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2" r:id="rId1"/>
  </p:sldMasterIdLst>
  <p:notesMasterIdLst>
    <p:notesMasterId r:id="rId20"/>
  </p:notesMasterIdLst>
  <p:handoutMasterIdLst>
    <p:handoutMasterId r:id="rId21"/>
  </p:handoutMasterIdLst>
  <p:sldIdLst>
    <p:sldId id="311" r:id="rId2"/>
    <p:sldId id="357" r:id="rId3"/>
    <p:sldId id="358" r:id="rId4"/>
    <p:sldId id="359" r:id="rId5"/>
    <p:sldId id="368" r:id="rId6"/>
    <p:sldId id="369" r:id="rId7"/>
    <p:sldId id="360" r:id="rId8"/>
    <p:sldId id="350" r:id="rId9"/>
    <p:sldId id="352" r:id="rId10"/>
    <p:sldId id="356" r:id="rId11"/>
    <p:sldId id="340" r:id="rId12"/>
    <p:sldId id="361" r:id="rId13"/>
    <p:sldId id="362" r:id="rId14"/>
    <p:sldId id="363" r:id="rId15"/>
    <p:sldId id="364" r:id="rId16"/>
    <p:sldId id="365" r:id="rId17"/>
    <p:sldId id="366" r:id="rId18"/>
    <p:sldId id="290" r:id="rId19"/>
  </p:sldIdLst>
  <p:sldSz cx="9144000" cy="5715000" type="screen16x10"/>
  <p:notesSz cx="6858000" cy="9144000"/>
  <p:embeddedFontLst>
    <p:embeddedFont>
      <p:font typeface="Acrom Bold" panose="020B0604020202020204" charset="0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crom Medium" panose="020B0604020202020204" charset="0"/>
      <p:regular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Arial Narrow" panose="020B0606020202030204" pitchFamily="34" charset="0"/>
      <p:regular r:id="rId32"/>
      <p:bold r:id="rId33"/>
      <p:italic r:id="rId34"/>
      <p:boldItalic r:id="rId35"/>
    </p:embeddedFont>
    <p:embeddedFont>
      <p:font typeface="Acrom Light" panose="020B0604020202020204" charset="0"/>
      <p:regular r:id="rId3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EI 02_dezembro" id="{C15EC8E4-F93E-44D0-90B0-9B33856C1AF0}">
          <p14:sldIdLst>
            <p14:sldId id="311"/>
            <p14:sldId id="357"/>
            <p14:sldId id="358"/>
            <p14:sldId id="359"/>
            <p14:sldId id="368"/>
            <p14:sldId id="369"/>
            <p14:sldId id="360"/>
            <p14:sldId id="350"/>
            <p14:sldId id="352"/>
            <p14:sldId id="356"/>
            <p14:sldId id="340"/>
            <p14:sldId id="361"/>
            <p14:sldId id="362"/>
            <p14:sldId id="363"/>
            <p14:sldId id="364"/>
            <p14:sldId id="365"/>
            <p14:sldId id="366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214"/>
    <a:srgbClr val="0C1517"/>
    <a:srgbClr val="FFBC70"/>
    <a:srgbClr val="222842"/>
    <a:srgbClr val="E58423"/>
    <a:srgbClr val="006BA7"/>
    <a:srgbClr val="A43D32"/>
    <a:srgbClr val="212942"/>
    <a:srgbClr val="212742"/>
    <a:srgbClr val="126B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57" autoAdjust="0"/>
    <p:restoredTop sz="96529" autoAdjust="0"/>
  </p:normalViewPr>
  <p:slideViewPr>
    <p:cSldViewPr snapToGrid="0" showGuides="1">
      <p:cViewPr varScale="1">
        <p:scale>
          <a:sx n="110" d="100"/>
          <a:sy n="110" d="100"/>
        </p:scale>
        <p:origin x="696" y="102"/>
      </p:cViewPr>
      <p:guideLst>
        <p:guide orient="horz" pos="180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-187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theme" Target="theme/theme1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933AA-FD31-46F5-995E-32DB6F8DA373}" type="datetimeFigureOut">
              <a:rPr lang="pt-BR" smtClean="0"/>
              <a:pPr/>
              <a:t>07/12/2016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70BCC-CE90-4B44-800A-96335BBCD8C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7668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4C8E8-3884-4AFB-9D3B-B1EA2ED731EF}" type="datetimeFigureOut">
              <a:rPr lang="pt-BR" smtClean="0"/>
              <a:pPr/>
              <a:t>07/12/2016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2905F-25A2-47C7-8816-CFA50197CF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1304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 agendas da transformação</a:t>
            </a:r>
            <a:r>
              <a:rPr lang="pt-BR" baseline="0" dirty="0"/>
              <a:t> da indústria.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41F5D0-CE1B-4BEC-B2DF-38781FBCAFDE}" type="slidenum">
              <a:rPr lang="pt-BR" smtClean="0"/>
              <a:pPr/>
              <a:t>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7633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i="1" dirty="0"/>
              <a:t>Aproveite o impacto da imagem. Ela deu trabalho para ser feita e representa bem a iniciativa, como</a:t>
            </a:r>
            <a:r>
              <a:rPr lang="pt-BR" i="1" baseline="0" dirty="0"/>
              <a:t> fruto do que há de mais moderno hoje – a impressão 3D, que faz de tudo.</a:t>
            </a:r>
            <a:endParaRPr lang="pt-BR" i="1" dirty="0"/>
          </a:p>
          <a:p>
            <a:endParaRPr lang="pt-BR" dirty="0"/>
          </a:p>
          <a:p>
            <a:r>
              <a:rPr lang="pt-BR" dirty="0" err="1"/>
              <a:t>Anuncien</a:t>
            </a:r>
            <a:r>
              <a:rPr lang="pt-BR" dirty="0"/>
              <a:t> que o MEI Tools está sendo apresentado</a:t>
            </a:r>
            <a:r>
              <a:rPr lang="pt-BR" baseline="0" dirty="0"/>
              <a:t> em primeira mão. </a:t>
            </a:r>
          </a:p>
          <a:p>
            <a:r>
              <a:rPr lang="pt-BR" b="1" i="1" baseline="0" dirty="0"/>
              <a:t>As pessoas gostam de saber que estão prestes a conhecer algo que ninguém mais conhece!</a:t>
            </a:r>
          </a:p>
          <a:p>
            <a:endParaRPr lang="pt-BR" b="1" i="1" dirty="0"/>
          </a:p>
          <a:p>
            <a:r>
              <a:rPr lang="pt-BR" b="1" dirty="0"/>
              <a:t>Sugestão de narrativa:</a:t>
            </a:r>
          </a:p>
          <a:p>
            <a:r>
              <a:rPr lang="pt-BR" dirty="0"/>
              <a:t>E</a:t>
            </a:r>
            <a:r>
              <a:rPr lang="pt-BR" baseline="0" dirty="0"/>
              <a:t>m primeira mão, eu apresento para vocês o </a:t>
            </a:r>
            <a:r>
              <a:rPr lang="pt-BR" b="1" baseline="0" dirty="0"/>
              <a:t>MEI Tools</a:t>
            </a:r>
            <a:r>
              <a:rPr lang="pt-BR" baseline="0" dirty="0"/>
              <a:t>.</a:t>
            </a:r>
          </a:p>
          <a:p>
            <a:r>
              <a:rPr lang="pt-BR" baseline="0" dirty="0"/>
              <a:t>Um </a:t>
            </a:r>
            <a:r>
              <a:rPr lang="pt-BR" b="1" baseline="0" dirty="0"/>
              <a:t>poderoso e refinado conjunto de ferramentas </a:t>
            </a:r>
            <a:r>
              <a:rPr lang="pt-BR" baseline="0" dirty="0"/>
              <a:t>que desenvolvemos após estes 8 anos de </a:t>
            </a:r>
            <a:r>
              <a:rPr lang="pt-BR" b="1" baseline="0" dirty="0"/>
              <a:t>maturidade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905F-25A2-47C7-8816-CFA50197CF8A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001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Falar</a:t>
            </a:r>
            <a:r>
              <a:rPr lang="pt-BR" baseline="0" dirty="0"/>
              <a:t> do impacto do projeto.</a:t>
            </a:r>
          </a:p>
          <a:p>
            <a:r>
              <a:rPr lang="pt-BR" baseline="0" dirty="0"/>
              <a:t>Não precisa destacar todos os números. Falar de apenas um ou dois de mais significância ajuda a audiência a entender onde realmente o impacto aconteceu, além de facilitar na absorção e lembrança da informação.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905F-25A2-47C7-8816-CFA50197CF8A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7031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Destacar apenas alguns números.</a:t>
            </a:r>
            <a:r>
              <a:rPr lang="pt-BR" baseline="0" dirty="0"/>
              <a:t> Não precisa ler todos.</a:t>
            </a:r>
          </a:p>
          <a:p>
            <a:r>
              <a:rPr lang="pt-BR" baseline="0" dirty="0"/>
              <a:t>O importante é resumir pra audiência o que esses números querem dizer:</a:t>
            </a:r>
          </a:p>
          <a:p>
            <a:r>
              <a:rPr lang="pt-BR" baseline="0" dirty="0"/>
              <a:t>O projeto é novo, um sucesso de grande magnitude e que aproximou empresas e inspirou </a:t>
            </a:r>
            <a:r>
              <a:rPr lang="pt-BR" b="1" baseline="0" dirty="0"/>
              <a:t>pessoas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905F-25A2-47C7-8816-CFA50197CF8A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25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Destacar apenas alguns números.</a:t>
            </a:r>
            <a:r>
              <a:rPr lang="pt-BR" baseline="0" dirty="0"/>
              <a:t> Não precisa ler todos.</a:t>
            </a:r>
          </a:p>
          <a:p>
            <a:r>
              <a:rPr lang="pt-BR" baseline="0" dirty="0"/>
              <a:t>O importante é resumir pra audiência o que esses números querem dizer:</a:t>
            </a:r>
          </a:p>
          <a:p>
            <a:r>
              <a:rPr lang="pt-BR" baseline="0" dirty="0"/>
              <a:t>O projeto é novo, um sucesso de grande magnitude e que aproximou empresas e inspirou </a:t>
            </a:r>
            <a:r>
              <a:rPr lang="pt-BR" b="1" baseline="0" dirty="0"/>
              <a:t>pessoas</a:t>
            </a:r>
            <a:r>
              <a:rPr lang="pt-BR" baseline="0" dirty="0"/>
              <a:t>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905F-25A2-47C7-8816-CFA50197CF8A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546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Esta etapa significa aproveitar o reconhecido status que a MEI conquistou como </a:t>
            </a:r>
            <a:r>
              <a:rPr lang="pt-BR" b="1" dirty="0"/>
              <a:t>catalizadora de ideias </a:t>
            </a:r>
            <a:r>
              <a:rPr lang="pt-BR" dirty="0"/>
              <a:t>e tomaremos</a:t>
            </a:r>
            <a:r>
              <a:rPr lang="pt-BR" baseline="0" dirty="0"/>
              <a:t> uma </a:t>
            </a:r>
            <a:r>
              <a:rPr lang="pt-BR" b="1" baseline="0" dirty="0"/>
              <a:t>postura ainda mais ativa</a:t>
            </a:r>
            <a:r>
              <a:rPr lang="pt-BR" baseline="0" dirty="0"/>
              <a:t> na transformação da </a:t>
            </a:r>
            <a:r>
              <a:rPr lang="pt-BR" b="1" baseline="0" dirty="0"/>
              <a:t>cultura das empresas</a:t>
            </a:r>
            <a:r>
              <a:rPr lang="pt-BR" baseline="0" dirty="0"/>
              <a:t>.</a:t>
            </a:r>
          </a:p>
          <a:p>
            <a:r>
              <a:rPr lang="pt-BR" baseline="0" dirty="0"/>
              <a:t>Esse conjunto de ações significa um poder ainda maior para a </a:t>
            </a:r>
            <a:r>
              <a:rPr lang="pt-BR" b="1" baseline="0" dirty="0"/>
              <a:t>MEI impulsionar a inovação no Brasil</a:t>
            </a:r>
            <a:r>
              <a:rPr lang="pt-BR" baseline="0" dirty="0"/>
              <a:t>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905F-25A2-47C7-8816-CFA50197CF8A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0550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Agradecer, desejar um bom evento</a:t>
            </a:r>
            <a:r>
              <a:rPr lang="pt-BR" baseline="0" dirty="0"/>
              <a:t> e tchau.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2905F-25A2-47C7-8816-CFA50197CF8A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140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 Clara">
    <p:bg>
      <p:bgPr>
        <a:pattFill prst="pct5">
          <a:fgClr>
            <a:schemeClr val="tx2">
              <a:lumMod val="20000"/>
              <a:lumOff val="80000"/>
            </a:schemeClr>
          </a:fgClr>
          <a:bgClr>
            <a:schemeClr val="bg2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 userDrawn="1"/>
        </p:nvSpPr>
        <p:spPr>
          <a:xfrm>
            <a:off x="1" y="5685014"/>
            <a:ext cx="9143998" cy="3809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cxnSp>
        <p:nvCxnSpPr>
          <p:cNvPr id="32" name="Conector reto 31"/>
          <p:cNvCxnSpPr/>
          <p:nvPr/>
        </p:nvCxnSpPr>
        <p:spPr>
          <a:xfrm flipH="1">
            <a:off x="485030" y="3429000"/>
            <a:ext cx="8229600" cy="0"/>
          </a:xfrm>
          <a:prstGeom prst="line">
            <a:avLst/>
          </a:prstGeom>
          <a:ln w="25400">
            <a:solidFill>
              <a:schemeClr val="tx2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Espaço Reservado para Texto 36"/>
          <p:cNvSpPr>
            <a:spLocks noGrp="1"/>
          </p:cNvSpPr>
          <p:nvPr>
            <p:ph type="body" sz="quarter" idx="10" hasCustomPrompt="1"/>
          </p:nvPr>
        </p:nvSpPr>
        <p:spPr>
          <a:xfrm>
            <a:off x="3489996" y="4890262"/>
            <a:ext cx="2164005" cy="2040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833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>
              <a:defRPr sz="833"/>
            </a:lvl2pPr>
            <a:lvl3pPr>
              <a:defRPr sz="833"/>
            </a:lvl3pPr>
            <a:lvl4pPr>
              <a:defRPr sz="833"/>
            </a:lvl4pPr>
            <a:lvl5pPr>
              <a:defRPr sz="833"/>
            </a:lvl5pPr>
          </a:lstStyle>
          <a:p>
            <a:pPr lvl="0"/>
            <a:r>
              <a:rPr lang="pt-BR" dirty="0"/>
              <a:t>Local</a:t>
            </a:r>
          </a:p>
        </p:txBody>
      </p:sp>
      <p:sp>
        <p:nvSpPr>
          <p:cNvPr id="38" name="Espaço Reservado para Texto 36"/>
          <p:cNvSpPr>
            <a:spLocks noGrp="1"/>
          </p:cNvSpPr>
          <p:nvPr>
            <p:ph type="body" sz="quarter" idx="11" hasCustomPrompt="1"/>
          </p:nvPr>
        </p:nvSpPr>
        <p:spPr>
          <a:xfrm>
            <a:off x="3489996" y="5104280"/>
            <a:ext cx="2164005" cy="20405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833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  <a:lvl2pPr>
              <a:defRPr sz="833"/>
            </a:lvl2pPr>
            <a:lvl3pPr>
              <a:defRPr sz="833"/>
            </a:lvl3pPr>
            <a:lvl4pPr>
              <a:defRPr sz="833"/>
            </a:lvl4pPr>
            <a:lvl5pPr>
              <a:defRPr sz="833"/>
            </a:lvl5pPr>
          </a:lstStyle>
          <a:p>
            <a:pPr lvl="0"/>
            <a:r>
              <a:rPr lang="pt-BR" dirty="0"/>
              <a:t>Data</a:t>
            </a:r>
          </a:p>
        </p:txBody>
      </p:sp>
      <p:sp>
        <p:nvSpPr>
          <p:cNvPr id="31" name="Retângulo 30"/>
          <p:cNvSpPr/>
          <p:nvPr userDrawn="1"/>
        </p:nvSpPr>
        <p:spPr>
          <a:xfrm>
            <a:off x="-1" y="0"/>
            <a:ext cx="9144001" cy="936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45" name="Título 29"/>
          <p:cNvSpPr txBox="1">
            <a:spLocks/>
          </p:cNvSpPr>
          <p:nvPr userDrawn="1"/>
        </p:nvSpPr>
        <p:spPr>
          <a:xfrm>
            <a:off x="2952000" y="3781893"/>
            <a:ext cx="3240000" cy="93180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  <a:effectLst>
            <a:outerShdw dist="50800" dir="2700000" algn="tl" rotWithShape="0">
              <a:schemeClr val="bg1">
                <a:lumMod val="50000"/>
                <a:alpha val="50000"/>
              </a:schemeClr>
            </a:outerShdw>
          </a:effectLst>
        </p:spPr>
        <p:txBody>
          <a:bodyPr vert="horz" lIns="144000" tIns="180000" rIns="144000" bIns="144000" rtlCol="0" anchor="ctr">
            <a:noAutofit/>
          </a:bodyPr>
          <a:lstStyle>
            <a:lvl1pPr algn="ctr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2000" dirty="0"/>
              <a:t>Gianna Sagazio</a:t>
            </a:r>
          </a:p>
          <a:p>
            <a:pPr>
              <a:lnSpc>
                <a:spcPct val="100000"/>
              </a:lnSpc>
            </a:pPr>
            <a:r>
              <a:rPr lang="pt-BR" sz="1050" dirty="0"/>
              <a:t>Diretora</a:t>
            </a:r>
            <a:r>
              <a:rPr lang="pt-BR" sz="1050" baseline="0" dirty="0"/>
              <a:t> de Inovação</a:t>
            </a:r>
            <a:br>
              <a:rPr lang="pt-BR" sz="1050" baseline="0" dirty="0"/>
            </a:br>
            <a:r>
              <a:rPr lang="pt-BR" sz="1050" baseline="0" dirty="0"/>
              <a:t>CNI | IEL</a:t>
            </a:r>
            <a:endParaRPr lang="pt-BR" sz="1050" dirty="0"/>
          </a:p>
        </p:txBody>
      </p:sp>
      <p:grpSp>
        <p:nvGrpSpPr>
          <p:cNvPr id="46" name="Agrupar 45"/>
          <p:cNvGrpSpPr/>
          <p:nvPr userDrawn="1"/>
        </p:nvGrpSpPr>
        <p:grpSpPr>
          <a:xfrm>
            <a:off x="3419663" y="579257"/>
            <a:ext cx="2304673" cy="2438378"/>
            <a:chOff x="1550091" y="591905"/>
            <a:chExt cx="2304673" cy="2438378"/>
          </a:xfrm>
        </p:grpSpPr>
        <p:sp>
          <p:nvSpPr>
            <p:cNvPr id="47" name="Freeform 7"/>
            <p:cNvSpPr>
              <a:spLocks/>
            </p:cNvSpPr>
            <p:nvPr/>
          </p:nvSpPr>
          <p:spPr bwMode="auto">
            <a:xfrm>
              <a:off x="2456550" y="591905"/>
              <a:ext cx="1269043" cy="1538716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solidFill>
              <a:srgbClr val="FFD5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48" name="Freeform 8"/>
            <p:cNvSpPr>
              <a:spLocks/>
            </p:cNvSpPr>
            <p:nvPr/>
          </p:nvSpPr>
          <p:spPr bwMode="auto">
            <a:xfrm>
              <a:off x="2397631" y="1487034"/>
              <a:ext cx="1457133" cy="1543249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solidFill>
              <a:srgbClr val="B1D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49" name="Freeform 9"/>
            <p:cNvSpPr>
              <a:spLocks/>
            </p:cNvSpPr>
            <p:nvPr/>
          </p:nvSpPr>
          <p:spPr bwMode="auto">
            <a:xfrm>
              <a:off x="1550091" y="1181104"/>
              <a:ext cx="1581772" cy="1377820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solidFill>
              <a:srgbClr val="32B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50" name="Freeform 10"/>
            <p:cNvSpPr>
              <a:spLocks/>
            </p:cNvSpPr>
            <p:nvPr/>
          </p:nvSpPr>
          <p:spPr bwMode="auto">
            <a:xfrm>
              <a:off x="2397631" y="1781634"/>
              <a:ext cx="534811" cy="471359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solidFill>
              <a:srgbClr val="239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51" name="Freeform 11"/>
            <p:cNvSpPr>
              <a:spLocks/>
            </p:cNvSpPr>
            <p:nvPr/>
          </p:nvSpPr>
          <p:spPr bwMode="auto">
            <a:xfrm>
              <a:off x="2472413" y="1310275"/>
              <a:ext cx="550674" cy="471359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solidFill>
              <a:srgbClr val="2F7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52" name="Freeform 12"/>
            <p:cNvSpPr>
              <a:spLocks/>
            </p:cNvSpPr>
            <p:nvPr/>
          </p:nvSpPr>
          <p:spPr bwMode="auto">
            <a:xfrm>
              <a:off x="2476946" y="1486642"/>
              <a:ext cx="655326" cy="628116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solidFill>
              <a:srgbClr val="D34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2932442" y="1565224"/>
              <a:ext cx="414929" cy="565398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105">
                  <a:moveTo>
                    <a:pt x="0" y="102"/>
                  </a:moveTo>
                  <a:cubicBezTo>
                    <a:pt x="1" y="102"/>
                    <a:pt x="3" y="103"/>
                    <a:pt x="4" y="103"/>
                  </a:cubicBezTo>
                  <a:cubicBezTo>
                    <a:pt x="20" y="105"/>
                    <a:pt x="32" y="101"/>
                    <a:pt x="43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8" y="66"/>
                    <a:pt x="69" y="64"/>
                    <a:pt x="70" y="63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3" y="60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57" y="39"/>
                    <a:pt x="54" y="32"/>
                    <a:pt x="45" y="22"/>
                  </a:cubicBezTo>
                  <a:cubicBezTo>
                    <a:pt x="38" y="16"/>
                    <a:pt x="29" y="7"/>
                    <a:pt x="17" y="0"/>
                  </a:cubicBezTo>
                  <a:cubicBezTo>
                    <a:pt x="20" y="12"/>
                    <a:pt x="19" y="24"/>
                    <a:pt x="21" y="31"/>
                  </a:cubicBezTo>
                  <a:cubicBezTo>
                    <a:pt x="23" y="39"/>
                    <a:pt x="37" y="67"/>
                    <a:pt x="18" y="87"/>
                  </a:cubicBezTo>
                  <a:cubicBezTo>
                    <a:pt x="13" y="93"/>
                    <a:pt x="6" y="98"/>
                    <a:pt x="0" y="102"/>
                  </a:cubicBezTo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</p:grpSp>
      <p:sp>
        <p:nvSpPr>
          <p:cNvPr id="54" name="Freeform 5"/>
          <p:cNvSpPr>
            <a:spLocks noEditPoints="1"/>
          </p:cNvSpPr>
          <p:nvPr userDrawn="1"/>
        </p:nvSpPr>
        <p:spPr bwMode="auto">
          <a:xfrm>
            <a:off x="3530704" y="2020717"/>
            <a:ext cx="3412820" cy="682111"/>
          </a:xfrm>
          <a:custGeom>
            <a:avLst/>
            <a:gdLst>
              <a:gd name="T0" fmla="*/ 21 w 637"/>
              <a:gd name="T1" fmla="*/ 97 h 127"/>
              <a:gd name="T2" fmla="*/ 17 w 637"/>
              <a:gd name="T3" fmla="*/ 95 h 127"/>
              <a:gd name="T4" fmla="*/ 48 w 637"/>
              <a:gd name="T5" fmla="*/ 94 h 127"/>
              <a:gd name="T6" fmla="*/ 61 w 637"/>
              <a:gd name="T7" fmla="*/ 112 h 127"/>
              <a:gd name="T8" fmla="*/ 94 w 637"/>
              <a:gd name="T9" fmla="*/ 77 h 127"/>
              <a:gd name="T10" fmla="*/ 92 w 637"/>
              <a:gd name="T11" fmla="*/ 86 h 127"/>
              <a:gd name="T12" fmla="*/ 146 w 637"/>
              <a:gd name="T13" fmla="*/ 85 h 127"/>
              <a:gd name="T14" fmla="*/ 165 w 637"/>
              <a:gd name="T15" fmla="*/ 105 h 127"/>
              <a:gd name="T16" fmla="*/ 191 w 637"/>
              <a:gd name="T17" fmla="*/ 76 h 127"/>
              <a:gd name="T18" fmla="*/ 198 w 637"/>
              <a:gd name="T19" fmla="*/ 108 h 127"/>
              <a:gd name="T20" fmla="*/ 223 w 637"/>
              <a:gd name="T21" fmla="*/ 109 h 127"/>
              <a:gd name="T22" fmla="*/ 252 w 637"/>
              <a:gd name="T23" fmla="*/ 77 h 127"/>
              <a:gd name="T24" fmla="*/ 260 w 637"/>
              <a:gd name="T25" fmla="*/ 101 h 127"/>
              <a:gd name="T26" fmla="*/ 292 w 637"/>
              <a:gd name="T27" fmla="*/ 81 h 127"/>
              <a:gd name="T28" fmla="*/ 288 w 637"/>
              <a:gd name="T29" fmla="*/ 116 h 127"/>
              <a:gd name="T30" fmla="*/ 293 w 637"/>
              <a:gd name="T31" fmla="*/ 123 h 127"/>
              <a:gd name="T32" fmla="*/ 308 w 637"/>
              <a:gd name="T33" fmla="*/ 69 h 127"/>
              <a:gd name="T34" fmla="*/ 321 w 637"/>
              <a:gd name="T35" fmla="*/ 104 h 127"/>
              <a:gd name="T36" fmla="*/ 314 w 637"/>
              <a:gd name="T37" fmla="*/ 82 h 127"/>
              <a:gd name="T38" fmla="*/ 348 w 637"/>
              <a:gd name="T39" fmla="*/ 76 h 127"/>
              <a:gd name="T40" fmla="*/ 355 w 637"/>
              <a:gd name="T41" fmla="*/ 108 h 127"/>
              <a:gd name="T42" fmla="*/ 21 w 637"/>
              <a:gd name="T43" fmla="*/ 48 h 127"/>
              <a:gd name="T44" fmla="*/ 10 w 637"/>
              <a:gd name="T45" fmla="*/ 9 h 127"/>
              <a:gd name="T46" fmla="*/ 58 w 637"/>
              <a:gd name="T47" fmla="*/ 49 h 127"/>
              <a:gd name="T48" fmla="*/ 51 w 637"/>
              <a:gd name="T49" fmla="*/ 17 h 127"/>
              <a:gd name="T50" fmla="*/ 80 w 637"/>
              <a:gd name="T51" fmla="*/ 47 h 127"/>
              <a:gd name="T52" fmla="*/ 100 w 637"/>
              <a:gd name="T53" fmla="*/ 46 h 127"/>
              <a:gd name="T54" fmla="*/ 85 w 637"/>
              <a:gd name="T55" fmla="*/ 29 h 127"/>
              <a:gd name="T56" fmla="*/ 111 w 637"/>
              <a:gd name="T57" fmla="*/ 48 h 127"/>
              <a:gd name="T58" fmla="*/ 154 w 637"/>
              <a:gd name="T59" fmla="*/ 9 h 127"/>
              <a:gd name="T60" fmla="*/ 181 w 637"/>
              <a:gd name="T61" fmla="*/ 45 h 127"/>
              <a:gd name="T62" fmla="*/ 215 w 637"/>
              <a:gd name="T63" fmla="*/ 48 h 127"/>
              <a:gd name="T64" fmla="*/ 234 w 637"/>
              <a:gd name="T65" fmla="*/ 49 h 127"/>
              <a:gd name="T66" fmla="*/ 227 w 637"/>
              <a:gd name="T67" fmla="*/ 17 h 127"/>
              <a:gd name="T68" fmla="*/ 225 w 637"/>
              <a:gd name="T69" fmla="*/ 57 h 127"/>
              <a:gd name="T70" fmla="*/ 224 w 637"/>
              <a:gd name="T71" fmla="*/ 59 h 127"/>
              <a:gd name="T72" fmla="*/ 259 w 637"/>
              <a:gd name="T73" fmla="*/ 2 h 127"/>
              <a:gd name="T74" fmla="*/ 249 w 637"/>
              <a:gd name="T75" fmla="*/ 48 h 127"/>
              <a:gd name="T76" fmla="*/ 258 w 637"/>
              <a:gd name="T77" fmla="*/ 19 h 127"/>
              <a:gd name="T78" fmla="*/ 307 w 637"/>
              <a:gd name="T79" fmla="*/ 29 h 127"/>
              <a:gd name="T80" fmla="*/ 300 w 637"/>
              <a:gd name="T81" fmla="*/ 17 h 127"/>
              <a:gd name="T82" fmla="*/ 334 w 637"/>
              <a:gd name="T83" fmla="*/ 30 h 127"/>
              <a:gd name="T84" fmla="*/ 381 w 637"/>
              <a:gd name="T85" fmla="*/ 19 h 127"/>
              <a:gd name="T86" fmla="*/ 357 w 637"/>
              <a:gd name="T87" fmla="*/ 9 h 127"/>
              <a:gd name="T88" fmla="*/ 385 w 637"/>
              <a:gd name="T89" fmla="*/ 48 h 127"/>
              <a:gd name="T90" fmla="*/ 417 w 637"/>
              <a:gd name="T91" fmla="*/ 29 h 127"/>
              <a:gd name="T92" fmla="*/ 413 w 637"/>
              <a:gd name="T93" fmla="*/ 27 h 127"/>
              <a:gd name="T94" fmla="*/ 437 w 637"/>
              <a:gd name="T95" fmla="*/ 9 h 127"/>
              <a:gd name="T96" fmla="*/ 436 w 637"/>
              <a:gd name="T97" fmla="*/ 29 h 127"/>
              <a:gd name="T98" fmla="*/ 474 w 637"/>
              <a:gd name="T99" fmla="*/ 26 h 127"/>
              <a:gd name="T100" fmla="*/ 482 w 637"/>
              <a:gd name="T101" fmla="*/ 43 h 127"/>
              <a:gd name="T102" fmla="*/ 492 w 637"/>
              <a:gd name="T103" fmla="*/ 9 h 127"/>
              <a:gd name="T104" fmla="*/ 500 w 637"/>
              <a:gd name="T105" fmla="*/ 31 h 127"/>
              <a:gd name="T106" fmla="*/ 523 w 637"/>
              <a:gd name="T107" fmla="*/ 9 h 127"/>
              <a:gd name="T108" fmla="*/ 522 w 637"/>
              <a:gd name="T109" fmla="*/ 19 h 127"/>
              <a:gd name="T110" fmla="*/ 562 w 637"/>
              <a:gd name="T111" fmla="*/ 28 h 127"/>
              <a:gd name="T112" fmla="*/ 551 w 637"/>
              <a:gd name="T113" fmla="*/ 12 h 127"/>
              <a:gd name="T114" fmla="*/ 583 w 637"/>
              <a:gd name="T115" fmla="*/ 48 h 127"/>
              <a:gd name="T116" fmla="*/ 593 w 637"/>
              <a:gd name="T117" fmla="*/ 33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7" h="127">
                <a:moveTo>
                  <a:pt x="8" y="100"/>
                </a:moveTo>
                <a:cubicBezTo>
                  <a:pt x="7" y="100"/>
                  <a:pt x="7" y="100"/>
                  <a:pt x="7" y="100"/>
                </a:cubicBezTo>
                <a:cubicBezTo>
                  <a:pt x="7" y="116"/>
                  <a:pt x="7" y="116"/>
                  <a:pt x="7" y="116"/>
                </a:cubicBezTo>
                <a:cubicBezTo>
                  <a:pt x="1" y="116"/>
                  <a:pt x="1" y="116"/>
                  <a:pt x="1" y="116"/>
                </a:cubicBezTo>
                <a:cubicBezTo>
                  <a:pt x="1" y="79"/>
                  <a:pt x="1" y="79"/>
                  <a:pt x="1" y="79"/>
                </a:cubicBezTo>
                <a:cubicBezTo>
                  <a:pt x="3" y="78"/>
                  <a:pt x="4" y="77"/>
                  <a:pt x="6" y="77"/>
                </a:cubicBezTo>
                <a:cubicBezTo>
                  <a:pt x="7" y="77"/>
                  <a:pt x="9" y="76"/>
                  <a:pt x="11" y="76"/>
                </a:cubicBezTo>
                <a:cubicBezTo>
                  <a:pt x="16" y="76"/>
                  <a:pt x="19" y="78"/>
                  <a:pt x="21" y="80"/>
                </a:cubicBezTo>
                <a:cubicBezTo>
                  <a:pt x="23" y="82"/>
                  <a:pt x="24" y="85"/>
                  <a:pt x="24" y="88"/>
                </a:cubicBezTo>
                <a:cubicBezTo>
                  <a:pt x="24" y="92"/>
                  <a:pt x="23" y="94"/>
                  <a:pt x="21" y="97"/>
                </a:cubicBezTo>
                <a:cubicBezTo>
                  <a:pt x="19" y="99"/>
                  <a:pt x="15" y="100"/>
                  <a:pt x="11" y="100"/>
                </a:cubicBezTo>
                <a:cubicBezTo>
                  <a:pt x="10" y="100"/>
                  <a:pt x="9" y="100"/>
                  <a:pt x="8" y="100"/>
                </a:cubicBezTo>
                <a:moveTo>
                  <a:pt x="11" y="80"/>
                </a:moveTo>
                <a:cubicBezTo>
                  <a:pt x="10" y="80"/>
                  <a:pt x="9" y="80"/>
                  <a:pt x="8" y="80"/>
                </a:cubicBezTo>
                <a:cubicBezTo>
                  <a:pt x="8" y="80"/>
                  <a:pt x="7" y="80"/>
                  <a:pt x="7" y="80"/>
                </a:cubicBezTo>
                <a:cubicBezTo>
                  <a:pt x="7" y="97"/>
                  <a:pt x="7" y="97"/>
                  <a:pt x="7" y="97"/>
                </a:cubicBezTo>
                <a:cubicBezTo>
                  <a:pt x="8" y="97"/>
                  <a:pt x="8" y="97"/>
                  <a:pt x="8" y="97"/>
                </a:cubicBezTo>
                <a:cubicBezTo>
                  <a:pt x="10" y="97"/>
                  <a:pt x="10" y="97"/>
                  <a:pt x="10" y="97"/>
                </a:cubicBezTo>
                <a:cubicBezTo>
                  <a:pt x="10" y="97"/>
                  <a:pt x="10" y="97"/>
                  <a:pt x="10" y="97"/>
                </a:cubicBezTo>
                <a:cubicBezTo>
                  <a:pt x="14" y="97"/>
                  <a:pt x="16" y="96"/>
                  <a:pt x="17" y="95"/>
                </a:cubicBezTo>
                <a:cubicBezTo>
                  <a:pt x="19" y="93"/>
                  <a:pt x="19" y="91"/>
                  <a:pt x="19" y="88"/>
                </a:cubicBezTo>
                <a:cubicBezTo>
                  <a:pt x="19" y="85"/>
                  <a:pt x="19" y="83"/>
                  <a:pt x="17" y="82"/>
                </a:cubicBezTo>
                <a:cubicBezTo>
                  <a:pt x="16" y="80"/>
                  <a:pt x="14" y="80"/>
                  <a:pt x="11" y="80"/>
                </a:cubicBezTo>
                <a:moveTo>
                  <a:pt x="31" y="116"/>
                </a:moveTo>
                <a:cubicBezTo>
                  <a:pt x="31" y="77"/>
                  <a:pt x="31" y="77"/>
                  <a:pt x="31" y="77"/>
                </a:cubicBezTo>
                <a:cubicBezTo>
                  <a:pt x="49" y="77"/>
                  <a:pt x="49" y="77"/>
                  <a:pt x="49" y="77"/>
                </a:cubicBezTo>
                <a:cubicBezTo>
                  <a:pt x="49" y="80"/>
                  <a:pt x="49" y="80"/>
                  <a:pt x="49" y="80"/>
                </a:cubicBezTo>
                <a:cubicBezTo>
                  <a:pt x="36" y="80"/>
                  <a:pt x="36" y="80"/>
                  <a:pt x="36" y="80"/>
                </a:cubicBezTo>
                <a:cubicBezTo>
                  <a:pt x="36" y="94"/>
                  <a:pt x="36" y="94"/>
                  <a:pt x="36" y="94"/>
                </a:cubicBezTo>
                <a:cubicBezTo>
                  <a:pt x="48" y="94"/>
                  <a:pt x="48" y="94"/>
                  <a:pt x="48" y="94"/>
                </a:cubicBezTo>
                <a:cubicBezTo>
                  <a:pt x="48" y="98"/>
                  <a:pt x="48" y="98"/>
                  <a:pt x="48" y="98"/>
                </a:cubicBezTo>
                <a:cubicBezTo>
                  <a:pt x="36" y="98"/>
                  <a:pt x="36" y="98"/>
                  <a:pt x="36" y="98"/>
                </a:cubicBezTo>
                <a:cubicBezTo>
                  <a:pt x="36" y="112"/>
                  <a:pt x="36" y="112"/>
                  <a:pt x="36" y="112"/>
                </a:cubicBezTo>
                <a:cubicBezTo>
                  <a:pt x="49" y="112"/>
                  <a:pt x="49" y="112"/>
                  <a:pt x="49" y="112"/>
                </a:cubicBezTo>
                <a:cubicBezTo>
                  <a:pt x="49" y="116"/>
                  <a:pt x="49" y="116"/>
                  <a:pt x="49" y="116"/>
                </a:cubicBezTo>
                <a:lnTo>
                  <a:pt x="31" y="116"/>
                </a:lnTo>
                <a:close/>
                <a:moveTo>
                  <a:pt x="56" y="116"/>
                </a:moveTo>
                <a:cubicBezTo>
                  <a:pt x="56" y="77"/>
                  <a:pt x="56" y="77"/>
                  <a:pt x="56" y="77"/>
                </a:cubicBezTo>
                <a:cubicBezTo>
                  <a:pt x="61" y="77"/>
                  <a:pt x="61" y="77"/>
                  <a:pt x="61" y="77"/>
                </a:cubicBezTo>
                <a:cubicBezTo>
                  <a:pt x="61" y="112"/>
                  <a:pt x="61" y="112"/>
                  <a:pt x="61" y="112"/>
                </a:cubicBezTo>
                <a:cubicBezTo>
                  <a:pt x="73" y="112"/>
                  <a:pt x="73" y="112"/>
                  <a:pt x="73" y="112"/>
                </a:cubicBezTo>
                <a:cubicBezTo>
                  <a:pt x="73" y="116"/>
                  <a:pt x="73" y="116"/>
                  <a:pt x="73" y="116"/>
                </a:cubicBezTo>
                <a:lnTo>
                  <a:pt x="56" y="116"/>
                </a:lnTo>
                <a:close/>
                <a:moveTo>
                  <a:pt x="101" y="116"/>
                </a:moveTo>
                <a:cubicBezTo>
                  <a:pt x="98" y="104"/>
                  <a:pt x="98" y="104"/>
                  <a:pt x="98" y="104"/>
                </a:cubicBezTo>
                <a:cubicBezTo>
                  <a:pt x="84" y="104"/>
                  <a:pt x="84" y="104"/>
                  <a:pt x="84" y="104"/>
                </a:cubicBezTo>
                <a:cubicBezTo>
                  <a:pt x="81" y="116"/>
                  <a:pt x="81" y="116"/>
                  <a:pt x="81" y="116"/>
                </a:cubicBezTo>
                <a:cubicBezTo>
                  <a:pt x="76" y="116"/>
                  <a:pt x="76" y="116"/>
                  <a:pt x="76" y="116"/>
                </a:cubicBezTo>
                <a:cubicBezTo>
                  <a:pt x="89" y="77"/>
                  <a:pt x="89" y="77"/>
                  <a:pt x="89" y="77"/>
                </a:cubicBezTo>
                <a:cubicBezTo>
                  <a:pt x="94" y="77"/>
                  <a:pt x="94" y="77"/>
                  <a:pt x="94" y="77"/>
                </a:cubicBezTo>
                <a:cubicBezTo>
                  <a:pt x="107" y="116"/>
                  <a:pt x="107" y="116"/>
                  <a:pt x="107" y="116"/>
                </a:cubicBezTo>
                <a:lnTo>
                  <a:pt x="101" y="116"/>
                </a:lnTo>
                <a:close/>
                <a:moveTo>
                  <a:pt x="92" y="86"/>
                </a:moveTo>
                <a:cubicBezTo>
                  <a:pt x="92" y="85"/>
                  <a:pt x="92" y="84"/>
                  <a:pt x="91" y="83"/>
                </a:cubicBezTo>
                <a:cubicBezTo>
                  <a:pt x="91" y="82"/>
                  <a:pt x="91" y="82"/>
                  <a:pt x="91" y="82"/>
                </a:cubicBezTo>
                <a:cubicBezTo>
                  <a:pt x="91" y="82"/>
                  <a:pt x="91" y="83"/>
                  <a:pt x="91" y="83"/>
                </a:cubicBezTo>
                <a:cubicBezTo>
                  <a:pt x="91" y="84"/>
                  <a:pt x="90" y="85"/>
                  <a:pt x="90" y="86"/>
                </a:cubicBezTo>
                <a:cubicBezTo>
                  <a:pt x="85" y="101"/>
                  <a:pt x="85" y="101"/>
                  <a:pt x="85" y="101"/>
                </a:cubicBezTo>
                <a:cubicBezTo>
                  <a:pt x="97" y="101"/>
                  <a:pt x="97" y="101"/>
                  <a:pt x="97" y="101"/>
                </a:cubicBezTo>
                <a:lnTo>
                  <a:pt x="92" y="86"/>
                </a:lnTo>
                <a:close/>
                <a:moveTo>
                  <a:pt x="128" y="77"/>
                </a:moveTo>
                <a:cubicBezTo>
                  <a:pt x="133" y="77"/>
                  <a:pt x="133" y="77"/>
                  <a:pt x="133" y="77"/>
                </a:cubicBezTo>
                <a:cubicBezTo>
                  <a:pt x="133" y="116"/>
                  <a:pt x="133" y="116"/>
                  <a:pt x="133" y="116"/>
                </a:cubicBezTo>
                <a:cubicBezTo>
                  <a:pt x="128" y="116"/>
                  <a:pt x="128" y="116"/>
                  <a:pt x="128" y="116"/>
                </a:cubicBezTo>
                <a:lnTo>
                  <a:pt x="128" y="77"/>
                </a:lnTo>
                <a:close/>
                <a:moveTo>
                  <a:pt x="165" y="116"/>
                </a:moveTo>
                <a:cubicBezTo>
                  <a:pt x="149" y="88"/>
                  <a:pt x="149" y="88"/>
                  <a:pt x="149" y="88"/>
                </a:cubicBezTo>
                <a:cubicBezTo>
                  <a:pt x="148" y="87"/>
                  <a:pt x="148" y="86"/>
                  <a:pt x="147" y="85"/>
                </a:cubicBezTo>
                <a:cubicBezTo>
                  <a:pt x="147" y="84"/>
                  <a:pt x="146" y="83"/>
                  <a:pt x="146" y="83"/>
                </a:cubicBezTo>
                <a:cubicBezTo>
                  <a:pt x="146" y="85"/>
                  <a:pt x="146" y="85"/>
                  <a:pt x="146" y="85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46" y="116"/>
                  <a:pt x="146" y="116"/>
                  <a:pt x="146" y="116"/>
                </a:cubicBezTo>
                <a:cubicBezTo>
                  <a:pt x="142" y="116"/>
                  <a:pt x="142" y="116"/>
                  <a:pt x="142" y="116"/>
                </a:cubicBezTo>
                <a:cubicBezTo>
                  <a:pt x="142" y="77"/>
                  <a:pt x="142" y="77"/>
                  <a:pt x="142" y="77"/>
                </a:cubicBezTo>
                <a:cubicBezTo>
                  <a:pt x="147" y="77"/>
                  <a:pt x="147" y="77"/>
                  <a:pt x="147" y="77"/>
                </a:cubicBezTo>
                <a:cubicBezTo>
                  <a:pt x="163" y="104"/>
                  <a:pt x="163" y="104"/>
                  <a:pt x="163" y="104"/>
                </a:cubicBezTo>
                <a:cubicBezTo>
                  <a:pt x="164" y="105"/>
                  <a:pt x="164" y="106"/>
                  <a:pt x="165" y="107"/>
                </a:cubicBezTo>
                <a:cubicBezTo>
                  <a:pt x="165" y="108"/>
                  <a:pt x="165" y="108"/>
                  <a:pt x="165" y="108"/>
                </a:cubicBezTo>
                <a:cubicBezTo>
                  <a:pt x="165" y="107"/>
                  <a:pt x="165" y="107"/>
                  <a:pt x="165" y="107"/>
                </a:cubicBezTo>
                <a:cubicBezTo>
                  <a:pt x="165" y="105"/>
                  <a:pt x="165" y="105"/>
                  <a:pt x="165" y="105"/>
                </a:cubicBezTo>
                <a:cubicBezTo>
                  <a:pt x="165" y="104"/>
                  <a:pt x="165" y="104"/>
                  <a:pt x="165" y="104"/>
                </a:cubicBezTo>
                <a:cubicBezTo>
                  <a:pt x="165" y="77"/>
                  <a:pt x="165" y="77"/>
                  <a:pt x="165" y="77"/>
                </a:cubicBezTo>
                <a:cubicBezTo>
                  <a:pt x="170" y="77"/>
                  <a:pt x="170" y="77"/>
                  <a:pt x="170" y="77"/>
                </a:cubicBezTo>
                <a:cubicBezTo>
                  <a:pt x="170" y="116"/>
                  <a:pt x="170" y="116"/>
                  <a:pt x="170" y="116"/>
                </a:cubicBezTo>
                <a:lnTo>
                  <a:pt x="165" y="116"/>
                </a:lnTo>
                <a:close/>
                <a:moveTo>
                  <a:pt x="191" y="116"/>
                </a:moveTo>
                <a:cubicBezTo>
                  <a:pt x="186" y="116"/>
                  <a:pt x="183" y="115"/>
                  <a:pt x="180" y="111"/>
                </a:cubicBezTo>
                <a:cubicBezTo>
                  <a:pt x="178" y="107"/>
                  <a:pt x="177" y="102"/>
                  <a:pt x="177" y="96"/>
                </a:cubicBezTo>
                <a:cubicBezTo>
                  <a:pt x="177" y="90"/>
                  <a:pt x="178" y="86"/>
                  <a:pt x="180" y="82"/>
                </a:cubicBezTo>
                <a:cubicBezTo>
                  <a:pt x="183" y="78"/>
                  <a:pt x="186" y="76"/>
                  <a:pt x="191" y="76"/>
                </a:cubicBezTo>
                <a:cubicBezTo>
                  <a:pt x="196" y="76"/>
                  <a:pt x="199" y="78"/>
                  <a:pt x="202" y="82"/>
                </a:cubicBezTo>
                <a:cubicBezTo>
                  <a:pt x="204" y="86"/>
                  <a:pt x="205" y="90"/>
                  <a:pt x="205" y="96"/>
                </a:cubicBezTo>
                <a:cubicBezTo>
                  <a:pt x="205" y="102"/>
                  <a:pt x="204" y="107"/>
                  <a:pt x="202" y="111"/>
                </a:cubicBezTo>
                <a:cubicBezTo>
                  <a:pt x="199" y="115"/>
                  <a:pt x="196" y="116"/>
                  <a:pt x="191" y="116"/>
                </a:cubicBezTo>
                <a:moveTo>
                  <a:pt x="191" y="80"/>
                </a:moveTo>
                <a:cubicBezTo>
                  <a:pt x="188" y="80"/>
                  <a:pt x="186" y="81"/>
                  <a:pt x="184" y="85"/>
                </a:cubicBezTo>
                <a:cubicBezTo>
                  <a:pt x="183" y="88"/>
                  <a:pt x="182" y="92"/>
                  <a:pt x="182" y="96"/>
                </a:cubicBezTo>
                <a:cubicBezTo>
                  <a:pt x="182" y="101"/>
                  <a:pt x="183" y="105"/>
                  <a:pt x="184" y="108"/>
                </a:cubicBezTo>
                <a:cubicBezTo>
                  <a:pt x="185" y="111"/>
                  <a:pt x="188" y="113"/>
                  <a:pt x="191" y="113"/>
                </a:cubicBezTo>
                <a:cubicBezTo>
                  <a:pt x="194" y="113"/>
                  <a:pt x="197" y="111"/>
                  <a:pt x="198" y="108"/>
                </a:cubicBezTo>
                <a:cubicBezTo>
                  <a:pt x="199" y="105"/>
                  <a:pt x="200" y="101"/>
                  <a:pt x="200" y="96"/>
                </a:cubicBezTo>
                <a:cubicBezTo>
                  <a:pt x="200" y="92"/>
                  <a:pt x="199" y="88"/>
                  <a:pt x="198" y="85"/>
                </a:cubicBezTo>
                <a:cubicBezTo>
                  <a:pt x="197" y="81"/>
                  <a:pt x="194" y="80"/>
                  <a:pt x="191" y="80"/>
                </a:cubicBezTo>
                <a:moveTo>
                  <a:pt x="225" y="116"/>
                </a:moveTo>
                <a:cubicBezTo>
                  <a:pt x="221" y="116"/>
                  <a:pt x="221" y="116"/>
                  <a:pt x="221" y="116"/>
                </a:cubicBezTo>
                <a:cubicBezTo>
                  <a:pt x="209" y="77"/>
                  <a:pt x="209" y="77"/>
                  <a:pt x="209" y="77"/>
                </a:cubicBezTo>
                <a:cubicBezTo>
                  <a:pt x="215" y="77"/>
                  <a:pt x="215" y="77"/>
                  <a:pt x="215" y="77"/>
                </a:cubicBezTo>
                <a:cubicBezTo>
                  <a:pt x="222" y="104"/>
                  <a:pt x="222" y="104"/>
                  <a:pt x="222" y="104"/>
                </a:cubicBezTo>
                <a:cubicBezTo>
                  <a:pt x="222" y="105"/>
                  <a:pt x="223" y="106"/>
                  <a:pt x="223" y="107"/>
                </a:cubicBezTo>
                <a:cubicBezTo>
                  <a:pt x="223" y="108"/>
                  <a:pt x="223" y="109"/>
                  <a:pt x="223" y="109"/>
                </a:cubicBezTo>
                <a:cubicBezTo>
                  <a:pt x="225" y="104"/>
                  <a:pt x="225" y="104"/>
                  <a:pt x="225" y="104"/>
                </a:cubicBezTo>
                <a:cubicBezTo>
                  <a:pt x="232" y="77"/>
                  <a:pt x="232" y="77"/>
                  <a:pt x="232" y="77"/>
                </a:cubicBezTo>
                <a:cubicBezTo>
                  <a:pt x="237" y="77"/>
                  <a:pt x="237" y="77"/>
                  <a:pt x="237" y="77"/>
                </a:cubicBezTo>
                <a:lnTo>
                  <a:pt x="225" y="116"/>
                </a:lnTo>
                <a:close/>
                <a:moveTo>
                  <a:pt x="264" y="116"/>
                </a:moveTo>
                <a:cubicBezTo>
                  <a:pt x="261" y="104"/>
                  <a:pt x="261" y="104"/>
                  <a:pt x="261" y="104"/>
                </a:cubicBezTo>
                <a:cubicBezTo>
                  <a:pt x="247" y="104"/>
                  <a:pt x="247" y="104"/>
                  <a:pt x="247" y="104"/>
                </a:cubicBezTo>
                <a:cubicBezTo>
                  <a:pt x="244" y="116"/>
                  <a:pt x="244" y="116"/>
                  <a:pt x="244" y="116"/>
                </a:cubicBezTo>
                <a:cubicBezTo>
                  <a:pt x="239" y="116"/>
                  <a:pt x="239" y="116"/>
                  <a:pt x="239" y="116"/>
                </a:cubicBezTo>
                <a:cubicBezTo>
                  <a:pt x="252" y="77"/>
                  <a:pt x="252" y="77"/>
                  <a:pt x="252" y="77"/>
                </a:cubicBezTo>
                <a:cubicBezTo>
                  <a:pt x="257" y="77"/>
                  <a:pt x="257" y="77"/>
                  <a:pt x="257" y="77"/>
                </a:cubicBezTo>
                <a:cubicBezTo>
                  <a:pt x="270" y="116"/>
                  <a:pt x="270" y="116"/>
                  <a:pt x="270" y="116"/>
                </a:cubicBezTo>
                <a:lnTo>
                  <a:pt x="264" y="116"/>
                </a:lnTo>
                <a:close/>
                <a:moveTo>
                  <a:pt x="255" y="86"/>
                </a:moveTo>
                <a:cubicBezTo>
                  <a:pt x="255" y="85"/>
                  <a:pt x="255" y="84"/>
                  <a:pt x="255" y="83"/>
                </a:cubicBezTo>
                <a:cubicBezTo>
                  <a:pt x="254" y="82"/>
                  <a:pt x="254" y="82"/>
                  <a:pt x="254" y="82"/>
                </a:cubicBezTo>
                <a:cubicBezTo>
                  <a:pt x="254" y="82"/>
                  <a:pt x="254" y="83"/>
                  <a:pt x="254" y="83"/>
                </a:cubicBezTo>
                <a:cubicBezTo>
                  <a:pt x="254" y="84"/>
                  <a:pt x="253" y="85"/>
                  <a:pt x="253" y="86"/>
                </a:cubicBezTo>
                <a:cubicBezTo>
                  <a:pt x="248" y="101"/>
                  <a:pt x="248" y="101"/>
                  <a:pt x="248" y="101"/>
                </a:cubicBezTo>
                <a:cubicBezTo>
                  <a:pt x="260" y="101"/>
                  <a:pt x="260" y="101"/>
                  <a:pt x="260" y="101"/>
                </a:cubicBezTo>
                <a:lnTo>
                  <a:pt x="255" y="86"/>
                </a:lnTo>
                <a:close/>
                <a:moveTo>
                  <a:pt x="288" y="116"/>
                </a:moveTo>
                <a:cubicBezTo>
                  <a:pt x="284" y="116"/>
                  <a:pt x="280" y="114"/>
                  <a:pt x="278" y="111"/>
                </a:cubicBezTo>
                <a:cubicBezTo>
                  <a:pt x="275" y="107"/>
                  <a:pt x="274" y="102"/>
                  <a:pt x="274" y="96"/>
                </a:cubicBezTo>
                <a:cubicBezTo>
                  <a:pt x="274" y="91"/>
                  <a:pt x="275" y="86"/>
                  <a:pt x="278" y="82"/>
                </a:cubicBezTo>
                <a:cubicBezTo>
                  <a:pt x="280" y="78"/>
                  <a:pt x="284" y="76"/>
                  <a:pt x="288" y="76"/>
                </a:cubicBezTo>
                <a:cubicBezTo>
                  <a:pt x="290" y="76"/>
                  <a:pt x="292" y="77"/>
                  <a:pt x="293" y="77"/>
                </a:cubicBezTo>
                <a:cubicBezTo>
                  <a:pt x="294" y="77"/>
                  <a:pt x="295" y="78"/>
                  <a:pt x="296" y="79"/>
                </a:cubicBezTo>
                <a:cubicBezTo>
                  <a:pt x="295" y="82"/>
                  <a:pt x="295" y="82"/>
                  <a:pt x="295" y="82"/>
                </a:cubicBezTo>
                <a:cubicBezTo>
                  <a:pt x="294" y="81"/>
                  <a:pt x="293" y="81"/>
                  <a:pt x="292" y="81"/>
                </a:cubicBezTo>
                <a:cubicBezTo>
                  <a:pt x="291" y="80"/>
                  <a:pt x="290" y="80"/>
                  <a:pt x="289" y="80"/>
                </a:cubicBezTo>
                <a:cubicBezTo>
                  <a:pt x="286" y="80"/>
                  <a:pt x="283" y="82"/>
                  <a:pt x="282" y="85"/>
                </a:cubicBezTo>
                <a:cubicBezTo>
                  <a:pt x="280" y="88"/>
                  <a:pt x="279" y="92"/>
                  <a:pt x="279" y="96"/>
                </a:cubicBezTo>
                <a:cubicBezTo>
                  <a:pt x="279" y="101"/>
                  <a:pt x="280" y="105"/>
                  <a:pt x="282" y="108"/>
                </a:cubicBezTo>
                <a:cubicBezTo>
                  <a:pt x="283" y="111"/>
                  <a:pt x="286" y="112"/>
                  <a:pt x="289" y="112"/>
                </a:cubicBezTo>
                <a:cubicBezTo>
                  <a:pt x="290" y="112"/>
                  <a:pt x="291" y="112"/>
                  <a:pt x="292" y="112"/>
                </a:cubicBezTo>
                <a:cubicBezTo>
                  <a:pt x="293" y="112"/>
                  <a:pt x="294" y="111"/>
                  <a:pt x="295" y="111"/>
                </a:cubicBezTo>
                <a:cubicBezTo>
                  <a:pt x="296" y="114"/>
                  <a:pt x="296" y="114"/>
                  <a:pt x="296" y="114"/>
                </a:cubicBezTo>
                <a:cubicBezTo>
                  <a:pt x="295" y="115"/>
                  <a:pt x="294" y="115"/>
                  <a:pt x="293" y="116"/>
                </a:cubicBezTo>
                <a:cubicBezTo>
                  <a:pt x="292" y="116"/>
                  <a:pt x="290" y="116"/>
                  <a:pt x="288" y="116"/>
                </a:cubicBezTo>
                <a:moveTo>
                  <a:pt x="279" y="127"/>
                </a:moveTo>
                <a:cubicBezTo>
                  <a:pt x="280" y="125"/>
                  <a:pt x="280" y="125"/>
                  <a:pt x="280" y="125"/>
                </a:cubicBezTo>
                <a:cubicBezTo>
                  <a:pt x="283" y="125"/>
                  <a:pt x="285" y="125"/>
                  <a:pt x="287" y="125"/>
                </a:cubicBezTo>
                <a:cubicBezTo>
                  <a:pt x="289" y="124"/>
                  <a:pt x="289" y="124"/>
                  <a:pt x="289" y="123"/>
                </a:cubicBezTo>
                <a:cubicBezTo>
                  <a:pt x="289" y="122"/>
                  <a:pt x="289" y="122"/>
                  <a:pt x="288" y="121"/>
                </a:cubicBezTo>
                <a:cubicBezTo>
                  <a:pt x="287" y="121"/>
                  <a:pt x="285" y="121"/>
                  <a:pt x="282" y="121"/>
                </a:cubicBezTo>
                <a:cubicBezTo>
                  <a:pt x="283" y="119"/>
                  <a:pt x="283" y="119"/>
                  <a:pt x="283" y="119"/>
                </a:cubicBezTo>
                <a:cubicBezTo>
                  <a:pt x="285" y="119"/>
                  <a:pt x="286" y="119"/>
                  <a:pt x="286" y="119"/>
                </a:cubicBezTo>
                <a:cubicBezTo>
                  <a:pt x="289" y="119"/>
                  <a:pt x="290" y="119"/>
                  <a:pt x="292" y="120"/>
                </a:cubicBezTo>
                <a:cubicBezTo>
                  <a:pt x="293" y="121"/>
                  <a:pt x="293" y="122"/>
                  <a:pt x="293" y="123"/>
                </a:cubicBezTo>
                <a:cubicBezTo>
                  <a:pt x="293" y="124"/>
                  <a:pt x="292" y="125"/>
                  <a:pt x="290" y="126"/>
                </a:cubicBezTo>
                <a:cubicBezTo>
                  <a:pt x="287" y="127"/>
                  <a:pt x="284" y="127"/>
                  <a:pt x="279" y="127"/>
                </a:cubicBezTo>
                <a:moveTo>
                  <a:pt x="318" y="73"/>
                </a:moveTo>
                <a:cubicBezTo>
                  <a:pt x="318" y="73"/>
                  <a:pt x="318" y="73"/>
                  <a:pt x="318" y="73"/>
                </a:cubicBezTo>
                <a:cubicBezTo>
                  <a:pt x="317" y="73"/>
                  <a:pt x="316" y="73"/>
                  <a:pt x="314" y="72"/>
                </a:cubicBezTo>
                <a:cubicBezTo>
                  <a:pt x="312" y="72"/>
                  <a:pt x="311" y="71"/>
                  <a:pt x="310" y="71"/>
                </a:cubicBezTo>
                <a:cubicBezTo>
                  <a:pt x="310" y="71"/>
                  <a:pt x="309" y="72"/>
                  <a:pt x="309" y="72"/>
                </a:cubicBezTo>
                <a:cubicBezTo>
                  <a:pt x="308" y="73"/>
                  <a:pt x="308" y="73"/>
                  <a:pt x="308" y="74"/>
                </a:cubicBezTo>
                <a:cubicBezTo>
                  <a:pt x="306" y="71"/>
                  <a:pt x="306" y="71"/>
                  <a:pt x="306" y="71"/>
                </a:cubicBezTo>
                <a:cubicBezTo>
                  <a:pt x="307" y="70"/>
                  <a:pt x="307" y="70"/>
                  <a:pt x="308" y="69"/>
                </a:cubicBezTo>
                <a:cubicBezTo>
                  <a:pt x="308" y="69"/>
                  <a:pt x="309" y="68"/>
                  <a:pt x="311" y="68"/>
                </a:cubicBezTo>
                <a:cubicBezTo>
                  <a:pt x="312" y="68"/>
                  <a:pt x="313" y="69"/>
                  <a:pt x="314" y="70"/>
                </a:cubicBezTo>
                <a:cubicBezTo>
                  <a:pt x="316" y="70"/>
                  <a:pt x="317" y="71"/>
                  <a:pt x="318" y="71"/>
                </a:cubicBezTo>
                <a:cubicBezTo>
                  <a:pt x="319" y="70"/>
                  <a:pt x="319" y="70"/>
                  <a:pt x="320" y="70"/>
                </a:cubicBezTo>
                <a:cubicBezTo>
                  <a:pt x="320" y="69"/>
                  <a:pt x="320" y="69"/>
                  <a:pt x="321" y="68"/>
                </a:cubicBezTo>
                <a:cubicBezTo>
                  <a:pt x="322" y="70"/>
                  <a:pt x="322" y="70"/>
                  <a:pt x="322" y="70"/>
                </a:cubicBezTo>
                <a:cubicBezTo>
                  <a:pt x="322" y="71"/>
                  <a:pt x="322" y="72"/>
                  <a:pt x="321" y="72"/>
                </a:cubicBezTo>
                <a:cubicBezTo>
                  <a:pt x="320" y="73"/>
                  <a:pt x="319" y="73"/>
                  <a:pt x="318" y="73"/>
                </a:cubicBezTo>
                <a:moveTo>
                  <a:pt x="324" y="116"/>
                </a:moveTo>
                <a:cubicBezTo>
                  <a:pt x="321" y="104"/>
                  <a:pt x="321" y="104"/>
                  <a:pt x="321" y="104"/>
                </a:cubicBezTo>
                <a:cubicBezTo>
                  <a:pt x="307" y="104"/>
                  <a:pt x="307" y="104"/>
                  <a:pt x="307" y="104"/>
                </a:cubicBezTo>
                <a:cubicBezTo>
                  <a:pt x="304" y="116"/>
                  <a:pt x="304" y="116"/>
                  <a:pt x="304" y="116"/>
                </a:cubicBezTo>
                <a:cubicBezTo>
                  <a:pt x="299" y="116"/>
                  <a:pt x="299" y="116"/>
                  <a:pt x="299" y="116"/>
                </a:cubicBezTo>
                <a:cubicBezTo>
                  <a:pt x="312" y="77"/>
                  <a:pt x="312" y="77"/>
                  <a:pt x="312" y="77"/>
                </a:cubicBezTo>
                <a:cubicBezTo>
                  <a:pt x="317" y="77"/>
                  <a:pt x="317" y="77"/>
                  <a:pt x="317" y="77"/>
                </a:cubicBezTo>
                <a:cubicBezTo>
                  <a:pt x="330" y="116"/>
                  <a:pt x="330" y="116"/>
                  <a:pt x="330" y="116"/>
                </a:cubicBezTo>
                <a:lnTo>
                  <a:pt x="324" y="116"/>
                </a:lnTo>
                <a:close/>
                <a:moveTo>
                  <a:pt x="315" y="86"/>
                </a:moveTo>
                <a:cubicBezTo>
                  <a:pt x="315" y="85"/>
                  <a:pt x="315" y="84"/>
                  <a:pt x="314" y="83"/>
                </a:cubicBezTo>
                <a:cubicBezTo>
                  <a:pt x="314" y="83"/>
                  <a:pt x="314" y="82"/>
                  <a:pt x="314" y="82"/>
                </a:cubicBezTo>
                <a:cubicBezTo>
                  <a:pt x="314" y="82"/>
                  <a:pt x="314" y="83"/>
                  <a:pt x="314" y="83"/>
                </a:cubicBezTo>
                <a:cubicBezTo>
                  <a:pt x="314" y="84"/>
                  <a:pt x="313" y="85"/>
                  <a:pt x="313" y="86"/>
                </a:cubicBezTo>
                <a:cubicBezTo>
                  <a:pt x="308" y="101"/>
                  <a:pt x="308" y="101"/>
                  <a:pt x="308" y="101"/>
                </a:cubicBezTo>
                <a:cubicBezTo>
                  <a:pt x="320" y="101"/>
                  <a:pt x="320" y="101"/>
                  <a:pt x="320" y="101"/>
                </a:cubicBezTo>
                <a:lnTo>
                  <a:pt x="315" y="86"/>
                </a:lnTo>
                <a:close/>
                <a:moveTo>
                  <a:pt x="348" y="116"/>
                </a:moveTo>
                <a:cubicBezTo>
                  <a:pt x="343" y="116"/>
                  <a:pt x="340" y="115"/>
                  <a:pt x="337" y="111"/>
                </a:cubicBezTo>
                <a:cubicBezTo>
                  <a:pt x="335" y="107"/>
                  <a:pt x="334" y="102"/>
                  <a:pt x="334" y="96"/>
                </a:cubicBezTo>
                <a:cubicBezTo>
                  <a:pt x="334" y="90"/>
                  <a:pt x="335" y="86"/>
                  <a:pt x="337" y="82"/>
                </a:cubicBezTo>
                <a:cubicBezTo>
                  <a:pt x="340" y="78"/>
                  <a:pt x="343" y="76"/>
                  <a:pt x="348" y="76"/>
                </a:cubicBezTo>
                <a:cubicBezTo>
                  <a:pt x="353" y="76"/>
                  <a:pt x="356" y="78"/>
                  <a:pt x="358" y="82"/>
                </a:cubicBezTo>
                <a:cubicBezTo>
                  <a:pt x="361" y="86"/>
                  <a:pt x="362" y="90"/>
                  <a:pt x="362" y="96"/>
                </a:cubicBezTo>
                <a:cubicBezTo>
                  <a:pt x="362" y="102"/>
                  <a:pt x="361" y="107"/>
                  <a:pt x="358" y="111"/>
                </a:cubicBezTo>
                <a:cubicBezTo>
                  <a:pt x="356" y="115"/>
                  <a:pt x="353" y="116"/>
                  <a:pt x="348" y="116"/>
                </a:cubicBezTo>
                <a:moveTo>
                  <a:pt x="348" y="80"/>
                </a:moveTo>
                <a:cubicBezTo>
                  <a:pt x="345" y="80"/>
                  <a:pt x="342" y="81"/>
                  <a:pt x="341" y="85"/>
                </a:cubicBezTo>
                <a:cubicBezTo>
                  <a:pt x="340" y="88"/>
                  <a:pt x="339" y="92"/>
                  <a:pt x="339" y="96"/>
                </a:cubicBezTo>
                <a:cubicBezTo>
                  <a:pt x="339" y="101"/>
                  <a:pt x="340" y="105"/>
                  <a:pt x="341" y="108"/>
                </a:cubicBezTo>
                <a:cubicBezTo>
                  <a:pt x="342" y="111"/>
                  <a:pt x="345" y="113"/>
                  <a:pt x="348" y="113"/>
                </a:cubicBezTo>
                <a:cubicBezTo>
                  <a:pt x="351" y="113"/>
                  <a:pt x="353" y="111"/>
                  <a:pt x="355" y="108"/>
                </a:cubicBezTo>
                <a:cubicBezTo>
                  <a:pt x="356" y="105"/>
                  <a:pt x="357" y="101"/>
                  <a:pt x="357" y="96"/>
                </a:cubicBezTo>
                <a:cubicBezTo>
                  <a:pt x="357" y="92"/>
                  <a:pt x="356" y="88"/>
                  <a:pt x="355" y="85"/>
                </a:cubicBezTo>
                <a:cubicBezTo>
                  <a:pt x="353" y="81"/>
                  <a:pt x="351" y="80"/>
                  <a:pt x="348" y="80"/>
                </a:cubicBezTo>
                <a:moveTo>
                  <a:pt x="33" y="48"/>
                </a:moveTo>
                <a:cubicBezTo>
                  <a:pt x="30" y="19"/>
                  <a:pt x="30" y="19"/>
                  <a:pt x="30" y="19"/>
                </a:cubicBezTo>
                <a:cubicBezTo>
                  <a:pt x="30" y="18"/>
                  <a:pt x="30" y="17"/>
                  <a:pt x="30" y="16"/>
                </a:cubicBezTo>
                <a:cubicBezTo>
                  <a:pt x="30" y="16"/>
                  <a:pt x="30" y="15"/>
                  <a:pt x="30" y="15"/>
                </a:cubicBezTo>
                <a:cubicBezTo>
                  <a:pt x="30" y="15"/>
                  <a:pt x="30" y="16"/>
                  <a:pt x="30" y="17"/>
                </a:cubicBezTo>
                <a:cubicBezTo>
                  <a:pt x="29" y="17"/>
                  <a:pt x="29" y="18"/>
                  <a:pt x="29" y="19"/>
                </a:cubicBezTo>
                <a:cubicBezTo>
                  <a:pt x="21" y="48"/>
                  <a:pt x="21" y="48"/>
                  <a:pt x="21" y="48"/>
                </a:cubicBezTo>
                <a:cubicBezTo>
                  <a:pt x="17" y="48"/>
                  <a:pt x="17" y="48"/>
                  <a:pt x="17" y="48"/>
                </a:cubicBezTo>
                <a:cubicBezTo>
                  <a:pt x="9" y="19"/>
                  <a:pt x="9" y="19"/>
                  <a:pt x="9" y="19"/>
                </a:cubicBezTo>
                <a:cubicBezTo>
                  <a:pt x="9" y="18"/>
                  <a:pt x="9" y="17"/>
                  <a:pt x="8" y="16"/>
                </a:cubicBezTo>
                <a:cubicBezTo>
                  <a:pt x="8" y="16"/>
                  <a:pt x="8" y="15"/>
                  <a:pt x="8" y="15"/>
                </a:cubicBezTo>
                <a:cubicBezTo>
                  <a:pt x="8" y="15"/>
                  <a:pt x="8" y="16"/>
                  <a:pt x="8" y="16"/>
                </a:cubicBezTo>
                <a:cubicBezTo>
                  <a:pt x="8" y="17"/>
                  <a:pt x="8" y="18"/>
                  <a:pt x="8" y="19"/>
                </a:cubicBezTo>
                <a:cubicBezTo>
                  <a:pt x="5" y="48"/>
                  <a:pt x="5" y="48"/>
                  <a:pt x="5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5" y="9"/>
                  <a:pt x="5" y="9"/>
                  <a:pt x="5" y="9"/>
                </a:cubicBezTo>
                <a:cubicBezTo>
                  <a:pt x="10" y="9"/>
                  <a:pt x="10" y="9"/>
                  <a:pt x="10" y="9"/>
                </a:cubicBezTo>
                <a:cubicBezTo>
                  <a:pt x="18" y="37"/>
                  <a:pt x="18" y="37"/>
                  <a:pt x="18" y="37"/>
                </a:cubicBezTo>
                <a:cubicBezTo>
                  <a:pt x="18" y="39"/>
                  <a:pt x="19" y="40"/>
                  <a:pt x="19" y="40"/>
                </a:cubicBezTo>
                <a:cubicBezTo>
                  <a:pt x="19" y="41"/>
                  <a:pt x="19" y="41"/>
                  <a:pt x="19" y="42"/>
                </a:cubicBezTo>
                <a:cubicBezTo>
                  <a:pt x="19" y="41"/>
                  <a:pt x="19" y="41"/>
                  <a:pt x="19" y="40"/>
                </a:cubicBezTo>
                <a:cubicBezTo>
                  <a:pt x="20" y="40"/>
                  <a:pt x="20" y="39"/>
                  <a:pt x="20" y="37"/>
                </a:cubicBezTo>
                <a:cubicBezTo>
                  <a:pt x="28" y="9"/>
                  <a:pt x="28" y="9"/>
                  <a:pt x="28" y="9"/>
                </a:cubicBezTo>
                <a:cubicBezTo>
                  <a:pt x="34" y="9"/>
                  <a:pt x="34" y="9"/>
                  <a:pt x="34" y="9"/>
                </a:cubicBezTo>
                <a:cubicBezTo>
                  <a:pt x="38" y="48"/>
                  <a:pt x="38" y="48"/>
                  <a:pt x="38" y="48"/>
                </a:cubicBezTo>
                <a:lnTo>
                  <a:pt x="33" y="48"/>
                </a:lnTo>
                <a:close/>
                <a:moveTo>
                  <a:pt x="58" y="49"/>
                </a:moveTo>
                <a:cubicBezTo>
                  <a:pt x="53" y="49"/>
                  <a:pt x="50" y="47"/>
                  <a:pt x="48" y="43"/>
                </a:cubicBezTo>
                <a:cubicBezTo>
                  <a:pt x="45" y="40"/>
                  <a:pt x="44" y="35"/>
                  <a:pt x="44" y="29"/>
                </a:cubicBezTo>
                <a:cubicBezTo>
                  <a:pt x="44" y="23"/>
                  <a:pt x="45" y="18"/>
                  <a:pt x="48" y="14"/>
                </a:cubicBezTo>
                <a:cubicBezTo>
                  <a:pt x="50" y="11"/>
                  <a:pt x="53" y="9"/>
                  <a:pt x="58" y="9"/>
                </a:cubicBezTo>
                <a:cubicBezTo>
                  <a:pt x="63" y="9"/>
                  <a:pt x="67" y="11"/>
                  <a:pt x="69" y="14"/>
                </a:cubicBezTo>
                <a:cubicBezTo>
                  <a:pt x="71" y="18"/>
                  <a:pt x="72" y="23"/>
                  <a:pt x="72" y="29"/>
                </a:cubicBezTo>
                <a:cubicBezTo>
                  <a:pt x="72" y="35"/>
                  <a:pt x="71" y="40"/>
                  <a:pt x="69" y="43"/>
                </a:cubicBezTo>
                <a:cubicBezTo>
                  <a:pt x="67" y="47"/>
                  <a:pt x="63" y="49"/>
                  <a:pt x="58" y="49"/>
                </a:cubicBezTo>
                <a:moveTo>
                  <a:pt x="58" y="12"/>
                </a:moveTo>
                <a:cubicBezTo>
                  <a:pt x="55" y="12"/>
                  <a:pt x="53" y="14"/>
                  <a:pt x="51" y="17"/>
                </a:cubicBezTo>
                <a:cubicBezTo>
                  <a:pt x="50" y="20"/>
                  <a:pt x="49" y="24"/>
                  <a:pt x="49" y="29"/>
                </a:cubicBezTo>
                <a:cubicBezTo>
                  <a:pt x="49" y="33"/>
                  <a:pt x="50" y="37"/>
                  <a:pt x="51" y="40"/>
                </a:cubicBezTo>
                <a:cubicBezTo>
                  <a:pt x="53" y="43"/>
                  <a:pt x="55" y="45"/>
                  <a:pt x="58" y="45"/>
                </a:cubicBezTo>
                <a:cubicBezTo>
                  <a:pt x="62" y="45"/>
                  <a:pt x="64" y="43"/>
                  <a:pt x="65" y="40"/>
                </a:cubicBezTo>
                <a:cubicBezTo>
                  <a:pt x="66" y="37"/>
                  <a:pt x="67" y="33"/>
                  <a:pt x="67" y="29"/>
                </a:cubicBezTo>
                <a:cubicBezTo>
                  <a:pt x="67" y="24"/>
                  <a:pt x="66" y="20"/>
                  <a:pt x="65" y="17"/>
                </a:cubicBezTo>
                <a:cubicBezTo>
                  <a:pt x="64" y="14"/>
                  <a:pt x="61" y="12"/>
                  <a:pt x="58" y="12"/>
                </a:cubicBezTo>
                <a:moveTo>
                  <a:pt x="90" y="49"/>
                </a:moveTo>
                <a:cubicBezTo>
                  <a:pt x="88" y="49"/>
                  <a:pt x="86" y="49"/>
                  <a:pt x="84" y="48"/>
                </a:cubicBezTo>
                <a:cubicBezTo>
                  <a:pt x="82" y="48"/>
                  <a:pt x="81" y="47"/>
                  <a:pt x="80" y="47"/>
                </a:cubicBezTo>
                <a:cubicBezTo>
                  <a:pt x="80" y="11"/>
                  <a:pt x="80" y="11"/>
                  <a:pt x="80" y="11"/>
                </a:cubicBezTo>
                <a:cubicBezTo>
                  <a:pt x="81" y="10"/>
                  <a:pt x="82" y="10"/>
                  <a:pt x="84" y="9"/>
                </a:cubicBezTo>
                <a:cubicBezTo>
                  <a:pt x="86" y="9"/>
                  <a:pt x="88" y="9"/>
                  <a:pt x="90" y="9"/>
                </a:cubicBezTo>
                <a:cubicBezTo>
                  <a:pt x="94" y="9"/>
                  <a:pt x="97" y="10"/>
                  <a:pt x="99" y="12"/>
                </a:cubicBezTo>
                <a:cubicBezTo>
                  <a:pt x="102" y="13"/>
                  <a:pt x="103" y="16"/>
                  <a:pt x="103" y="19"/>
                </a:cubicBezTo>
                <a:cubicBezTo>
                  <a:pt x="103" y="21"/>
                  <a:pt x="102" y="23"/>
                  <a:pt x="101" y="25"/>
                </a:cubicBezTo>
                <a:cubicBezTo>
                  <a:pt x="99" y="26"/>
                  <a:pt x="97" y="27"/>
                  <a:pt x="95" y="28"/>
                </a:cubicBezTo>
                <a:cubicBezTo>
                  <a:pt x="97" y="28"/>
                  <a:pt x="99" y="29"/>
                  <a:pt x="101" y="31"/>
                </a:cubicBezTo>
                <a:cubicBezTo>
                  <a:pt x="103" y="33"/>
                  <a:pt x="104" y="35"/>
                  <a:pt x="104" y="38"/>
                </a:cubicBezTo>
                <a:cubicBezTo>
                  <a:pt x="104" y="41"/>
                  <a:pt x="103" y="44"/>
                  <a:pt x="100" y="46"/>
                </a:cubicBezTo>
                <a:cubicBezTo>
                  <a:pt x="98" y="48"/>
                  <a:pt x="94" y="49"/>
                  <a:pt x="90" y="49"/>
                </a:cubicBezTo>
                <a:moveTo>
                  <a:pt x="90" y="12"/>
                </a:moveTo>
                <a:cubicBezTo>
                  <a:pt x="88" y="12"/>
                  <a:pt x="86" y="12"/>
                  <a:pt x="85" y="13"/>
                </a:cubicBezTo>
                <a:cubicBezTo>
                  <a:pt x="85" y="27"/>
                  <a:pt x="85" y="27"/>
                  <a:pt x="85" y="27"/>
                </a:cubicBezTo>
                <a:cubicBezTo>
                  <a:pt x="87" y="27"/>
                  <a:pt x="87" y="27"/>
                  <a:pt x="87" y="27"/>
                </a:cubicBezTo>
                <a:cubicBezTo>
                  <a:pt x="91" y="27"/>
                  <a:pt x="94" y="26"/>
                  <a:pt x="95" y="25"/>
                </a:cubicBezTo>
                <a:cubicBezTo>
                  <a:pt x="97" y="23"/>
                  <a:pt x="98" y="22"/>
                  <a:pt x="98" y="19"/>
                </a:cubicBezTo>
                <a:cubicBezTo>
                  <a:pt x="98" y="14"/>
                  <a:pt x="95" y="12"/>
                  <a:pt x="90" y="12"/>
                </a:cubicBezTo>
                <a:moveTo>
                  <a:pt x="87" y="29"/>
                </a:moveTo>
                <a:cubicBezTo>
                  <a:pt x="85" y="29"/>
                  <a:pt x="85" y="29"/>
                  <a:pt x="85" y="29"/>
                </a:cubicBezTo>
                <a:cubicBezTo>
                  <a:pt x="85" y="45"/>
                  <a:pt x="85" y="45"/>
                  <a:pt x="85" y="45"/>
                </a:cubicBezTo>
                <a:cubicBezTo>
                  <a:pt x="86" y="45"/>
                  <a:pt x="88" y="45"/>
                  <a:pt x="90" y="45"/>
                </a:cubicBezTo>
                <a:cubicBezTo>
                  <a:pt x="93" y="45"/>
                  <a:pt x="95" y="45"/>
                  <a:pt x="97" y="44"/>
                </a:cubicBezTo>
                <a:cubicBezTo>
                  <a:pt x="98" y="42"/>
                  <a:pt x="99" y="40"/>
                  <a:pt x="99" y="38"/>
                </a:cubicBezTo>
                <a:cubicBezTo>
                  <a:pt x="99" y="35"/>
                  <a:pt x="98" y="33"/>
                  <a:pt x="96" y="31"/>
                </a:cubicBezTo>
                <a:cubicBezTo>
                  <a:pt x="94" y="30"/>
                  <a:pt x="91" y="29"/>
                  <a:pt x="87" y="29"/>
                </a:cubicBezTo>
                <a:moveTo>
                  <a:pt x="111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7" y="48"/>
                  <a:pt x="117" y="48"/>
                  <a:pt x="117" y="48"/>
                </a:cubicBezTo>
                <a:cubicBezTo>
                  <a:pt x="111" y="48"/>
                  <a:pt x="111" y="48"/>
                  <a:pt x="111" y="48"/>
                </a:cubicBezTo>
                <a:lnTo>
                  <a:pt x="111" y="9"/>
                </a:lnTo>
                <a:close/>
                <a:moveTo>
                  <a:pt x="126" y="48"/>
                </a:moveTo>
                <a:cubicBezTo>
                  <a:pt x="126" y="9"/>
                  <a:pt x="126" y="9"/>
                  <a:pt x="126" y="9"/>
                </a:cubicBezTo>
                <a:cubicBezTo>
                  <a:pt x="131" y="9"/>
                  <a:pt x="131" y="9"/>
                  <a:pt x="131" y="9"/>
                </a:cubicBezTo>
                <a:cubicBezTo>
                  <a:pt x="131" y="45"/>
                  <a:pt x="131" y="45"/>
                  <a:pt x="131" y="45"/>
                </a:cubicBezTo>
                <a:cubicBezTo>
                  <a:pt x="143" y="45"/>
                  <a:pt x="143" y="45"/>
                  <a:pt x="143" y="45"/>
                </a:cubicBezTo>
                <a:cubicBezTo>
                  <a:pt x="143" y="48"/>
                  <a:pt x="143" y="48"/>
                  <a:pt x="143" y="48"/>
                </a:cubicBezTo>
                <a:lnTo>
                  <a:pt x="126" y="48"/>
                </a:lnTo>
                <a:close/>
                <a:moveTo>
                  <a:pt x="149" y="9"/>
                </a:moveTo>
                <a:cubicBezTo>
                  <a:pt x="154" y="9"/>
                  <a:pt x="154" y="9"/>
                  <a:pt x="154" y="9"/>
                </a:cubicBezTo>
                <a:cubicBezTo>
                  <a:pt x="154" y="48"/>
                  <a:pt x="154" y="48"/>
                  <a:pt x="154" y="48"/>
                </a:cubicBezTo>
                <a:cubicBezTo>
                  <a:pt x="149" y="48"/>
                  <a:pt x="149" y="48"/>
                  <a:pt x="149" y="48"/>
                </a:cubicBezTo>
                <a:lnTo>
                  <a:pt x="149" y="9"/>
                </a:lnTo>
                <a:close/>
                <a:moveTo>
                  <a:pt x="160" y="48"/>
                </a:moveTo>
                <a:cubicBezTo>
                  <a:pt x="174" y="13"/>
                  <a:pt x="174" y="13"/>
                  <a:pt x="174" y="13"/>
                </a:cubicBezTo>
                <a:cubicBezTo>
                  <a:pt x="161" y="13"/>
                  <a:pt x="161" y="13"/>
                  <a:pt x="161" y="13"/>
                </a:cubicBezTo>
                <a:cubicBezTo>
                  <a:pt x="161" y="9"/>
                  <a:pt x="161" y="9"/>
                  <a:pt x="161" y="9"/>
                </a:cubicBezTo>
                <a:cubicBezTo>
                  <a:pt x="181" y="9"/>
                  <a:pt x="181" y="9"/>
                  <a:pt x="181" y="9"/>
                </a:cubicBezTo>
                <a:cubicBezTo>
                  <a:pt x="167" y="45"/>
                  <a:pt x="167" y="45"/>
                  <a:pt x="167" y="45"/>
                </a:cubicBezTo>
                <a:cubicBezTo>
                  <a:pt x="181" y="45"/>
                  <a:pt x="181" y="45"/>
                  <a:pt x="181" y="45"/>
                </a:cubicBezTo>
                <a:cubicBezTo>
                  <a:pt x="181" y="48"/>
                  <a:pt x="181" y="48"/>
                  <a:pt x="181" y="48"/>
                </a:cubicBezTo>
                <a:lnTo>
                  <a:pt x="160" y="48"/>
                </a:lnTo>
                <a:close/>
                <a:moveTo>
                  <a:pt x="210" y="48"/>
                </a:moveTo>
                <a:cubicBezTo>
                  <a:pt x="206" y="37"/>
                  <a:pt x="206" y="37"/>
                  <a:pt x="206" y="37"/>
                </a:cubicBezTo>
                <a:cubicBezTo>
                  <a:pt x="193" y="37"/>
                  <a:pt x="193" y="37"/>
                  <a:pt x="193" y="37"/>
                </a:cubicBezTo>
                <a:cubicBezTo>
                  <a:pt x="189" y="48"/>
                  <a:pt x="189" y="48"/>
                  <a:pt x="189" y="48"/>
                </a:cubicBezTo>
                <a:cubicBezTo>
                  <a:pt x="184" y="48"/>
                  <a:pt x="184" y="48"/>
                  <a:pt x="184" y="48"/>
                </a:cubicBezTo>
                <a:cubicBezTo>
                  <a:pt x="197" y="9"/>
                  <a:pt x="197" y="9"/>
                  <a:pt x="197" y="9"/>
                </a:cubicBezTo>
                <a:cubicBezTo>
                  <a:pt x="202" y="9"/>
                  <a:pt x="202" y="9"/>
                  <a:pt x="202" y="9"/>
                </a:cubicBezTo>
                <a:cubicBezTo>
                  <a:pt x="215" y="48"/>
                  <a:pt x="215" y="48"/>
                  <a:pt x="215" y="48"/>
                </a:cubicBezTo>
                <a:lnTo>
                  <a:pt x="210" y="48"/>
                </a:lnTo>
                <a:close/>
                <a:moveTo>
                  <a:pt x="201" y="19"/>
                </a:moveTo>
                <a:cubicBezTo>
                  <a:pt x="200" y="17"/>
                  <a:pt x="200" y="16"/>
                  <a:pt x="200" y="15"/>
                </a:cubicBezTo>
                <a:cubicBezTo>
                  <a:pt x="200" y="15"/>
                  <a:pt x="199" y="14"/>
                  <a:pt x="199" y="14"/>
                </a:cubicBezTo>
                <a:cubicBezTo>
                  <a:pt x="199" y="15"/>
                  <a:pt x="199" y="15"/>
                  <a:pt x="199" y="16"/>
                </a:cubicBezTo>
                <a:cubicBezTo>
                  <a:pt x="199" y="16"/>
                  <a:pt x="199" y="17"/>
                  <a:pt x="198" y="19"/>
                </a:cubicBezTo>
                <a:cubicBezTo>
                  <a:pt x="193" y="33"/>
                  <a:pt x="193" y="33"/>
                  <a:pt x="193" y="33"/>
                </a:cubicBezTo>
                <a:cubicBezTo>
                  <a:pt x="205" y="33"/>
                  <a:pt x="205" y="33"/>
                  <a:pt x="205" y="33"/>
                </a:cubicBezTo>
                <a:lnTo>
                  <a:pt x="201" y="19"/>
                </a:lnTo>
                <a:close/>
                <a:moveTo>
                  <a:pt x="234" y="49"/>
                </a:moveTo>
                <a:cubicBezTo>
                  <a:pt x="229" y="49"/>
                  <a:pt x="226" y="47"/>
                  <a:pt x="223" y="43"/>
                </a:cubicBezTo>
                <a:cubicBezTo>
                  <a:pt x="220" y="39"/>
                  <a:pt x="219" y="35"/>
                  <a:pt x="219" y="29"/>
                </a:cubicBezTo>
                <a:cubicBezTo>
                  <a:pt x="219" y="23"/>
                  <a:pt x="220" y="18"/>
                  <a:pt x="223" y="15"/>
                </a:cubicBezTo>
                <a:cubicBezTo>
                  <a:pt x="225" y="11"/>
                  <a:pt x="229" y="9"/>
                  <a:pt x="234" y="9"/>
                </a:cubicBezTo>
                <a:cubicBezTo>
                  <a:pt x="235" y="9"/>
                  <a:pt x="237" y="9"/>
                  <a:pt x="238" y="9"/>
                </a:cubicBezTo>
                <a:cubicBezTo>
                  <a:pt x="239" y="10"/>
                  <a:pt x="240" y="10"/>
                  <a:pt x="241" y="11"/>
                </a:cubicBezTo>
                <a:cubicBezTo>
                  <a:pt x="240" y="14"/>
                  <a:pt x="240" y="14"/>
                  <a:pt x="240" y="14"/>
                </a:cubicBezTo>
                <a:cubicBezTo>
                  <a:pt x="239" y="14"/>
                  <a:pt x="238" y="13"/>
                  <a:pt x="237" y="13"/>
                </a:cubicBezTo>
                <a:cubicBezTo>
                  <a:pt x="237" y="13"/>
                  <a:pt x="236" y="13"/>
                  <a:pt x="234" y="13"/>
                </a:cubicBezTo>
                <a:cubicBezTo>
                  <a:pt x="231" y="13"/>
                  <a:pt x="228" y="14"/>
                  <a:pt x="227" y="17"/>
                </a:cubicBezTo>
                <a:cubicBezTo>
                  <a:pt x="225" y="20"/>
                  <a:pt x="224" y="24"/>
                  <a:pt x="224" y="29"/>
                </a:cubicBezTo>
                <a:cubicBezTo>
                  <a:pt x="224" y="33"/>
                  <a:pt x="225" y="37"/>
                  <a:pt x="227" y="40"/>
                </a:cubicBezTo>
                <a:cubicBezTo>
                  <a:pt x="229" y="43"/>
                  <a:pt x="231" y="45"/>
                  <a:pt x="234" y="45"/>
                </a:cubicBezTo>
                <a:cubicBezTo>
                  <a:pt x="236" y="45"/>
                  <a:pt x="237" y="45"/>
                  <a:pt x="237" y="45"/>
                </a:cubicBezTo>
                <a:cubicBezTo>
                  <a:pt x="238" y="44"/>
                  <a:pt x="239" y="44"/>
                  <a:pt x="240" y="43"/>
                </a:cubicBezTo>
                <a:cubicBezTo>
                  <a:pt x="241" y="47"/>
                  <a:pt x="241" y="47"/>
                  <a:pt x="241" y="47"/>
                </a:cubicBezTo>
                <a:cubicBezTo>
                  <a:pt x="240" y="47"/>
                  <a:pt x="239" y="48"/>
                  <a:pt x="238" y="48"/>
                </a:cubicBezTo>
                <a:cubicBezTo>
                  <a:pt x="237" y="49"/>
                  <a:pt x="235" y="49"/>
                  <a:pt x="234" y="49"/>
                </a:cubicBezTo>
                <a:moveTo>
                  <a:pt x="224" y="59"/>
                </a:moveTo>
                <a:cubicBezTo>
                  <a:pt x="225" y="57"/>
                  <a:pt x="225" y="57"/>
                  <a:pt x="225" y="57"/>
                </a:cubicBezTo>
                <a:cubicBezTo>
                  <a:pt x="228" y="57"/>
                  <a:pt x="231" y="57"/>
                  <a:pt x="232" y="57"/>
                </a:cubicBezTo>
                <a:cubicBezTo>
                  <a:pt x="234" y="57"/>
                  <a:pt x="235" y="56"/>
                  <a:pt x="235" y="55"/>
                </a:cubicBezTo>
                <a:cubicBezTo>
                  <a:pt x="235" y="54"/>
                  <a:pt x="234" y="54"/>
                  <a:pt x="233" y="54"/>
                </a:cubicBezTo>
                <a:cubicBezTo>
                  <a:pt x="232" y="54"/>
                  <a:pt x="230" y="53"/>
                  <a:pt x="227" y="53"/>
                </a:cubicBezTo>
                <a:cubicBezTo>
                  <a:pt x="228" y="52"/>
                  <a:pt x="228" y="52"/>
                  <a:pt x="228" y="52"/>
                </a:cubicBezTo>
                <a:cubicBezTo>
                  <a:pt x="230" y="52"/>
                  <a:pt x="231" y="52"/>
                  <a:pt x="232" y="52"/>
                </a:cubicBezTo>
                <a:cubicBezTo>
                  <a:pt x="234" y="52"/>
                  <a:pt x="236" y="52"/>
                  <a:pt x="237" y="52"/>
                </a:cubicBezTo>
                <a:cubicBezTo>
                  <a:pt x="238" y="53"/>
                  <a:pt x="238" y="54"/>
                  <a:pt x="238" y="55"/>
                </a:cubicBezTo>
                <a:cubicBezTo>
                  <a:pt x="238" y="57"/>
                  <a:pt x="237" y="58"/>
                  <a:pt x="235" y="58"/>
                </a:cubicBezTo>
                <a:cubicBezTo>
                  <a:pt x="232" y="59"/>
                  <a:pt x="229" y="59"/>
                  <a:pt x="224" y="59"/>
                </a:cubicBezTo>
                <a:moveTo>
                  <a:pt x="263" y="6"/>
                </a:moveTo>
                <a:cubicBezTo>
                  <a:pt x="263" y="6"/>
                  <a:pt x="263" y="6"/>
                  <a:pt x="263" y="6"/>
                </a:cubicBezTo>
                <a:cubicBezTo>
                  <a:pt x="262" y="6"/>
                  <a:pt x="261" y="5"/>
                  <a:pt x="259" y="5"/>
                </a:cubicBezTo>
                <a:cubicBezTo>
                  <a:pt x="258" y="4"/>
                  <a:pt x="256" y="4"/>
                  <a:pt x="256" y="4"/>
                </a:cubicBezTo>
                <a:cubicBezTo>
                  <a:pt x="255" y="4"/>
                  <a:pt x="254" y="4"/>
                  <a:pt x="254" y="5"/>
                </a:cubicBezTo>
                <a:cubicBezTo>
                  <a:pt x="253" y="5"/>
                  <a:pt x="253" y="6"/>
                  <a:pt x="253" y="6"/>
                </a:cubicBezTo>
                <a:cubicBezTo>
                  <a:pt x="251" y="4"/>
                  <a:pt x="251" y="4"/>
                  <a:pt x="251" y="4"/>
                </a:cubicBezTo>
                <a:cubicBezTo>
                  <a:pt x="252" y="3"/>
                  <a:pt x="252" y="2"/>
                  <a:pt x="253" y="2"/>
                </a:cubicBezTo>
                <a:cubicBezTo>
                  <a:pt x="254" y="1"/>
                  <a:pt x="254" y="1"/>
                  <a:pt x="256" y="1"/>
                </a:cubicBezTo>
                <a:cubicBezTo>
                  <a:pt x="257" y="1"/>
                  <a:pt x="258" y="1"/>
                  <a:pt x="259" y="2"/>
                </a:cubicBezTo>
                <a:cubicBezTo>
                  <a:pt x="261" y="3"/>
                  <a:pt x="262" y="3"/>
                  <a:pt x="263" y="3"/>
                </a:cubicBezTo>
                <a:cubicBezTo>
                  <a:pt x="264" y="3"/>
                  <a:pt x="264" y="3"/>
                  <a:pt x="265" y="2"/>
                </a:cubicBezTo>
                <a:cubicBezTo>
                  <a:pt x="265" y="2"/>
                  <a:pt x="265" y="1"/>
                  <a:pt x="266" y="0"/>
                </a:cubicBezTo>
                <a:cubicBezTo>
                  <a:pt x="267" y="3"/>
                  <a:pt x="267" y="3"/>
                  <a:pt x="267" y="3"/>
                </a:cubicBezTo>
                <a:cubicBezTo>
                  <a:pt x="267" y="4"/>
                  <a:pt x="267" y="4"/>
                  <a:pt x="266" y="5"/>
                </a:cubicBezTo>
                <a:cubicBezTo>
                  <a:pt x="265" y="5"/>
                  <a:pt x="265" y="6"/>
                  <a:pt x="263" y="6"/>
                </a:cubicBezTo>
                <a:moveTo>
                  <a:pt x="269" y="48"/>
                </a:moveTo>
                <a:cubicBezTo>
                  <a:pt x="266" y="37"/>
                  <a:pt x="266" y="37"/>
                  <a:pt x="266" y="37"/>
                </a:cubicBezTo>
                <a:cubicBezTo>
                  <a:pt x="252" y="37"/>
                  <a:pt x="252" y="37"/>
                  <a:pt x="252" y="37"/>
                </a:cubicBezTo>
                <a:cubicBezTo>
                  <a:pt x="249" y="48"/>
                  <a:pt x="249" y="48"/>
                  <a:pt x="249" y="48"/>
                </a:cubicBezTo>
                <a:cubicBezTo>
                  <a:pt x="244" y="48"/>
                  <a:pt x="244" y="48"/>
                  <a:pt x="244" y="48"/>
                </a:cubicBezTo>
                <a:cubicBezTo>
                  <a:pt x="257" y="9"/>
                  <a:pt x="257" y="9"/>
                  <a:pt x="257" y="9"/>
                </a:cubicBezTo>
                <a:cubicBezTo>
                  <a:pt x="262" y="9"/>
                  <a:pt x="262" y="9"/>
                  <a:pt x="262" y="9"/>
                </a:cubicBezTo>
                <a:cubicBezTo>
                  <a:pt x="275" y="48"/>
                  <a:pt x="275" y="48"/>
                  <a:pt x="275" y="48"/>
                </a:cubicBezTo>
                <a:lnTo>
                  <a:pt x="269" y="48"/>
                </a:lnTo>
                <a:close/>
                <a:moveTo>
                  <a:pt x="260" y="19"/>
                </a:moveTo>
                <a:cubicBezTo>
                  <a:pt x="260" y="17"/>
                  <a:pt x="260" y="16"/>
                  <a:pt x="260" y="16"/>
                </a:cubicBezTo>
                <a:cubicBezTo>
                  <a:pt x="259" y="15"/>
                  <a:pt x="259" y="14"/>
                  <a:pt x="259" y="14"/>
                </a:cubicBezTo>
                <a:cubicBezTo>
                  <a:pt x="259" y="15"/>
                  <a:pt x="259" y="15"/>
                  <a:pt x="259" y="16"/>
                </a:cubicBezTo>
                <a:cubicBezTo>
                  <a:pt x="259" y="16"/>
                  <a:pt x="258" y="17"/>
                  <a:pt x="258" y="19"/>
                </a:cubicBezTo>
                <a:cubicBezTo>
                  <a:pt x="253" y="33"/>
                  <a:pt x="253" y="33"/>
                  <a:pt x="253" y="33"/>
                </a:cubicBezTo>
                <a:cubicBezTo>
                  <a:pt x="265" y="33"/>
                  <a:pt x="265" y="33"/>
                  <a:pt x="265" y="33"/>
                </a:cubicBezTo>
                <a:lnTo>
                  <a:pt x="260" y="19"/>
                </a:lnTo>
                <a:close/>
                <a:moveTo>
                  <a:pt x="293" y="49"/>
                </a:moveTo>
                <a:cubicBezTo>
                  <a:pt x="288" y="49"/>
                  <a:pt x="285" y="47"/>
                  <a:pt x="282" y="43"/>
                </a:cubicBezTo>
                <a:cubicBezTo>
                  <a:pt x="280" y="40"/>
                  <a:pt x="279" y="35"/>
                  <a:pt x="279" y="29"/>
                </a:cubicBezTo>
                <a:cubicBezTo>
                  <a:pt x="279" y="23"/>
                  <a:pt x="280" y="18"/>
                  <a:pt x="282" y="14"/>
                </a:cubicBezTo>
                <a:cubicBezTo>
                  <a:pt x="285" y="11"/>
                  <a:pt x="288" y="9"/>
                  <a:pt x="293" y="9"/>
                </a:cubicBezTo>
                <a:cubicBezTo>
                  <a:pt x="298" y="9"/>
                  <a:pt x="301" y="11"/>
                  <a:pt x="303" y="14"/>
                </a:cubicBezTo>
                <a:cubicBezTo>
                  <a:pt x="306" y="18"/>
                  <a:pt x="307" y="23"/>
                  <a:pt x="307" y="29"/>
                </a:cubicBezTo>
                <a:cubicBezTo>
                  <a:pt x="307" y="35"/>
                  <a:pt x="306" y="40"/>
                  <a:pt x="304" y="43"/>
                </a:cubicBezTo>
                <a:cubicBezTo>
                  <a:pt x="301" y="47"/>
                  <a:pt x="298" y="49"/>
                  <a:pt x="293" y="49"/>
                </a:cubicBezTo>
                <a:moveTo>
                  <a:pt x="293" y="12"/>
                </a:moveTo>
                <a:cubicBezTo>
                  <a:pt x="290" y="12"/>
                  <a:pt x="287" y="14"/>
                  <a:pt x="286" y="17"/>
                </a:cubicBezTo>
                <a:cubicBezTo>
                  <a:pt x="285" y="20"/>
                  <a:pt x="284" y="24"/>
                  <a:pt x="284" y="29"/>
                </a:cubicBezTo>
                <a:cubicBezTo>
                  <a:pt x="284" y="33"/>
                  <a:pt x="285" y="37"/>
                  <a:pt x="286" y="40"/>
                </a:cubicBezTo>
                <a:cubicBezTo>
                  <a:pt x="287" y="43"/>
                  <a:pt x="290" y="45"/>
                  <a:pt x="293" y="45"/>
                </a:cubicBezTo>
                <a:cubicBezTo>
                  <a:pt x="296" y="45"/>
                  <a:pt x="299" y="43"/>
                  <a:pt x="300" y="40"/>
                </a:cubicBezTo>
                <a:cubicBezTo>
                  <a:pt x="301" y="37"/>
                  <a:pt x="302" y="33"/>
                  <a:pt x="302" y="29"/>
                </a:cubicBezTo>
                <a:cubicBezTo>
                  <a:pt x="302" y="24"/>
                  <a:pt x="301" y="20"/>
                  <a:pt x="300" y="17"/>
                </a:cubicBezTo>
                <a:cubicBezTo>
                  <a:pt x="298" y="14"/>
                  <a:pt x="296" y="12"/>
                  <a:pt x="293" y="12"/>
                </a:cubicBezTo>
                <a:moveTo>
                  <a:pt x="329" y="48"/>
                </a:moveTo>
                <a:cubicBezTo>
                  <a:pt x="329" y="9"/>
                  <a:pt x="329" y="9"/>
                  <a:pt x="329" y="9"/>
                </a:cubicBezTo>
                <a:cubicBezTo>
                  <a:pt x="347" y="9"/>
                  <a:pt x="347" y="9"/>
                  <a:pt x="347" y="9"/>
                </a:cubicBezTo>
                <a:cubicBezTo>
                  <a:pt x="347" y="13"/>
                  <a:pt x="347" y="13"/>
                  <a:pt x="347" y="13"/>
                </a:cubicBezTo>
                <a:cubicBezTo>
                  <a:pt x="334" y="13"/>
                  <a:pt x="334" y="13"/>
                  <a:pt x="334" y="13"/>
                </a:cubicBezTo>
                <a:cubicBezTo>
                  <a:pt x="334" y="26"/>
                  <a:pt x="334" y="26"/>
                  <a:pt x="334" y="26"/>
                </a:cubicBezTo>
                <a:cubicBezTo>
                  <a:pt x="345" y="26"/>
                  <a:pt x="345" y="26"/>
                  <a:pt x="345" y="26"/>
                </a:cubicBezTo>
                <a:cubicBezTo>
                  <a:pt x="345" y="30"/>
                  <a:pt x="345" y="30"/>
                  <a:pt x="345" y="30"/>
                </a:cubicBezTo>
                <a:cubicBezTo>
                  <a:pt x="334" y="30"/>
                  <a:pt x="334" y="30"/>
                  <a:pt x="334" y="30"/>
                </a:cubicBezTo>
                <a:cubicBezTo>
                  <a:pt x="334" y="45"/>
                  <a:pt x="334" y="45"/>
                  <a:pt x="334" y="45"/>
                </a:cubicBezTo>
                <a:cubicBezTo>
                  <a:pt x="347" y="45"/>
                  <a:pt x="347" y="45"/>
                  <a:pt x="347" y="45"/>
                </a:cubicBezTo>
                <a:cubicBezTo>
                  <a:pt x="347" y="48"/>
                  <a:pt x="347" y="48"/>
                  <a:pt x="347" y="48"/>
                </a:cubicBezTo>
                <a:lnTo>
                  <a:pt x="329" y="48"/>
                </a:lnTo>
                <a:close/>
                <a:moveTo>
                  <a:pt x="385" y="48"/>
                </a:moveTo>
                <a:cubicBezTo>
                  <a:pt x="382" y="19"/>
                  <a:pt x="382" y="19"/>
                  <a:pt x="382" y="19"/>
                </a:cubicBezTo>
                <a:cubicBezTo>
                  <a:pt x="382" y="18"/>
                  <a:pt x="382" y="17"/>
                  <a:pt x="382" y="16"/>
                </a:cubicBezTo>
                <a:cubicBezTo>
                  <a:pt x="382" y="16"/>
                  <a:pt x="382" y="15"/>
                  <a:pt x="382" y="15"/>
                </a:cubicBezTo>
                <a:cubicBezTo>
                  <a:pt x="382" y="15"/>
                  <a:pt x="382" y="16"/>
                  <a:pt x="382" y="17"/>
                </a:cubicBezTo>
                <a:cubicBezTo>
                  <a:pt x="381" y="17"/>
                  <a:pt x="381" y="18"/>
                  <a:pt x="381" y="19"/>
                </a:cubicBezTo>
                <a:cubicBezTo>
                  <a:pt x="373" y="48"/>
                  <a:pt x="373" y="48"/>
                  <a:pt x="373" y="48"/>
                </a:cubicBezTo>
                <a:cubicBezTo>
                  <a:pt x="369" y="48"/>
                  <a:pt x="369" y="48"/>
                  <a:pt x="369" y="48"/>
                </a:cubicBezTo>
                <a:cubicBezTo>
                  <a:pt x="361" y="19"/>
                  <a:pt x="361" y="19"/>
                  <a:pt x="361" y="19"/>
                </a:cubicBezTo>
                <a:cubicBezTo>
                  <a:pt x="361" y="18"/>
                  <a:pt x="361" y="17"/>
                  <a:pt x="360" y="16"/>
                </a:cubicBezTo>
                <a:cubicBezTo>
                  <a:pt x="360" y="16"/>
                  <a:pt x="360" y="15"/>
                  <a:pt x="360" y="15"/>
                </a:cubicBezTo>
                <a:cubicBezTo>
                  <a:pt x="360" y="15"/>
                  <a:pt x="360" y="16"/>
                  <a:pt x="360" y="16"/>
                </a:cubicBezTo>
                <a:cubicBezTo>
                  <a:pt x="360" y="17"/>
                  <a:pt x="360" y="18"/>
                  <a:pt x="360" y="19"/>
                </a:cubicBezTo>
                <a:cubicBezTo>
                  <a:pt x="357" y="48"/>
                  <a:pt x="357" y="48"/>
                  <a:pt x="357" y="48"/>
                </a:cubicBezTo>
                <a:cubicBezTo>
                  <a:pt x="352" y="48"/>
                  <a:pt x="352" y="48"/>
                  <a:pt x="352" y="48"/>
                </a:cubicBezTo>
                <a:cubicBezTo>
                  <a:pt x="357" y="9"/>
                  <a:pt x="357" y="9"/>
                  <a:pt x="357" y="9"/>
                </a:cubicBezTo>
                <a:cubicBezTo>
                  <a:pt x="362" y="9"/>
                  <a:pt x="362" y="9"/>
                  <a:pt x="362" y="9"/>
                </a:cubicBezTo>
                <a:cubicBezTo>
                  <a:pt x="370" y="37"/>
                  <a:pt x="370" y="37"/>
                  <a:pt x="370" y="37"/>
                </a:cubicBezTo>
                <a:cubicBezTo>
                  <a:pt x="370" y="39"/>
                  <a:pt x="371" y="40"/>
                  <a:pt x="371" y="40"/>
                </a:cubicBezTo>
                <a:cubicBezTo>
                  <a:pt x="371" y="41"/>
                  <a:pt x="371" y="41"/>
                  <a:pt x="371" y="42"/>
                </a:cubicBezTo>
                <a:cubicBezTo>
                  <a:pt x="371" y="41"/>
                  <a:pt x="371" y="41"/>
                  <a:pt x="371" y="40"/>
                </a:cubicBezTo>
                <a:cubicBezTo>
                  <a:pt x="372" y="40"/>
                  <a:pt x="372" y="39"/>
                  <a:pt x="372" y="37"/>
                </a:cubicBezTo>
                <a:cubicBezTo>
                  <a:pt x="380" y="9"/>
                  <a:pt x="380" y="9"/>
                  <a:pt x="380" y="9"/>
                </a:cubicBezTo>
                <a:cubicBezTo>
                  <a:pt x="386" y="9"/>
                  <a:pt x="386" y="9"/>
                  <a:pt x="386" y="9"/>
                </a:cubicBezTo>
                <a:cubicBezTo>
                  <a:pt x="390" y="48"/>
                  <a:pt x="390" y="48"/>
                  <a:pt x="390" y="48"/>
                </a:cubicBezTo>
                <a:lnTo>
                  <a:pt x="385" y="48"/>
                </a:lnTo>
                <a:close/>
                <a:moveTo>
                  <a:pt x="404" y="32"/>
                </a:moveTo>
                <a:cubicBezTo>
                  <a:pt x="403" y="32"/>
                  <a:pt x="403" y="32"/>
                  <a:pt x="403" y="32"/>
                </a:cubicBezTo>
                <a:cubicBezTo>
                  <a:pt x="403" y="48"/>
                  <a:pt x="403" y="48"/>
                  <a:pt x="403" y="48"/>
                </a:cubicBezTo>
                <a:cubicBezTo>
                  <a:pt x="398" y="48"/>
                  <a:pt x="398" y="48"/>
                  <a:pt x="398" y="48"/>
                </a:cubicBezTo>
                <a:cubicBezTo>
                  <a:pt x="398" y="11"/>
                  <a:pt x="398" y="11"/>
                  <a:pt x="398" y="11"/>
                </a:cubicBezTo>
                <a:cubicBezTo>
                  <a:pt x="399" y="10"/>
                  <a:pt x="400" y="10"/>
                  <a:pt x="402" y="9"/>
                </a:cubicBezTo>
                <a:cubicBezTo>
                  <a:pt x="404" y="9"/>
                  <a:pt x="405" y="9"/>
                  <a:pt x="407" y="9"/>
                </a:cubicBezTo>
                <a:cubicBezTo>
                  <a:pt x="412" y="9"/>
                  <a:pt x="415" y="10"/>
                  <a:pt x="417" y="12"/>
                </a:cubicBezTo>
                <a:cubicBezTo>
                  <a:pt x="419" y="14"/>
                  <a:pt x="421" y="17"/>
                  <a:pt x="421" y="21"/>
                </a:cubicBezTo>
                <a:cubicBezTo>
                  <a:pt x="421" y="24"/>
                  <a:pt x="419" y="27"/>
                  <a:pt x="417" y="29"/>
                </a:cubicBezTo>
                <a:cubicBezTo>
                  <a:pt x="415" y="31"/>
                  <a:pt x="412" y="32"/>
                  <a:pt x="407" y="32"/>
                </a:cubicBezTo>
                <a:cubicBezTo>
                  <a:pt x="406" y="32"/>
                  <a:pt x="405" y="32"/>
                  <a:pt x="404" y="32"/>
                </a:cubicBezTo>
                <a:moveTo>
                  <a:pt x="407" y="12"/>
                </a:moveTo>
                <a:cubicBezTo>
                  <a:pt x="406" y="12"/>
                  <a:pt x="405" y="12"/>
                  <a:pt x="405" y="12"/>
                </a:cubicBezTo>
                <a:cubicBezTo>
                  <a:pt x="404" y="12"/>
                  <a:pt x="403" y="12"/>
                  <a:pt x="403" y="13"/>
                </a:cubicBezTo>
                <a:cubicBezTo>
                  <a:pt x="403" y="29"/>
                  <a:pt x="403" y="29"/>
                  <a:pt x="403" y="29"/>
                </a:cubicBezTo>
                <a:cubicBezTo>
                  <a:pt x="404" y="29"/>
                  <a:pt x="404" y="29"/>
                  <a:pt x="404" y="29"/>
                </a:cubicBezTo>
                <a:cubicBezTo>
                  <a:pt x="406" y="29"/>
                  <a:pt x="406" y="29"/>
                  <a:pt x="406" y="29"/>
                </a:cubicBezTo>
                <a:cubicBezTo>
                  <a:pt x="407" y="29"/>
                  <a:pt x="407" y="29"/>
                  <a:pt x="407" y="29"/>
                </a:cubicBezTo>
                <a:cubicBezTo>
                  <a:pt x="410" y="29"/>
                  <a:pt x="412" y="28"/>
                  <a:pt x="413" y="27"/>
                </a:cubicBezTo>
                <a:cubicBezTo>
                  <a:pt x="415" y="25"/>
                  <a:pt x="416" y="23"/>
                  <a:pt x="416" y="21"/>
                </a:cubicBezTo>
                <a:cubicBezTo>
                  <a:pt x="416" y="18"/>
                  <a:pt x="415" y="16"/>
                  <a:pt x="414" y="14"/>
                </a:cubicBezTo>
                <a:cubicBezTo>
                  <a:pt x="412" y="13"/>
                  <a:pt x="410" y="12"/>
                  <a:pt x="407" y="12"/>
                </a:cubicBezTo>
                <a:moveTo>
                  <a:pt x="445" y="48"/>
                </a:moveTo>
                <a:cubicBezTo>
                  <a:pt x="433" y="30"/>
                  <a:pt x="433" y="30"/>
                  <a:pt x="433" y="30"/>
                </a:cubicBezTo>
                <a:cubicBezTo>
                  <a:pt x="432" y="48"/>
                  <a:pt x="432" y="48"/>
                  <a:pt x="432" y="48"/>
                </a:cubicBezTo>
                <a:cubicBezTo>
                  <a:pt x="427" y="48"/>
                  <a:pt x="427" y="48"/>
                  <a:pt x="427" y="48"/>
                </a:cubicBezTo>
                <a:cubicBezTo>
                  <a:pt x="427" y="11"/>
                  <a:pt x="427" y="11"/>
                  <a:pt x="427" y="11"/>
                </a:cubicBezTo>
                <a:cubicBezTo>
                  <a:pt x="428" y="10"/>
                  <a:pt x="430" y="10"/>
                  <a:pt x="431" y="9"/>
                </a:cubicBezTo>
                <a:cubicBezTo>
                  <a:pt x="433" y="9"/>
                  <a:pt x="435" y="9"/>
                  <a:pt x="437" y="9"/>
                </a:cubicBezTo>
                <a:cubicBezTo>
                  <a:pt x="441" y="9"/>
                  <a:pt x="445" y="10"/>
                  <a:pt x="447" y="12"/>
                </a:cubicBezTo>
                <a:cubicBezTo>
                  <a:pt x="449" y="14"/>
                  <a:pt x="450" y="17"/>
                  <a:pt x="450" y="20"/>
                </a:cubicBezTo>
                <a:cubicBezTo>
                  <a:pt x="450" y="24"/>
                  <a:pt x="449" y="26"/>
                  <a:pt x="447" y="28"/>
                </a:cubicBezTo>
                <a:cubicBezTo>
                  <a:pt x="445" y="30"/>
                  <a:pt x="442" y="31"/>
                  <a:pt x="438" y="31"/>
                </a:cubicBezTo>
                <a:cubicBezTo>
                  <a:pt x="451" y="48"/>
                  <a:pt x="451" y="48"/>
                  <a:pt x="451" y="48"/>
                </a:cubicBezTo>
                <a:lnTo>
                  <a:pt x="445" y="48"/>
                </a:lnTo>
                <a:close/>
                <a:moveTo>
                  <a:pt x="437" y="12"/>
                </a:moveTo>
                <a:cubicBezTo>
                  <a:pt x="435" y="12"/>
                  <a:pt x="433" y="12"/>
                  <a:pt x="432" y="13"/>
                </a:cubicBezTo>
                <a:cubicBezTo>
                  <a:pt x="432" y="29"/>
                  <a:pt x="432" y="29"/>
                  <a:pt x="432" y="29"/>
                </a:cubicBezTo>
                <a:cubicBezTo>
                  <a:pt x="433" y="29"/>
                  <a:pt x="434" y="29"/>
                  <a:pt x="436" y="29"/>
                </a:cubicBezTo>
                <a:cubicBezTo>
                  <a:pt x="439" y="29"/>
                  <a:pt x="441" y="29"/>
                  <a:pt x="443" y="27"/>
                </a:cubicBezTo>
                <a:cubicBezTo>
                  <a:pt x="444" y="26"/>
                  <a:pt x="445" y="23"/>
                  <a:pt x="445" y="21"/>
                </a:cubicBezTo>
                <a:cubicBezTo>
                  <a:pt x="445" y="15"/>
                  <a:pt x="442" y="12"/>
                  <a:pt x="437" y="12"/>
                </a:cubicBezTo>
                <a:moveTo>
                  <a:pt x="458" y="48"/>
                </a:moveTo>
                <a:cubicBezTo>
                  <a:pt x="458" y="9"/>
                  <a:pt x="458" y="9"/>
                  <a:pt x="458" y="9"/>
                </a:cubicBezTo>
                <a:cubicBezTo>
                  <a:pt x="476" y="9"/>
                  <a:pt x="476" y="9"/>
                  <a:pt x="476" y="9"/>
                </a:cubicBezTo>
                <a:cubicBezTo>
                  <a:pt x="476" y="13"/>
                  <a:pt x="476" y="13"/>
                  <a:pt x="476" y="13"/>
                </a:cubicBezTo>
                <a:cubicBezTo>
                  <a:pt x="463" y="13"/>
                  <a:pt x="463" y="13"/>
                  <a:pt x="463" y="13"/>
                </a:cubicBezTo>
                <a:cubicBezTo>
                  <a:pt x="463" y="26"/>
                  <a:pt x="463" y="26"/>
                  <a:pt x="463" y="26"/>
                </a:cubicBezTo>
                <a:cubicBezTo>
                  <a:pt x="474" y="26"/>
                  <a:pt x="474" y="26"/>
                  <a:pt x="474" y="26"/>
                </a:cubicBezTo>
                <a:cubicBezTo>
                  <a:pt x="474" y="30"/>
                  <a:pt x="474" y="30"/>
                  <a:pt x="474" y="30"/>
                </a:cubicBezTo>
                <a:cubicBezTo>
                  <a:pt x="463" y="30"/>
                  <a:pt x="463" y="30"/>
                  <a:pt x="463" y="30"/>
                </a:cubicBezTo>
                <a:cubicBezTo>
                  <a:pt x="463" y="45"/>
                  <a:pt x="463" y="45"/>
                  <a:pt x="463" y="45"/>
                </a:cubicBezTo>
                <a:cubicBezTo>
                  <a:pt x="476" y="45"/>
                  <a:pt x="476" y="45"/>
                  <a:pt x="476" y="45"/>
                </a:cubicBezTo>
                <a:cubicBezTo>
                  <a:pt x="476" y="48"/>
                  <a:pt x="476" y="48"/>
                  <a:pt x="476" y="48"/>
                </a:cubicBezTo>
                <a:lnTo>
                  <a:pt x="458" y="48"/>
                </a:lnTo>
                <a:close/>
                <a:moveTo>
                  <a:pt x="490" y="49"/>
                </a:moveTo>
                <a:cubicBezTo>
                  <a:pt x="488" y="49"/>
                  <a:pt x="486" y="49"/>
                  <a:pt x="484" y="48"/>
                </a:cubicBezTo>
                <a:cubicBezTo>
                  <a:pt x="483" y="48"/>
                  <a:pt x="482" y="47"/>
                  <a:pt x="481" y="47"/>
                </a:cubicBezTo>
                <a:cubicBezTo>
                  <a:pt x="482" y="43"/>
                  <a:pt x="482" y="43"/>
                  <a:pt x="482" y="43"/>
                </a:cubicBezTo>
                <a:cubicBezTo>
                  <a:pt x="483" y="44"/>
                  <a:pt x="484" y="44"/>
                  <a:pt x="485" y="44"/>
                </a:cubicBezTo>
                <a:cubicBezTo>
                  <a:pt x="486" y="45"/>
                  <a:pt x="487" y="45"/>
                  <a:pt x="489" y="45"/>
                </a:cubicBezTo>
                <a:cubicBezTo>
                  <a:pt x="491" y="45"/>
                  <a:pt x="493" y="44"/>
                  <a:pt x="494" y="43"/>
                </a:cubicBezTo>
                <a:cubicBezTo>
                  <a:pt x="495" y="42"/>
                  <a:pt x="496" y="40"/>
                  <a:pt x="496" y="38"/>
                </a:cubicBezTo>
                <a:cubicBezTo>
                  <a:pt x="496" y="36"/>
                  <a:pt x="496" y="34"/>
                  <a:pt x="495" y="33"/>
                </a:cubicBezTo>
                <a:cubicBezTo>
                  <a:pt x="494" y="32"/>
                  <a:pt x="492" y="31"/>
                  <a:pt x="489" y="30"/>
                </a:cubicBezTo>
                <a:cubicBezTo>
                  <a:pt x="486" y="29"/>
                  <a:pt x="484" y="27"/>
                  <a:pt x="483" y="26"/>
                </a:cubicBezTo>
                <a:cubicBezTo>
                  <a:pt x="482" y="24"/>
                  <a:pt x="481" y="22"/>
                  <a:pt x="481" y="20"/>
                </a:cubicBezTo>
                <a:cubicBezTo>
                  <a:pt x="481" y="17"/>
                  <a:pt x="482" y="14"/>
                  <a:pt x="484" y="12"/>
                </a:cubicBezTo>
                <a:cubicBezTo>
                  <a:pt x="486" y="10"/>
                  <a:pt x="489" y="9"/>
                  <a:pt x="492" y="9"/>
                </a:cubicBezTo>
                <a:cubicBezTo>
                  <a:pt x="494" y="9"/>
                  <a:pt x="495" y="9"/>
                  <a:pt x="497" y="9"/>
                </a:cubicBezTo>
                <a:cubicBezTo>
                  <a:pt x="498" y="10"/>
                  <a:pt x="499" y="10"/>
                  <a:pt x="500" y="11"/>
                </a:cubicBezTo>
                <a:cubicBezTo>
                  <a:pt x="499" y="14"/>
                  <a:pt x="499" y="14"/>
                  <a:pt x="499" y="14"/>
                </a:cubicBezTo>
                <a:cubicBezTo>
                  <a:pt x="498" y="14"/>
                  <a:pt x="497" y="13"/>
                  <a:pt x="496" y="13"/>
                </a:cubicBezTo>
                <a:cubicBezTo>
                  <a:pt x="495" y="13"/>
                  <a:pt x="494" y="12"/>
                  <a:pt x="493" y="12"/>
                </a:cubicBezTo>
                <a:cubicBezTo>
                  <a:pt x="491" y="12"/>
                  <a:pt x="489" y="13"/>
                  <a:pt x="488" y="14"/>
                </a:cubicBezTo>
                <a:cubicBezTo>
                  <a:pt x="487" y="16"/>
                  <a:pt x="486" y="17"/>
                  <a:pt x="486" y="19"/>
                </a:cubicBezTo>
                <a:cubicBezTo>
                  <a:pt x="486" y="21"/>
                  <a:pt x="487" y="22"/>
                  <a:pt x="488" y="24"/>
                </a:cubicBezTo>
                <a:cubicBezTo>
                  <a:pt x="489" y="25"/>
                  <a:pt x="491" y="26"/>
                  <a:pt x="494" y="27"/>
                </a:cubicBezTo>
                <a:cubicBezTo>
                  <a:pt x="496" y="28"/>
                  <a:pt x="498" y="29"/>
                  <a:pt x="500" y="31"/>
                </a:cubicBezTo>
                <a:cubicBezTo>
                  <a:pt x="501" y="33"/>
                  <a:pt x="501" y="35"/>
                  <a:pt x="501" y="37"/>
                </a:cubicBezTo>
                <a:cubicBezTo>
                  <a:pt x="501" y="41"/>
                  <a:pt x="500" y="43"/>
                  <a:pt x="498" y="46"/>
                </a:cubicBezTo>
                <a:cubicBezTo>
                  <a:pt x="496" y="48"/>
                  <a:pt x="493" y="49"/>
                  <a:pt x="490" y="49"/>
                </a:cubicBezTo>
                <a:moveTo>
                  <a:pt x="531" y="48"/>
                </a:moveTo>
                <a:cubicBezTo>
                  <a:pt x="527" y="37"/>
                  <a:pt x="527" y="37"/>
                  <a:pt x="527" y="37"/>
                </a:cubicBezTo>
                <a:cubicBezTo>
                  <a:pt x="514" y="37"/>
                  <a:pt x="514" y="37"/>
                  <a:pt x="514" y="37"/>
                </a:cubicBezTo>
                <a:cubicBezTo>
                  <a:pt x="510" y="48"/>
                  <a:pt x="510" y="48"/>
                  <a:pt x="510" y="48"/>
                </a:cubicBezTo>
                <a:cubicBezTo>
                  <a:pt x="506" y="48"/>
                  <a:pt x="506" y="48"/>
                  <a:pt x="506" y="48"/>
                </a:cubicBezTo>
                <a:cubicBezTo>
                  <a:pt x="519" y="9"/>
                  <a:pt x="519" y="9"/>
                  <a:pt x="519" y="9"/>
                </a:cubicBezTo>
                <a:cubicBezTo>
                  <a:pt x="523" y="9"/>
                  <a:pt x="523" y="9"/>
                  <a:pt x="523" y="9"/>
                </a:cubicBezTo>
                <a:cubicBezTo>
                  <a:pt x="536" y="48"/>
                  <a:pt x="536" y="48"/>
                  <a:pt x="536" y="48"/>
                </a:cubicBezTo>
                <a:lnTo>
                  <a:pt x="531" y="48"/>
                </a:lnTo>
                <a:close/>
                <a:moveTo>
                  <a:pt x="522" y="19"/>
                </a:moveTo>
                <a:cubicBezTo>
                  <a:pt x="522" y="17"/>
                  <a:pt x="521" y="16"/>
                  <a:pt x="521" y="15"/>
                </a:cubicBezTo>
                <a:cubicBezTo>
                  <a:pt x="521" y="15"/>
                  <a:pt x="521" y="14"/>
                  <a:pt x="521" y="14"/>
                </a:cubicBezTo>
                <a:cubicBezTo>
                  <a:pt x="521" y="15"/>
                  <a:pt x="521" y="15"/>
                  <a:pt x="520" y="16"/>
                </a:cubicBezTo>
                <a:cubicBezTo>
                  <a:pt x="520" y="16"/>
                  <a:pt x="520" y="17"/>
                  <a:pt x="520" y="19"/>
                </a:cubicBezTo>
                <a:cubicBezTo>
                  <a:pt x="515" y="33"/>
                  <a:pt x="515" y="33"/>
                  <a:pt x="515" y="33"/>
                </a:cubicBezTo>
                <a:cubicBezTo>
                  <a:pt x="527" y="33"/>
                  <a:pt x="527" y="33"/>
                  <a:pt x="527" y="33"/>
                </a:cubicBezTo>
                <a:lnTo>
                  <a:pt x="522" y="19"/>
                </a:lnTo>
                <a:close/>
                <a:moveTo>
                  <a:pt x="560" y="48"/>
                </a:moveTo>
                <a:cubicBezTo>
                  <a:pt x="547" y="30"/>
                  <a:pt x="547" y="30"/>
                  <a:pt x="547" y="30"/>
                </a:cubicBezTo>
                <a:cubicBezTo>
                  <a:pt x="547" y="48"/>
                  <a:pt x="547" y="48"/>
                  <a:pt x="547" y="48"/>
                </a:cubicBezTo>
                <a:cubicBezTo>
                  <a:pt x="542" y="48"/>
                  <a:pt x="542" y="48"/>
                  <a:pt x="542" y="48"/>
                </a:cubicBezTo>
                <a:cubicBezTo>
                  <a:pt x="542" y="11"/>
                  <a:pt x="542" y="11"/>
                  <a:pt x="542" y="11"/>
                </a:cubicBezTo>
                <a:cubicBezTo>
                  <a:pt x="543" y="10"/>
                  <a:pt x="544" y="10"/>
                  <a:pt x="546" y="9"/>
                </a:cubicBezTo>
                <a:cubicBezTo>
                  <a:pt x="548" y="9"/>
                  <a:pt x="550" y="9"/>
                  <a:pt x="552" y="9"/>
                </a:cubicBezTo>
                <a:cubicBezTo>
                  <a:pt x="556" y="9"/>
                  <a:pt x="559" y="10"/>
                  <a:pt x="561" y="12"/>
                </a:cubicBezTo>
                <a:cubicBezTo>
                  <a:pt x="564" y="14"/>
                  <a:pt x="565" y="17"/>
                  <a:pt x="565" y="20"/>
                </a:cubicBezTo>
                <a:cubicBezTo>
                  <a:pt x="565" y="24"/>
                  <a:pt x="564" y="26"/>
                  <a:pt x="562" y="28"/>
                </a:cubicBezTo>
                <a:cubicBezTo>
                  <a:pt x="560" y="30"/>
                  <a:pt x="557" y="31"/>
                  <a:pt x="553" y="31"/>
                </a:cubicBezTo>
                <a:cubicBezTo>
                  <a:pt x="566" y="48"/>
                  <a:pt x="566" y="48"/>
                  <a:pt x="566" y="48"/>
                </a:cubicBezTo>
                <a:lnTo>
                  <a:pt x="560" y="48"/>
                </a:lnTo>
                <a:close/>
                <a:moveTo>
                  <a:pt x="551" y="12"/>
                </a:moveTo>
                <a:cubicBezTo>
                  <a:pt x="550" y="12"/>
                  <a:pt x="548" y="12"/>
                  <a:pt x="547" y="13"/>
                </a:cubicBezTo>
                <a:cubicBezTo>
                  <a:pt x="547" y="29"/>
                  <a:pt x="547" y="29"/>
                  <a:pt x="547" y="29"/>
                </a:cubicBezTo>
                <a:cubicBezTo>
                  <a:pt x="548" y="29"/>
                  <a:pt x="549" y="29"/>
                  <a:pt x="550" y="29"/>
                </a:cubicBezTo>
                <a:cubicBezTo>
                  <a:pt x="553" y="29"/>
                  <a:pt x="556" y="29"/>
                  <a:pt x="557" y="27"/>
                </a:cubicBezTo>
                <a:cubicBezTo>
                  <a:pt x="559" y="26"/>
                  <a:pt x="560" y="23"/>
                  <a:pt x="560" y="21"/>
                </a:cubicBezTo>
                <a:cubicBezTo>
                  <a:pt x="560" y="15"/>
                  <a:pt x="557" y="12"/>
                  <a:pt x="551" y="12"/>
                </a:cubicBezTo>
                <a:moveTo>
                  <a:pt x="573" y="9"/>
                </a:moveTo>
                <a:cubicBezTo>
                  <a:pt x="578" y="9"/>
                  <a:pt x="578" y="9"/>
                  <a:pt x="578" y="9"/>
                </a:cubicBezTo>
                <a:cubicBezTo>
                  <a:pt x="578" y="48"/>
                  <a:pt x="578" y="48"/>
                  <a:pt x="578" y="48"/>
                </a:cubicBezTo>
                <a:cubicBezTo>
                  <a:pt x="573" y="48"/>
                  <a:pt x="573" y="48"/>
                  <a:pt x="573" y="48"/>
                </a:cubicBezTo>
                <a:lnTo>
                  <a:pt x="573" y="9"/>
                </a:lnTo>
                <a:close/>
                <a:moveTo>
                  <a:pt x="609" y="48"/>
                </a:moveTo>
                <a:cubicBezTo>
                  <a:pt x="605" y="37"/>
                  <a:pt x="605" y="37"/>
                  <a:pt x="605" y="37"/>
                </a:cubicBezTo>
                <a:cubicBezTo>
                  <a:pt x="592" y="37"/>
                  <a:pt x="592" y="37"/>
                  <a:pt x="592" y="37"/>
                </a:cubicBezTo>
                <a:cubicBezTo>
                  <a:pt x="588" y="48"/>
                  <a:pt x="588" y="48"/>
                  <a:pt x="588" y="48"/>
                </a:cubicBezTo>
                <a:cubicBezTo>
                  <a:pt x="583" y="48"/>
                  <a:pt x="583" y="48"/>
                  <a:pt x="583" y="48"/>
                </a:cubicBezTo>
                <a:cubicBezTo>
                  <a:pt x="596" y="9"/>
                  <a:pt x="596" y="9"/>
                  <a:pt x="596" y="9"/>
                </a:cubicBezTo>
                <a:cubicBezTo>
                  <a:pt x="601" y="9"/>
                  <a:pt x="601" y="9"/>
                  <a:pt x="601" y="9"/>
                </a:cubicBezTo>
                <a:cubicBezTo>
                  <a:pt x="614" y="48"/>
                  <a:pt x="614" y="48"/>
                  <a:pt x="614" y="48"/>
                </a:cubicBezTo>
                <a:lnTo>
                  <a:pt x="609" y="48"/>
                </a:lnTo>
                <a:close/>
                <a:moveTo>
                  <a:pt x="600" y="19"/>
                </a:moveTo>
                <a:cubicBezTo>
                  <a:pt x="599" y="17"/>
                  <a:pt x="599" y="16"/>
                  <a:pt x="599" y="15"/>
                </a:cubicBezTo>
                <a:cubicBezTo>
                  <a:pt x="599" y="15"/>
                  <a:pt x="599" y="14"/>
                  <a:pt x="599" y="14"/>
                </a:cubicBezTo>
                <a:cubicBezTo>
                  <a:pt x="599" y="15"/>
                  <a:pt x="598" y="15"/>
                  <a:pt x="598" y="16"/>
                </a:cubicBezTo>
                <a:cubicBezTo>
                  <a:pt x="598" y="16"/>
                  <a:pt x="598" y="17"/>
                  <a:pt x="597" y="19"/>
                </a:cubicBezTo>
                <a:cubicBezTo>
                  <a:pt x="593" y="33"/>
                  <a:pt x="593" y="33"/>
                  <a:pt x="593" y="33"/>
                </a:cubicBezTo>
                <a:cubicBezTo>
                  <a:pt x="604" y="33"/>
                  <a:pt x="604" y="33"/>
                  <a:pt x="604" y="33"/>
                </a:cubicBezTo>
                <a:lnTo>
                  <a:pt x="600" y="19"/>
                </a:lnTo>
                <a:close/>
                <a:moveTo>
                  <a:pt x="620" y="48"/>
                </a:moveTo>
                <a:cubicBezTo>
                  <a:pt x="620" y="9"/>
                  <a:pt x="620" y="9"/>
                  <a:pt x="620" y="9"/>
                </a:cubicBezTo>
                <a:cubicBezTo>
                  <a:pt x="625" y="9"/>
                  <a:pt x="625" y="9"/>
                  <a:pt x="625" y="9"/>
                </a:cubicBezTo>
                <a:cubicBezTo>
                  <a:pt x="625" y="45"/>
                  <a:pt x="625" y="45"/>
                  <a:pt x="625" y="45"/>
                </a:cubicBezTo>
                <a:cubicBezTo>
                  <a:pt x="637" y="45"/>
                  <a:pt x="637" y="45"/>
                  <a:pt x="637" y="45"/>
                </a:cubicBezTo>
                <a:cubicBezTo>
                  <a:pt x="637" y="48"/>
                  <a:pt x="637" y="48"/>
                  <a:pt x="637" y="48"/>
                </a:cubicBezTo>
                <a:lnTo>
                  <a:pt x="620" y="48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55" name="Freeform 6"/>
          <p:cNvSpPr>
            <a:spLocks noEditPoints="1"/>
          </p:cNvSpPr>
          <p:nvPr userDrawn="1"/>
        </p:nvSpPr>
        <p:spPr bwMode="auto">
          <a:xfrm>
            <a:off x="3514841" y="815125"/>
            <a:ext cx="2080324" cy="992574"/>
          </a:xfrm>
          <a:custGeom>
            <a:avLst/>
            <a:gdLst>
              <a:gd name="T0" fmla="*/ 365 w 388"/>
              <a:gd name="T1" fmla="*/ 46 h 185"/>
              <a:gd name="T2" fmla="*/ 388 w 388"/>
              <a:gd name="T3" fmla="*/ 23 h 185"/>
              <a:gd name="T4" fmla="*/ 365 w 388"/>
              <a:gd name="T5" fmla="*/ 0 h 185"/>
              <a:gd name="T6" fmla="*/ 342 w 388"/>
              <a:gd name="T7" fmla="*/ 23 h 185"/>
              <a:gd name="T8" fmla="*/ 365 w 388"/>
              <a:gd name="T9" fmla="*/ 46 h 185"/>
              <a:gd name="T10" fmla="*/ 186 w 388"/>
              <a:gd name="T11" fmla="*/ 183 h 185"/>
              <a:gd name="T12" fmla="*/ 186 w 388"/>
              <a:gd name="T13" fmla="*/ 95 h 185"/>
              <a:gd name="T14" fmla="*/ 173 w 388"/>
              <a:gd name="T15" fmla="*/ 66 h 185"/>
              <a:gd name="T16" fmla="*/ 138 w 388"/>
              <a:gd name="T17" fmla="*/ 54 h 185"/>
              <a:gd name="T18" fmla="*/ 112 w 388"/>
              <a:gd name="T19" fmla="*/ 58 h 185"/>
              <a:gd name="T20" fmla="*/ 95 w 388"/>
              <a:gd name="T21" fmla="*/ 66 h 185"/>
              <a:gd name="T22" fmla="*/ 80 w 388"/>
              <a:gd name="T23" fmla="*/ 57 h 185"/>
              <a:gd name="T24" fmla="*/ 55 w 388"/>
              <a:gd name="T25" fmla="*/ 54 h 185"/>
              <a:gd name="T26" fmla="*/ 25 w 388"/>
              <a:gd name="T27" fmla="*/ 57 h 185"/>
              <a:gd name="T28" fmla="*/ 0 w 388"/>
              <a:gd name="T29" fmla="*/ 64 h 185"/>
              <a:gd name="T30" fmla="*/ 0 w 388"/>
              <a:gd name="T31" fmla="*/ 183 h 185"/>
              <a:gd name="T32" fmla="*/ 44 w 388"/>
              <a:gd name="T33" fmla="*/ 183 h 185"/>
              <a:gd name="T34" fmla="*/ 44 w 388"/>
              <a:gd name="T35" fmla="*/ 84 h 185"/>
              <a:gd name="T36" fmla="*/ 55 w 388"/>
              <a:gd name="T37" fmla="*/ 82 h 185"/>
              <a:gd name="T38" fmla="*/ 71 w 388"/>
              <a:gd name="T39" fmla="*/ 95 h 185"/>
              <a:gd name="T40" fmla="*/ 71 w 388"/>
              <a:gd name="T41" fmla="*/ 183 h 185"/>
              <a:gd name="T42" fmla="*/ 115 w 388"/>
              <a:gd name="T43" fmla="*/ 183 h 185"/>
              <a:gd name="T44" fmla="*/ 115 w 388"/>
              <a:gd name="T45" fmla="*/ 85 h 185"/>
              <a:gd name="T46" fmla="*/ 126 w 388"/>
              <a:gd name="T47" fmla="*/ 82 h 185"/>
              <a:gd name="T48" fmla="*/ 141 w 388"/>
              <a:gd name="T49" fmla="*/ 95 h 185"/>
              <a:gd name="T50" fmla="*/ 141 w 388"/>
              <a:gd name="T51" fmla="*/ 183 h 185"/>
              <a:gd name="T52" fmla="*/ 186 w 388"/>
              <a:gd name="T53" fmla="*/ 183 h 185"/>
              <a:gd name="T54" fmla="*/ 322 w 388"/>
              <a:gd name="T55" fmla="*/ 124 h 185"/>
              <a:gd name="T56" fmla="*/ 308 w 388"/>
              <a:gd name="T57" fmla="*/ 73 h 185"/>
              <a:gd name="T58" fmla="*/ 266 w 388"/>
              <a:gd name="T59" fmla="*/ 54 h 185"/>
              <a:gd name="T60" fmla="*/ 222 w 388"/>
              <a:gd name="T61" fmla="*/ 72 h 185"/>
              <a:gd name="T62" fmla="*/ 206 w 388"/>
              <a:gd name="T63" fmla="*/ 119 h 185"/>
              <a:gd name="T64" fmla="*/ 223 w 388"/>
              <a:gd name="T65" fmla="*/ 167 h 185"/>
              <a:gd name="T66" fmla="*/ 269 w 388"/>
              <a:gd name="T67" fmla="*/ 185 h 185"/>
              <a:gd name="T68" fmla="*/ 298 w 388"/>
              <a:gd name="T69" fmla="*/ 182 h 185"/>
              <a:gd name="T70" fmla="*/ 318 w 388"/>
              <a:gd name="T71" fmla="*/ 175 h 185"/>
              <a:gd name="T72" fmla="*/ 308 w 388"/>
              <a:gd name="T73" fmla="*/ 148 h 185"/>
              <a:gd name="T74" fmla="*/ 294 w 388"/>
              <a:gd name="T75" fmla="*/ 153 h 185"/>
              <a:gd name="T76" fmla="*/ 275 w 388"/>
              <a:gd name="T77" fmla="*/ 155 h 185"/>
              <a:gd name="T78" fmla="*/ 249 w 388"/>
              <a:gd name="T79" fmla="*/ 135 h 185"/>
              <a:gd name="T80" fmla="*/ 322 w 388"/>
              <a:gd name="T81" fmla="*/ 124 h 185"/>
              <a:gd name="T82" fmla="*/ 281 w 388"/>
              <a:gd name="T83" fmla="*/ 108 h 185"/>
              <a:gd name="T84" fmla="*/ 245 w 388"/>
              <a:gd name="T85" fmla="*/ 114 h 185"/>
              <a:gd name="T86" fmla="*/ 264 w 388"/>
              <a:gd name="T87" fmla="*/ 80 h 185"/>
              <a:gd name="T88" fmla="*/ 281 w 388"/>
              <a:gd name="T89" fmla="*/ 108 h 185"/>
              <a:gd name="T90" fmla="*/ 387 w 388"/>
              <a:gd name="T91" fmla="*/ 57 h 185"/>
              <a:gd name="T92" fmla="*/ 343 w 388"/>
              <a:gd name="T93" fmla="*/ 57 h 185"/>
              <a:gd name="T94" fmla="*/ 343 w 388"/>
              <a:gd name="T95" fmla="*/ 183 h 185"/>
              <a:gd name="T96" fmla="*/ 387 w 388"/>
              <a:gd name="T97" fmla="*/ 183 h 185"/>
              <a:gd name="T98" fmla="*/ 387 w 388"/>
              <a:gd name="T99" fmla="*/ 57 h 185"/>
              <a:gd name="T100" fmla="*/ 387 w 388"/>
              <a:gd name="T101" fmla="*/ 183 h 185"/>
              <a:gd name="T102" fmla="*/ 387 w 388"/>
              <a:gd name="T103" fmla="*/ 57 h 185"/>
              <a:gd name="T104" fmla="*/ 387 w 388"/>
              <a:gd name="T105" fmla="*/ 183 h 1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88" h="185">
                <a:moveTo>
                  <a:pt x="365" y="46"/>
                </a:moveTo>
                <a:cubicBezTo>
                  <a:pt x="378" y="46"/>
                  <a:pt x="388" y="36"/>
                  <a:pt x="388" y="23"/>
                </a:cubicBezTo>
                <a:cubicBezTo>
                  <a:pt x="388" y="11"/>
                  <a:pt x="378" y="0"/>
                  <a:pt x="365" y="0"/>
                </a:cubicBezTo>
                <a:cubicBezTo>
                  <a:pt x="353" y="0"/>
                  <a:pt x="342" y="11"/>
                  <a:pt x="342" y="23"/>
                </a:cubicBezTo>
                <a:cubicBezTo>
                  <a:pt x="342" y="36"/>
                  <a:pt x="353" y="46"/>
                  <a:pt x="365" y="46"/>
                </a:cubicBezTo>
                <a:moveTo>
                  <a:pt x="186" y="183"/>
                </a:moveTo>
                <a:cubicBezTo>
                  <a:pt x="186" y="95"/>
                  <a:pt x="186" y="95"/>
                  <a:pt x="186" y="95"/>
                </a:cubicBezTo>
                <a:cubicBezTo>
                  <a:pt x="186" y="83"/>
                  <a:pt x="182" y="73"/>
                  <a:pt x="173" y="66"/>
                </a:cubicBezTo>
                <a:cubicBezTo>
                  <a:pt x="165" y="58"/>
                  <a:pt x="153" y="54"/>
                  <a:pt x="138" y="54"/>
                </a:cubicBezTo>
                <a:cubicBezTo>
                  <a:pt x="128" y="54"/>
                  <a:pt x="119" y="55"/>
                  <a:pt x="112" y="58"/>
                </a:cubicBezTo>
                <a:cubicBezTo>
                  <a:pt x="105" y="60"/>
                  <a:pt x="100" y="62"/>
                  <a:pt x="95" y="66"/>
                </a:cubicBezTo>
                <a:cubicBezTo>
                  <a:pt x="91" y="62"/>
                  <a:pt x="86" y="59"/>
                  <a:pt x="80" y="57"/>
                </a:cubicBezTo>
                <a:cubicBezTo>
                  <a:pt x="73" y="55"/>
                  <a:pt x="65" y="54"/>
                  <a:pt x="55" y="54"/>
                </a:cubicBezTo>
                <a:cubicBezTo>
                  <a:pt x="43" y="54"/>
                  <a:pt x="33" y="55"/>
                  <a:pt x="25" y="57"/>
                </a:cubicBezTo>
                <a:cubicBezTo>
                  <a:pt x="16" y="58"/>
                  <a:pt x="8" y="61"/>
                  <a:pt x="0" y="64"/>
                </a:cubicBezTo>
                <a:cubicBezTo>
                  <a:pt x="0" y="183"/>
                  <a:pt x="0" y="183"/>
                  <a:pt x="0" y="183"/>
                </a:cubicBezTo>
                <a:cubicBezTo>
                  <a:pt x="44" y="183"/>
                  <a:pt x="44" y="183"/>
                  <a:pt x="44" y="183"/>
                </a:cubicBezTo>
                <a:cubicBezTo>
                  <a:pt x="44" y="84"/>
                  <a:pt x="44" y="84"/>
                  <a:pt x="44" y="84"/>
                </a:cubicBezTo>
                <a:cubicBezTo>
                  <a:pt x="47" y="82"/>
                  <a:pt x="51" y="82"/>
                  <a:pt x="55" y="82"/>
                </a:cubicBezTo>
                <a:cubicBezTo>
                  <a:pt x="66" y="82"/>
                  <a:pt x="71" y="86"/>
                  <a:pt x="71" y="95"/>
                </a:cubicBezTo>
                <a:cubicBezTo>
                  <a:pt x="71" y="183"/>
                  <a:pt x="71" y="183"/>
                  <a:pt x="71" y="183"/>
                </a:cubicBezTo>
                <a:cubicBezTo>
                  <a:pt x="115" y="183"/>
                  <a:pt x="115" y="183"/>
                  <a:pt x="115" y="183"/>
                </a:cubicBezTo>
                <a:cubicBezTo>
                  <a:pt x="115" y="85"/>
                  <a:pt x="115" y="85"/>
                  <a:pt x="115" y="85"/>
                </a:cubicBezTo>
                <a:cubicBezTo>
                  <a:pt x="118" y="83"/>
                  <a:pt x="122" y="82"/>
                  <a:pt x="126" y="82"/>
                </a:cubicBezTo>
                <a:cubicBezTo>
                  <a:pt x="136" y="82"/>
                  <a:pt x="141" y="86"/>
                  <a:pt x="141" y="95"/>
                </a:cubicBezTo>
                <a:cubicBezTo>
                  <a:pt x="141" y="183"/>
                  <a:pt x="141" y="183"/>
                  <a:pt x="141" y="183"/>
                </a:cubicBezTo>
                <a:lnTo>
                  <a:pt x="186" y="183"/>
                </a:lnTo>
                <a:close/>
                <a:moveTo>
                  <a:pt x="322" y="124"/>
                </a:moveTo>
                <a:cubicBezTo>
                  <a:pt x="322" y="102"/>
                  <a:pt x="317" y="85"/>
                  <a:pt x="308" y="73"/>
                </a:cubicBezTo>
                <a:cubicBezTo>
                  <a:pt x="299" y="60"/>
                  <a:pt x="285" y="54"/>
                  <a:pt x="266" y="54"/>
                </a:cubicBezTo>
                <a:cubicBezTo>
                  <a:pt x="247" y="54"/>
                  <a:pt x="232" y="60"/>
                  <a:pt x="222" y="72"/>
                </a:cubicBezTo>
                <a:cubicBezTo>
                  <a:pt x="211" y="84"/>
                  <a:pt x="206" y="100"/>
                  <a:pt x="206" y="119"/>
                </a:cubicBezTo>
                <a:cubicBezTo>
                  <a:pt x="206" y="139"/>
                  <a:pt x="212" y="155"/>
                  <a:pt x="223" y="167"/>
                </a:cubicBezTo>
                <a:cubicBezTo>
                  <a:pt x="234" y="179"/>
                  <a:pt x="249" y="185"/>
                  <a:pt x="269" y="185"/>
                </a:cubicBezTo>
                <a:cubicBezTo>
                  <a:pt x="280" y="185"/>
                  <a:pt x="290" y="184"/>
                  <a:pt x="298" y="182"/>
                </a:cubicBezTo>
                <a:cubicBezTo>
                  <a:pt x="305" y="181"/>
                  <a:pt x="312" y="178"/>
                  <a:pt x="318" y="175"/>
                </a:cubicBezTo>
                <a:cubicBezTo>
                  <a:pt x="308" y="148"/>
                  <a:pt x="308" y="148"/>
                  <a:pt x="308" y="148"/>
                </a:cubicBezTo>
                <a:cubicBezTo>
                  <a:pt x="304" y="150"/>
                  <a:pt x="300" y="152"/>
                  <a:pt x="294" y="153"/>
                </a:cubicBezTo>
                <a:cubicBezTo>
                  <a:pt x="288" y="154"/>
                  <a:pt x="282" y="155"/>
                  <a:pt x="275" y="155"/>
                </a:cubicBezTo>
                <a:cubicBezTo>
                  <a:pt x="260" y="155"/>
                  <a:pt x="251" y="148"/>
                  <a:pt x="249" y="135"/>
                </a:cubicBezTo>
                <a:lnTo>
                  <a:pt x="322" y="124"/>
                </a:lnTo>
                <a:close/>
                <a:moveTo>
                  <a:pt x="281" y="108"/>
                </a:moveTo>
                <a:cubicBezTo>
                  <a:pt x="245" y="114"/>
                  <a:pt x="245" y="114"/>
                  <a:pt x="245" y="114"/>
                </a:cubicBezTo>
                <a:cubicBezTo>
                  <a:pt x="245" y="91"/>
                  <a:pt x="252" y="80"/>
                  <a:pt x="264" y="80"/>
                </a:cubicBezTo>
                <a:cubicBezTo>
                  <a:pt x="275" y="80"/>
                  <a:pt x="281" y="89"/>
                  <a:pt x="281" y="108"/>
                </a:cubicBezTo>
                <a:moveTo>
                  <a:pt x="387" y="57"/>
                </a:moveTo>
                <a:cubicBezTo>
                  <a:pt x="343" y="57"/>
                  <a:pt x="343" y="57"/>
                  <a:pt x="343" y="57"/>
                </a:cubicBezTo>
                <a:cubicBezTo>
                  <a:pt x="343" y="183"/>
                  <a:pt x="343" y="183"/>
                  <a:pt x="343" y="183"/>
                </a:cubicBezTo>
                <a:cubicBezTo>
                  <a:pt x="387" y="183"/>
                  <a:pt x="387" y="183"/>
                  <a:pt x="387" y="183"/>
                </a:cubicBezTo>
                <a:lnTo>
                  <a:pt x="387" y="57"/>
                </a:lnTo>
                <a:close/>
                <a:moveTo>
                  <a:pt x="387" y="183"/>
                </a:moveTo>
                <a:cubicBezTo>
                  <a:pt x="387" y="57"/>
                  <a:pt x="387" y="57"/>
                  <a:pt x="387" y="57"/>
                </a:cubicBezTo>
                <a:lnTo>
                  <a:pt x="387" y="18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47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20694 -2.22222E-6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47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0.07222 -4.44444E-6 " pathEditMode="relative" rAng="0" ptsTypes="AA">
                                      <p:cBhvr>
                                        <p:cTn id="2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1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0.07153 -3.33333E-6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animBg="1"/>
      <p:bldP spid="54" grpId="0" animBg="1"/>
      <p:bldP spid="54" grpId="1" animBg="1"/>
      <p:bldP spid="55" grpId="0" animBg="1"/>
      <p:bldP spid="55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m 10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60" y="157163"/>
            <a:ext cx="9165519" cy="5256212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775" y="625475"/>
            <a:ext cx="8426450" cy="4464050"/>
          </a:xfrm>
          <a:prstGeom prst="rect">
            <a:avLst/>
          </a:prstGeom>
        </p:spPr>
      </p:pic>
      <p:sp>
        <p:nvSpPr>
          <p:cNvPr id="105" name="Retângulo 104"/>
          <p:cNvSpPr/>
          <p:nvPr userDrawn="1"/>
        </p:nvSpPr>
        <p:spPr>
          <a:xfrm>
            <a:off x="386285" y="625475"/>
            <a:ext cx="8398940" cy="4464050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bg2"/>
            </a:solidFill>
          </a:ln>
          <a:effectLst>
            <a:innerShdw blurRad="38100" dist="254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 userDrawn="1"/>
        </p:nvSpPr>
        <p:spPr>
          <a:xfrm>
            <a:off x="358775" y="625475"/>
            <a:ext cx="8426450" cy="446405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  <a:ln>
            <a:solidFill>
              <a:schemeClr val="bg2"/>
            </a:solidFill>
          </a:ln>
          <a:effectLst>
            <a:innerShdw blurRad="38100" dist="254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3" name="Rodape" hidden="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Numero" hidden="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461176" y="746010"/>
            <a:ext cx="8221649" cy="4233944"/>
            <a:chOff x="398895" y="1485900"/>
            <a:chExt cx="8382000" cy="4697690"/>
          </a:xfrm>
        </p:grpSpPr>
        <p:grpSp>
          <p:nvGrpSpPr>
            <p:cNvPr id="9" name="Agrupar 8"/>
            <p:cNvGrpSpPr/>
            <p:nvPr/>
          </p:nvGrpSpPr>
          <p:grpSpPr>
            <a:xfrm>
              <a:off x="398895" y="1607061"/>
              <a:ext cx="8382000" cy="4455367"/>
              <a:chOff x="9743808" y="-4317417"/>
              <a:chExt cx="8800430" cy="4677780"/>
            </a:xfrm>
          </p:grpSpPr>
          <p:cxnSp>
            <p:nvCxnSpPr>
              <p:cNvPr id="70" name="Conector reto 69"/>
              <p:cNvCxnSpPr/>
              <p:nvPr/>
            </p:nvCxnSpPr>
            <p:spPr>
              <a:xfrm rot="5400000">
                <a:off x="14144023" y="-8717632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 rot="5400000">
                <a:off x="14144023" y="-8571451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/>
              <p:cNvCxnSpPr/>
              <p:nvPr/>
            </p:nvCxnSpPr>
            <p:spPr>
              <a:xfrm rot="5400000">
                <a:off x="14144023" y="-8425270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/>
              <p:cNvCxnSpPr/>
              <p:nvPr/>
            </p:nvCxnSpPr>
            <p:spPr>
              <a:xfrm rot="5400000">
                <a:off x="14144023" y="-827908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to 73"/>
              <p:cNvCxnSpPr/>
              <p:nvPr/>
            </p:nvCxnSpPr>
            <p:spPr>
              <a:xfrm rot="5400000">
                <a:off x="14144023" y="-8132908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/>
              <p:cNvCxnSpPr/>
              <p:nvPr/>
            </p:nvCxnSpPr>
            <p:spPr>
              <a:xfrm rot="5400000">
                <a:off x="14144023" y="-7986727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to 75"/>
              <p:cNvCxnSpPr/>
              <p:nvPr/>
            </p:nvCxnSpPr>
            <p:spPr>
              <a:xfrm rot="5400000">
                <a:off x="14144023" y="-7840546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reto 76"/>
              <p:cNvCxnSpPr/>
              <p:nvPr/>
            </p:nvCxnSpPr>
            <p:spPr>
              <a:xfrm rot="5400000">
                <a:off x="14144023" y="-7694365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to 77"/>
              <p:cNvCxnSpPr/>
              <p:nvPr/>
            </p:nvCxnSpPr>
            <p:spPr>
              <a:xfrm rot="5400000">
                <a:off x="14144023" y="-7548184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reto 78"/>
              <p:cNvCxnSpPr/>
              <p:nvPr/>
            </p:nvCxnSpPr>
            <p:spPr>
              <a:xfrm rot="5400000">
                <a:off x="14144023" y="-7402003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reto 79"/>
              <p:cNvCxnSpPr/>
              <p:nvPr/>
            </p:nvCxnSpPr>
            <p:spPr>
              <a:xfrm rot="5400000">
                <a:off x="14144023" y="-7255822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to 80"/>
              <p:cNvCxnSpPr/>
              <p:nvPr/>
            </p:nvCxnSpPr>
            <p:spPr>
              <a:xfrm rot="5400000">
                <a:off x="14144023" y="-7109641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to 81"/>
              <p:cNvCxnSpPr/>
              <p:nvPr/>
            </p:nvCxnSpPr>
            <p:spPr>
              <a:xfrm rot="5400000">
                <a:off x="14144023" y="-6963460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to 82"/>
              <p:cNvCxnSpPr/>
              <p:nvPr/>
            </p:nvCxnSpPr>
            <p:spPr>
              <a:xfrm rot="5400000">
                <a:off x="14144023" y="-681727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/>
              <p:cNvCxnSpPr/>
              <p:nvPr/>
            </p:nvCxnSpPr>
            <p:spPr>
              <a:xfrm rot="5400000">
                <a:off x="14144023" y="-6671098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/>
              <p:cNvCxnSpPr/>
              <p:nvPr/>
            </p:nvCxnSpPr>
            <p:spPr>
              <a:xfrm rot="5400000">
                <a:off x="14144023" y="-6524917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/>
              <p:cNvCxnSpPr/>
              <p:nvPr/>
            </p:nvCxnSpPr>
            <p:spPr>
              <a:xfrm rot="5400000">
                <a:off x="14144023" y="-6378736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/>
              <p:cNvCxnSpPr/>
              <p:nvPr/>
            </p:nvCxnSpPr>
            <p:spPr>
              <a:xfrm rot="5400000">
                <a:off x="14144023" y="-6232555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ector reto 87"/>
              <p:cNvCxnSpPr/>
              <p:nvPr/>
            </p:nvCxnSpPr>
            <p:spPr>
              <a:xfrm rot="5400000">
                <a:off x="14144023" y="-6086374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to 88"/>
              <p:cNvCxnSpPr/>
              <p:nvPr/>
            </p:nvCxnSpPr>
            <p:spPr>
              <a:xfrm rot="5400000">
                <a:off x="14144023" y="-5940193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ector reto 89"/>
              <p:cNvCxnSpPr/>
              <p:nvPr/>
            </p:nvCxnSpPr>
            <p:spPr>
              <a:xfrm rot="5400000">
                <a:off x="14144023" y="-5794012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/>
              <p:cNvCxnSpPr/>
              <p:nvPr/>
            </p:nvCxnSpPr>
            <p:spPr>
              <a:xfrm rot="5400000">
                <a:off x="14144023" y="-5647831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reto 91"/>
              <p:cNvCxnSpPr/>
              <p:nvPr/>
            </p:nvCxnSpPr>
            <p:spPr>
              <a:xfrm rot="5400000">
                <a:off x="14144023" y="-5501650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/>
              <p:cNvCxnSpPr/>
              <p:nvPr/>
            </p:nvCxnSpPr>
            <p:spPr>
              <a:xfrm rot="5400000">
                <a:off x="14144023" y="-535546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ector reto 93"/>
              <p:cNvCxnSpPr/>
              <p:nvPr/>
            </p:nvCxnSpPr>
            <p:spPr>
              <a:xfrm rot="5400000">
                <a:off x="14144023" y="-5209288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ector reto 94"/>
              <p:cNvCxnSpPr/>
              <p:nvPr/>
            </p:nvCxnSpPr>
            <p:spPr>
              <a:xfrm rot="5400000">
                <a:off x="14144023" y="-5063107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ector reto 95"/>
              <p:cNvCxnSpPr/>
              <p:nvPr/>
            </p:nvCxnSpPr>
            <p:spPr>
              <a:xfrm rot="5400000">
                <a:off x="14144023" y="-4916926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to 96"/>
              <p:cNvCxnSpPr/>
              <p:nvPr/>
            </p:nvCxnSpPr>
            <p:spPr>
              <a:xfrm rot="5400000">
                <a:off x="14144023" y="-4770745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to 97"/>
              <p:cNvCxnSpPr/>
              <p:nvPr/>
            </p:nvCxnSpPr>
            <p:spPr>
              <a:xfrm rot="5400000">
                <a:off x="14144023" y="-4624564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ector reto 98"/>
              <p:cNvCxnSpPr/>
              <p:nvPr/>
            </p:nvCxnSpPr>
            <p:spPr>
              <a:xfrm rot="5400000">
                <a:off x="14144023" y="-4478383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ector reto 99"/>
              <p:cNvCxnSpPr/>
              <p:nvPr/>
            </p:nvCxnSpPr>
            <p:spPr>
              <a:xfrm rot="5400000">
                <a:off x="14144023" y="-4332202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/>
              <p:cNvCxnSpPr/>
              <p:nvPr/>
            </p:nvCxnSpPr>
            <p:spPr>
              <a:xfrm rot="5400000">
                <a:off x="14144023" y="-4186021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101"/>
              <p:cNvCxnSpPr/>
              <p:nvPr/>
            </p:nvCxnSpPr>
            <p:spPr>
              <a:xfrm rot="5400000">
                <a:off x="14144023" y="-4039852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Agrupar 9"/>
            <p:cNvGrpSpPr/>
            <p:nvPr/>
          </p:nvGrpSpPr>
          <p:grpSpPr>
            <a:xfrm>
              <a:off x="538113" y="1485900"/>
              <a:ext cx="8076444" cy="4697690"/>
              <a:chOff x="9889976" y="-1389939"/>
              <a:chExt cx="8479621" cy="8800430"/>
            </a:xfrm>
          </p:grpSpPr>
          <p:cxnSp>
            <p:nvCxnSpPr>
              <p:cNvPr id="11" name="Conector reto 10"/>
              <p:cNvCxnSpPr/>
              <p:nvPr/>
            </p:nvCxnSpPr>
            <p:spPr>
              <a:xfrm rot="10800000">
                <a:off x="14421587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/>
              <p:nvPr/>
            </p:nvCxnSpPr>
            <p:spPr>
              <a:xfrm rot="10800000">
                <a:off x="14275406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Conector reto 12"/>
              <p:cNvCxnSpPr/>
              <p:nvPr/>
            </p:nvCxnSpPr>
            <p:spPr>
              <a:xfrm rot="10800000">
                <a:off x="14129225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to 13"/>
              <p:cNvCxnSpPr/>
              <p:nvPr/>
            </p:nvCxnSpPr>
            <p:spPr>
              <a:xfrm rot="10800000">
                <a:off x="13983044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ector reto 14"/>
              <p:cNvCxnSpPr/>
              <p:nvPr/>
            </p:nvCxnSpPr>
            <p:spPr>
              <a:xfrm rot="10800000">
                <a:off x="13836863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to 15"/>
              <p:cNvCxnSpPr/>
              <p:nvPr/>
            </p:nvCxnSpPr>
            <p:spPr>
              <a:xfrm rot="10800000">
                <a:off x="13690682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Conector reto 16"/>
              <p:cNvCxnSpPr/>
              <p:nvPr/>
            </p:nvCxnSpPr>
            <p:spPr>
              <a:xfrm rot="10800000">
                <a:off x="13544501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 rot="10800000">
                <a:off x="13398320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to 18"/>
              <p:cNvCxnSpPr/>
              <p:nvPr/>
            </p:nvCxnSpPr>
            <p:spPr>
              <a:xfrm rot="10800000">
                <a:off x="13252139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ector reto 19"/>
              <p:cNvCxnSpPr/>
              <p:nvPr/>
            </p:nvCxnSpPr>
            <p:spPr>
              <a:xfrm rot="10800000">
                <a:off x="13105958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to 20"/>
              <p:cNvCxnSpPr/>
              <p:nvPr/>
            </p:nvCxnSpPr>
            <p:spPr>
              <a:xfrm rot="10800000">
                <a:off x="12959777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ector reto 21"/>
              <p:cNvCxnSpPr/>
              <p:nvPr/>
            </p:nvCxnSpPr>
            <p:spPr>
              <a:xfrm rot="10800000">
                <a:off x="12813596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ector reto 22"/>
              <p:cNvCxnSpPr/>
              <p:nvPr/>
            </p:nvCxnSpPr>
            <p:spPr>
              <a:xfrm rot="10800000">
                <a:off x="12667415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to 23"/>
              <p:cNvCxnSpPr/>
              <p:nvPr/>
            </p:nvCxnSpPr>
            <p:spPr>
              <a:xfrm rot="10800000">
                <a:off x="12521234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ector reto 24"/>
              <p:cNvCxnSpPr/>
              <p:nvPr/>
            </p:nvCxnSpPr>
            <p:spPr>
              <a:xfrm rot="10800000">
                <a:off x="12375053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Conector reto 25"/>
              <p:cNvCxnSpPr/>
              <p:nvPr/>
            </p:nvCxnSpPr>
            <p:spPr>
              <a:xfrm rot="10800000">
                <a:off x="12228872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ector reto 26"/>
              <p:cNvCxnSpPr/>
              <p:nvPr/>
            </p:nvCxnSpPr>
            <p:spPr>
              <a:xfrm rot="10800000">
                <a:off x="12082691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to 27"/>
              <p:cNvCxnSpPr/>
              <p:nvPr/>
            </p:nvCxnSpPr>
            <p:spPr>
              <a:xfrm rot="10800000">
                <a:off x="11936510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ector reto 28"/>
              <p:cNvCxnSpPr/>
              <p:nvPr/>
            </p:nvCxnSpPr>
            <p:spPr>
              <a:xfrm rot="10800000">
                <a:off x="11790329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to 29"/>
              <p:cNvCxnSpPr/>
              <p:nvPr/>
            </p:nvCxnSpPr>
            <p:spPr>
              <a:xfrm rot="10800000">
                <a:off x="11644148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Conector reto 30"/>
              <p:cNvCxnSpPr/>
              <p:nvPr/>
            </p:nvCxnSpPr>
            <p:spPr>
              <a:xfrm rot="10800000">
                <a:off x="11497967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ector reto 31"/>
              <p:cNvCxnSpPr/>
              <p:nvPr/>
            </p:nvCxnSpPr>
            <p:spPr>
              <a:xfrm rot="10800000">
                <a:off x="11351786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ector reto 32"/>
              <p:cNvCxnSpPr/>
              <p:nvPr/>
            </p:nvCxnSpPr>
            <p:spPr>
              <a:xfrm rot="10800000">
                <a:off x="11205605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ector reto 33"/>
              <p:cNvCxnSpPr/>
              <p:nvPr/>
            </p:nvCxnSpPr>
            <p:spPr>
              <a:xfrm rot="10800000">
                <a:off x="11059424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ector reto 34"/>
              <p:cNvCxnSpPr/>
              <p:nvPr/>
            </p:nvCxnSpPr>
            <p:spPr>
              <a:xfrm rot="10800000">
                <a:off x="10913243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ector reto 35"/>
              <p:cNvCxnSpPr/>
              <p:nvPr/>
            </p:nvCxnSpPr>
            <p:spPr>
              <a:xfrm rot="10800000">
                <a:off x="10767062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Conector reto 36"/>
              <p:cNvCxnSpPr/>
              <p:nvPr/>
            </p:nvCxnSpPr>
            <p:spPr>
              <a:xfrm rot="10800000">
                <a:off x="10620881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Conector reto 37"/>
              <p:cNvCxnSpPr/>
              <p:nvPr/>
            </p:nvCxnSpPr>
            <p:spPr>
              <a:xfrm rot="10800000">
                <a:off x="10474700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reto 38"/>
              <p:cNvCxnSpPr/>
              <p:nvPr/>
            </p:nvCxnSpPr>
            <p:spPr>
              <a:xfrm rot="10800000">
                <a:off x="10328519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to 39"/>
              <p:cNvCxnSpPr/>
              <p:nvPr/>
            </p:nvCxnSpPr>
            <p:spPr>
              <a:xfrm rot="10800000">
                <a:off x="10182338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Conector reto 40"/>
              <p:cNvCxnSpPr/>
              <p:nvPr/>
            </p:nvCxnSpPr>
            <p:spPr>
              <a:xfrm rot="10800000">
                <a:off x="10036157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ector reto 41"/>
              <p:cNvCxnSpPr/>
              <p:nvPr/>
            </p:nvCxnSpPr>
            <p:spPr>
              <a:xfrm rot="10800000">
                <a:off x="9889976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ector reto 42"/>
              <p:cNvCxnSpPr/>
              <p:nvPr/>
            </p:nvCxnSpPr>
            <p:spPr>
              <a:xfrm rot="10800000">
                <a:off x="18369597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Conector reto 43"/>
              <p:cNvCxnSpPr/>
              <p:nvPr/>
            </p:nvCxnSpPr>
            <p:spPr>
              <a:xfrm rot="10800000">
                <a:off x="18223416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ector reto 44"/>
              <p:cNvCxnSpPr/>
              <p:nvPr/>
            </p:nvCxnSpPr>
            <p:spPr>
              <a:xfrm rot="10800000">
                <a:off x="18077235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ector reto 45"/>
              <p:cNvCxnSpPr/>
              <p:nvPr/>
            </p:nvCxnSpPr>
            <p:spPr>
              <a:xfrm rot="10800000">
                <a:off x="17931054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ector reto 46"/>
              <p:cNvCxnSpPr/>
              <p:nvPr/>
            </p:nvCxnSpPr>
            <p:spPr>
              <a:xfrm rot="10800000">
                <a:off x="17784873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Conector reto 47"/>
              <p:cNvCxnSpPr/>
              <p:nvPr/>
            </p:nvCxnSpPr>
            <p:spPr>
              <a:xfrm rot="10800000">
                <a:off x="17638692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Conector reto 48"/>
              <p:cNvCxnSpPr/>
              <p:nvPr/>
            </p:nvCxnSpPr>
            <p:spPr>
              <a:xfrm rot="10800000">
                <a:off x="17492511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ector reto 49"/>
              <p:cNvCxnSpPr/>
              <p:nvPr/>
            </p:nvCxnSpPr>
            <p:spPr>
              <a:xfrm rot="10800000">
                <a:off x="17346330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Conector reto 50"/>
              <p:cNvCxnSpPr/>
              <p:nvPr/>
            </p:nvCxnSpPr>
            <p:spPr>
              <a:xfrm rot="10800000">
                <a:off x="17200149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ector reto 51"/>
              <p:cNvCxnSpPr/>
              <p:nvPr/>
            </p:nvCxnSpPr>
            <p:spPr>
              <a:xfrm rot="10800000">
                <a:off x="17053968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Conector reto 52"/>
              <p:cNvCxnSpPr/>
              <p:nvPr/>
            </p:nvCxnSpPr>
            <p:spPr>
              <a:xfrm rot="10800000">
                <a:off x="16907787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Conector reto 53"/>
              <p:cNvCxnSpPr/>
              <p:nvPr/>
            </p:nvCxnSpPr>
            <p:spPr>
              <a:xfrm rot="10800000">
                <a:off x="16761606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ector reto 54"/>
              <p:cNvCxnSpPr/>
              <p:nvPr/>
            </p:nvCxnSpPr>
            <p:spPr>
              <a:xfrm rot="10800000">
                <a:off x="16615425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to 55"/>
              <p:cNvCxnSpPr/>
              <p:nvPr/>
            </p:nvCxnSpPr>
            <p:spPr>
              <a:xfrm rot="10800000">
                <a:off x="16469244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Conector reto 56"/>
              <p:cNvCxnSpPr/>
              <p:nvPr/>
            </p:nvCxnSpPr>
            <p:spPr>
              <a:xfrm rot="10800000">
                <a:off x="16323063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Conector reto 57"/>
              <p:cNvCxnSpPr/>
              <p:nvPr/>
            </p:nvCxnSpPr>
            <p:spPr>
              <a:xfrm rot="10800000">
                <a:off x="16176882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Conector reto 58"/>
              <p:cNvCxnSpPr/>
              <p:nvPr/>
            </p:nvCxnSpPr>
            <p:spPr>
              <a:xfrm rot="10800000">
                <a:off x="16030701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Conector reto 59"/>
              <p:cNvCxnSpPr/>
              <p:nvPr/>
            </p:nvCxnSpPr>
            <p:spPr>
              <a:xfrm rot="10800000">
                <a:off x="15884520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Conector reto 60"/>
              <p:cNvCxnSpPr/>
              <p:nvPr/>
            </p:nvCxnSpPr>
            <p:spPr>
              <a:xfrm rot="10800000">
                <a:off x="15738339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Conector reto 61"/>
              <p:cNvCxnSpPr/>
              <p:nvPr/>
            </p:nvCxnSpPr>
            <p:spPr>
              <a:xfrm rot="10800000">
                <a:off x="15592158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Conector reto 62"/>
              <p:cNvCxnSpPr/>
              <p:nvPr/>
            </p:nvCxnSpPr>
            <p:spPr>
              <a:xfrm rot="10800000">
                <a:off x="15445977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ector reto 63"/>
              <p:cNvCxnSpPr/>
              <p:nvPr/>
            </p:nvCxnSpPr>
            <p:spPr>
              <a:xfrm rot="10800000">
                <a:off x="15299796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ector reto 64"/>
              <p:cNvCxnSpPr/>
              <p:nvPr/>
            </p:nvCxnSpPr>
            <p:spPr>
              <a:xfrm rot="10800000">
                <a:off x="15153615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Conector reto 65"/>
              <p:cNvCxnSpPr/>
              <p:nvPr/>
            </p:nvCxnSpPr>
            <p:spPr>
              <a:xfrm rot="10800000">
                <a:off x="15007434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Conector reto 66"/>
              <p:cNvCxnSpPr/>
              <p:nvPr/>
            </p:nvCxnSpPr>
            <p:spPr>
              <a:xfrm rot="10800000">
                <a:off x="14861253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ector reto 67"/>
              <p:cNvCxnSpPr/>
              <p:nvPr/>
            </p:nvCxnSpPr>
            <p:spPr>
              <a:xfrm rot="10800000">
                <a:off x="14715072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Conector reto 68"/>
              <p:cNvCxnSpPr/>
              <p:nvPr/>
            </p:nvCxnSpPr>
            <p:spPr>
              <a:xfrm rot="10800000">
                <a:off x="14568891" y="-1389939"/>
                <a:ext cx="0" cy="8800430"/>
              </a:xfrm>
              <a:prstGeom prst="line">
                <a:avLst/>
              </a:prstGeom>
              <a:ln w="6350">
                <a:solidFill>
                  <a:schemeClr val="tx2">
                    <a:lumMod val="20000"/>
                    <a:lumOff val="80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40721" y="866706"/>
            <a:ext cx="4056430" cy="330654"/>
          </a:xfrm>
          <a:noFill/>
          <a:effectLst/>
        </p:spPr>
        <p:txBody>
          <a:bodyPr wrap="square" lIns="108000" tIns="72000" rIns="108000" bIns="36000">
            <a:spAutoFit/>
          </a:bodyPr>
          <a:lstStyle>
            <a:lvl1pPr algn="ctr"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PARCERIAS</a:t>
            </a:r>
          </a:p>
        </p:txBody>
      </p:sp>
    </p:spTree>
    <p:extLst>
      <p:ext uri="{BB962C8B-B14F-4D97-AF65-F5344CB8AC3E}">
        <p14:creationId xmlns:p14="http://schemas.microsoft.com/office/powerpoint/2010/main" val="49056510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m 10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60" y="157163"/>
            <a:ext cx="9165519" cy="5256212"/>
          </a:xfrm>
          <a:prstGeom prst="rect">
            <a:avLst/>
          </a:prstGeom>
        </p:spPr>
      </p:pic>
      <p:sp>
        <p:nvSpPr>
          <p:cNvPr id="3" name="Rodape" hidden="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Numero" hidden="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40721" y="866706"/>
            <a:ext cx="4056430" cy="330654"/>
          </a:xfrm>
          <a:noFill/>
          <a:effectLst/>
        </p:spPr>
        <p:txBody>
          <a:bodyPr wrap="square" lIns="108000" tIns="72000" rIns="108000" bIns="36000">
            <a:spAutoFit/>
          </a:bodyPr>
          <a:lstStyle>
            <a:lvl1pPr algn="ctr">
              <a:defRPr sz="16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pt-BR" dirty="0"/>
              <a:t>PARCERIAS</a:t>
            </a:r>
          </a:p>
        </p:txBody>
      </p:sp>
    </p:spTree>
    <p:extLst>
      <p:ext uri="{BB962C8B-B14F-4D97-AF65-F5344CB8AC3E}">
        <p14:creationId xmlns:p14="http://schemas.microsoft.com/office/powerpoint/2010/main" val="1217480272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yout Personalizado">
    <p:bg>
      <p:bgPr>
        <a:pattFill prst="pct5">
          <a:fgClr>
            <a:schemeClr val="bg1">
              <a:lumMod val="25000"/>
            </a:schemeClr>
          </a:fgClr>
          <a:bgClr>
            <a:schemeClr val="bg1">
              <a:lumMod val="1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7164"/>
            <a:ext cx="9143996" cy="5256212"/>
          </a:xfrm>
          <a:prstGeom prst="rect">
            <a:avLst/>
          </a:prstGeom>
        </p:spPr>
      </p:pic>
      <p:sp>
        <p:nvSpPr>
          <p:cNvPr id="13" name="Retângulo 12"/>
          <p:cNvSpPr/>
          <p:nvPr userDrawn="1"/>
        </p:nvSpPr>
        <p:spPr>
          <a:xfrm>
            <a:off x="0" y="730958"/>
            <a:ext cx="9143996" cy="4253084"/>
          </a:xfrm>
          <a:prstGeom prst="rect">
            <a:avLst/>
          </a:prstGeom>
          <a:blipFill dpi="0" rotWithShape="1">
            <a:blip r:embed="rId3" cstate="screen">
              <a:alphaModFix amt="46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500"/>
                      </a14:imgEffect>
                      <a14:imgEffect>
                        <a14:brightnessContrast bright="65000" contras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</p:spTree>
    <p:extLst>
      <p:ext uri="{BB962C8B-B14F-4D97-AF65-F5344CB8AC3E}">
        <p14:creationId xmlns:p14="http://schemas.microsoft.com/office/powerpoint/2010/main" val="20550853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capa">
    <p:bg>
      <p:bgPr>
        <a:pattFill prst="pct5">
          <a:fgClr>
            <a:schemeClr val="bg1">
              <a:lumMod val="25000"/>
            </a:schemeClr>
          </a:fgClr>
          <a:bgClr>
            <a:schemeClr val="bg1">
              <a:lumMod val="1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5" name="Retângulo 4"/>
          <p:cNvSpPr/>
          <p:nvPr userDrawn="1"/>
        </p:nvSpPr>
        <p:spPr>
          <a:xfrm>
            <a:off x="-2" y="-8112"/>
            <a:ext cx="9144004" cy="1655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6" name="Retângulo 5"/>
          <p:cNvSpPr/>
          <p:nvPr userDrawn="1"/>
        </p:nvSpPr>
        <p:spPr>
          <a:xfrm>
            <a:off x="-2" y="5347229"/>
            <a:ext cx="9144004" cy="3758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1" y="5685014"/>
            <a:ext cx="9143998" cy="38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398972" y="495213"/>
            <a:ext cx="1693414" cy="683208"/>
            <a:chOff x="3789" y="1520"/>
            <a:chExt cx="2667" cy="1076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950" y="2149"/>
              <a:ext cx="1506" cy="301"/>
            </a:xfrm>
            <a:custGeom>
              <a:avLst/>
              <a:gdLst>
                <a:gd name="T0" fmla="*/ 21 w 637"/>
                <a:gd name="T1" fmla="*/ 97 h 127"/>
                <a:gd name="T2" fmla="*/ 17 w 637"/>
                <a:gd name="T3" fmla="*/ 95 h 127"/>
                <a:gd name="T4" fmla="*/ 48 w 637"/>
                <a:gd name="T5" fmla="*/ 94 h 127"/>
                <a:gd name="T6" fmla="*/ 61 w 637"/>
                <a:gd name="T7" fmla="*/ 112 h 127"/>
                <a:gd name="T8" fmla="*/ 94 w 637"/>
                <a:gd name="T9" fmla="*/ 77 h 127"/>
                <a:gd name="T10" fmla="*/ 92 w 637"/>
                <a:gd name="T11" fmla="*/ 86 h 127"/>
                <a:gd name="T12" fmla="*/ 146 w 637"/>
                <a:gd name="T13" fmla="*/ 85 h 127"/>
                <a:gd name="T14" fmla="*/ 165 w 637"/>
                <a:gd name="T15" fmla="*/ 105 h 127"/>
                <a:gd name="T16" fmla="*/ 191 w 637"/>
                <a:gd name="T17" fmla="*/ 76 h 127"/>
                <a:gd name="T18" fmla="*/ 198 w 637"/>
                <a:gd name="T19" fmla="*/ 108 h 127"/>
                <a:gd name="T20" fmla="*/ 223 w 637"/>
                <a:gd name="T21" fmla="*/ 109 h 127"/>
                <a:gd name="T22" fmla="*/ 252 w 637"/>
                <a:gd name="T23" fmla="*/ 77 h 127"/>
                <a:gd name="T24" fmla="*/ 260 w 637"/>
                <a:gd name="T25" fmla="*/ 101 h 127"/>
                <a:gd name="T26" fmla="*/ 292 w 637"/>
                <a:gd name="T27" fmla="*/ 81 h 127"/>
                <a:gd name="T28" fmla="*/ 288 w 637"/>
                <a:gd name="T29" fmla="*/ 116 h 127"/>
                <a:gd name="T30" fmla="*/ 293 w 637"/>
                <a:gd name="T31" fmla="*/ 123 h 127"/>
                <a:gd name="T32" fmla="*/ 308 w 637"/>
                <a:gd name="T33" fmla="*/ 69 h 127"/>
                <a:gd name="T34" fmla="*/ 321 w 637"/>
                <a:gd name="T35" fmla="*/ 104 h 127"/>
                <a:gd name="T36" fmla="*/ 314 w 637"/>
                <a:gd name="T37" fmla="*/ 82 h 127"/>
                <a:gd name="T38" fmla="*/ 348 w 637"/>
                <a:gd name="T39" fmla="*/ 76 h 127"/>
                <a:gd name="T40" fmla="*/ 355 w 637"/>
                <a:gd name="T41" fmla="*/ 108 h 127"/>
                <a:gd name="T42" fmla="*/ 21 w 637"/>
                <a:gd name="T43" fmla="*/ 48 h 127"/>
                <a:gd name="T44" fmla="*/ 10 w 637"/>
                <a:gd name="T45" fmla="*/ 9 h 127"/>
                <a:gd name="T46" fmla="*/ 58 w 637"/>
                <a:gd name="T47" fmla="*/ 49 h 127"/>
                <a:gd name="T48" fmla="*/ 51 w 637"/>
                <a:gd name="T49" fmla="*/ 17 h 127"/>
                <a:gd name="T50" fmla="*/ 80 w 637"/>
                <a:gd name="T51" fmla="*/ 47 h 127"/>
                <a:gd name="T52" fmla="*/ 100 w 637"/>
                <a:gd name="T53" fmla="*/ 46 h 127"/>
                <a:gd name="T54" fmla="*/ 85 w 637"/>
                <a:gd name="T55" fmla="*/ 29 h 127"/>
                <a:gd name="T56" fmla="*/ 111 w 637"/>
                <a:gd name="T57" fmla="*/ 48 h 127"/>
                <a:gd name="T58" fmla="*/ 154 w 637"/>
                <a:gd name="T59" fmla="*/ 9 h 127"/>
                <a:gd name="T60" fmla="*/ 181 w 637"/>
                <a:gd name="T61" fmla="*/ 45 h 127"/>
                <a:gd name="T62" fmla="*/ 215 w 637"/>
                <a:gd name="T63" fmla="*/ 48 h 127"/>
                <a:gd name="T64" fmla="*/ 234 w 637"/>
                <a:gd name="T65" fmla="*/ 49 h 127"/>
                <a:gd name="T66" fmla="*/ 227 w 637"/>
                <a:gd name="T67" fmla="*/ 17 h 127"/>
                <a:gd name="T68" fmla="*/ 225 w 637"/>
                <a:gd name="T69" fmla="*/ 57 h 127"/>
                <a:gd name="T70" fmla="*/ 224 w 637"/>
                <a:gd name="T71" fmla="*/ 59 h 127"/>
                <a:gd name="T72" fmla="*/ 259 w 637"/>
                <a:gd name="T73" fmla="*/ 2 h 127"/>
                <a:gd name="T74" fmla="*/ 249 w 637"/>
                <a:gd name="T75" fmla="*/ 48 h 127"/>
                <a:gd name="T76" fmla="*/ 258 w 637"/>
                <a:gd name="T77" fmla="*/ 19 h 127"/>
                <a:gd name="T78" fmla="*/ 307 w 637"/>
                <a:gd name="T79" fmla="*/ 29 h 127"/>
                <a:gd name="T80" fmla="*/ 300 w 637"/>
                <a:gd name="T81" fmla="*/ 17 h 127"/>
                <a:gd name="T82" fmla="*/ 334 w 637"/>
                <a:gd name="T83" fmla="*/ 30 h 127"/>
                <a:gd name="T84" fmla="*/ 381 w 637"/>
                <a:gd name="T85" fmla="*/ 19 h 127"/>
                <a:gd name="T86" fmla="*/ 357 w 637"/>
                <a:gd name="T87" fmla="*/ 9 h 127"/>
                <a:gd name="T88" fmla="*/ 385 w 637"/>
                <a:gd name="T89" fmla="*/ 48 h 127"/>
                <a:gd name="T90" fmla="*/ 417 w 637"/>
                <a:gd name="T91" fmla="*/ 29 h 127"/>
                <a:gd name="T92" fmla="*/ 413 w 637"/>
                <a:gd name="T93" fmla="*/ 27 h 127"/>
                <a:gd name="T94" fmla="*/ 437 w 637"/>
                <a:gd name="T95" fmla="*/ 9 h 127"/>
                <a:gd name="T96" fmla="*/ 436 w 637"/>
                <a:gd name="T97" fmla="*/ 29 h 127"/>
                <a:gd name="T98" fmla="*/ 474 w 637"/>
                <a:gd name="T99" fmla="*/ 26 h 127"/>
                <a:gd name="T100" fmla="*/ 482 w 637"/>
                <a:gd name="T101" fmla="*/ 43 h 127"/>
                <a:gd name="T102" fmla="*/ 492 w 637"/>
                <a:gd name="T103" fmla="*/ 9 h 127"/>
                <a:gd name="T104" fmla="*/ 500 w 637"/>
                <a:gd name="T105" fmla="*/ 31 h 127"/>
                <a:gd name="T106" fmla="*/ 523 w 637"/>
                <a:gd name="T107" fmla="*/ 9 h 127"/>
                <a:gd name="T108" fmla="*/ 522 w 637"/>
                <a:gd name="T109" fmla="*/ 19 h 127"/>
                <a:gd name="T110" fmla="*/ 562 w 637"/>
                <a:gd name="T111" fmla="*/ 28 h 127"/>
                <a:gd name="T112" fmla="*/ 551 w 637"/>
                <a:gd name="T113" fmla="*/ 12 h 127"/>
                <a:gd name="T114" fmla="*/ 583 w 637"/>
                <a:gd name="T115" fmla="*/ 48 h 127"/>
                <a:gd name="T116" fmla="*/ 593 w 637"/>
                <a:gd name="T117" fmla="*/ 3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7" h="127">
                  <a:moveTo>
                    <a:pt x="8" y="100"/>
                  </a:moveTo>
                  <a:cubicBezTo>
                    <a:pt x="7" y="100"/>
                    <a:pt x="7" y="100"/>
                    <a:pt x="7" y="100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3" y="78"/>
                    <a:pt x="4" y="77"/>
                    <a:pt x="6" y="77"/>
                  </a:cubicBezTo>
                  <a:cubicBezTo>
                    <a:pt x="7" y="77"/>
                    <a:pt x="9" y="76"/>
                    <a:pt x="11" y="76"/>
                  </a:cubicBezTo>
                  <a:cubicBezTo>
                    <a:pt x="16" y="76"/>
                    <a:pt x="19" y="78"/>
                    <a:pt x="21" y="80"/>
                  </a:cubicBezTo>
                  <a:cubicBezTo>
                    <a:pt x="23" y="82"/>
                    <a:pt x="24" y="85"/>
                    <a:pt x="24" y="88"/>
                  </a:cubicBezTo>
                  <a:cubicBezTo>
                    <a:pt x="24" y="92"/>
                    <a:pt x="23" y="94"/>
                    <a:pt x="21" y="97"/>
                  </a:cubicBezTo>
                  <a:cubicBezTo>
                    <a:pt x="19" y="99"/>
                    <a:pt x="15" y="100"/>
                    <a:pt x="11" y="100"/>
                  </a:cubicBezTo>
                  <a:cubicBezTo>
                    <a:pt x="10" y="100"/>
                    <a:pt x="9" y="100"/>
                    <a:pt x="8" y="100"/>
                  </a:cubicBezTo>
                  <a:moveTo>
                    <a:pt x="11" y="80"/>
                  </a:moveTo>
                  <a:cubicBezTo>
                    <a:pt x="10" y="80"/>
                    <a:pt x="9" y="80"/>
                    <a:pt x="8" y="80"/>
                  </a:cubicBezTo>
                  <a:cubicBezTo>
                    <a:pt x="8" y="80"/>
                    <a:pt x="7" y="80"/>
                    <a:pt x="7" y="8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4" y="97"/>
                    <a:pt x="16" y="96"/>
                    <a:pt x="17" y="95"/>
                  </a:cubicBezTo>
                  <a:cubicBezTo>
                    <a:pt x="19" y="93"/>
                    <a:pt x="19" y="91"/>
                    <a:pt x="19" y="88"/>
                  </a:cubicBezTo>
                  <a:cubicBezTo>
                    <a:pt x="19" y="85"/>
                    <a:pt x="19" y="83"/>
                    <a:pt x="17" y="82"/>
                  </a:cubicBezTo>
                  <a:cubicBezTo>
                    <a:pt x="16" y="80"/>
                    <a:pt x="14" y="80"/>
                    <a:pt x="11" y="80"/>
                  </a:cubicBezTo>
                  <a:moveTo>
                    <a:pt x="31" y="116"/>
                  </a:moveTo>
                  <a:cubicBezTo>
                    <a:pt x="31" y="77"/>
                    <a:pt x="31" y="77"/>
                    <a:pt x="31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6"/>
                    <a:pt x="49" y="116"/>
                    <a:pt x="49" y="116"/>
                  </a:cubicBezTo>
                  <a:lnTo>
                    <a:pt x="31" y="116"/>
                  </a:lnTo>
                  <a:close/>
                  <a:moveTo>
                    <a:pt x="56" y="116"/>
                  </a:moveTo>
                  <a:cubicBezTo>
                    <a:pt x="56" y="77"/>
                    <a:pt x="56" y="77"/>
                    <a:pt x="56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3" y="116"/>
                    <a:pt x="73" y="116"/>
                    <a:pt x="73" y="116"/>
                  </a:cubicBezTo>
                  <a:lnTo>
                    <a:pt x="56" y="116"/>
                  </a:lnTo>
                  <a:close/>
                  <a:moveTo>
                    <a:pt x="101" y="116"/>
                  </a:moveTo>
                  <a:cubicBezTo>
                    <a:pt x="98" y="104"/>
                    <a:pt x="98" y="104"/>
                    <a:pt x="98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107" y="116"/>
                    <a:pt x="107" y="116"/>
                    <a:pt x="107" y="116"/>
                  </a:cubicBezTo>
                  <a:lnTo>
                    <a:pt x="101" y="116"/>
                  </a:lnTo>
                  <a:close/>
                  <a:moveTo>
                    <a:pt x="92" y="86"/>
                  </a:moveTo>
                  <a:cubicBezTo>
                    <a:pt x="92" y="85"/>
                    <a:pt x="92" y="84"/>
                    <a:pt x="91" y="83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1" y="82"/>
                    <a:pt x="91" y="83"/>
                    <a:pt x="91" y="83"/>
                  </a:cubicBezTo>
                  <a:cubicBezTo>
                    <a:pt x="91" y="84"/>
                    <a:pt x="90" y="85"/>
                    <a:pt x="90" y="86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97" y="101"/>
                    <a:pt x="97" y="101"/>
                    <a:pt x="97" y="101"/>
                  </a:cubicBezTo>
                  <a:lnTo>
                    <a:pt x="92" y="86"/>
                  </a:lnTo>
                  <a:close/>
                  <a:moveTo>
                    <a:pt x="128" y="77"/>
                  </a:moveTo>
                  <a:cubicBezTo>
                    <a:pt x="133" y="77"/>
                    <a:pt x="133" y="77"/>
                    <a:pt x="133" y="77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28" y="116"/>
                    <a:pt x="128" y="116"/>
                    <a:pt x="128" y="116"/>
                  </a:cubicBezTo>
                  <a:lnTo>
                    <a:pt x="128" y="77"/>
                  </a:lnTo>
                  <a:close/>
                  <a:moveTo>
                    <a:pt x="165" y="116"/>
                  </a:moveTo>
                  <a:cubicBezTo>
                    <a:pt x="149" y="88"/>
                    <a:pt x="149" y="88"/>
                    <a:pt x="149" y="88"/>
                  </a:cubicBezTo>
                  <a:cubicBezTo>
                    <a:pt x="148" y="87"/>
                    <a:pt x="148" y="86"/>
                    <a:pt x="147" y="85"/>
                  </a:cubicBezTo>
                  <a:cubicBezTo>
                    <a:pt x="147" y="84"/>
                    <a:pt x="146" y="83"/>
                    <a:pt x="146" y="83"/>
                  </a:cubicBezTo>
                  <a:cubicBezTo>
                    <a:pt x="146" y="85"/>
                    <a:pt x="146" y="85"/>
                    <a:pt x="146" y="85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2" y="77"/>
                    <a:pt x="142" y="77"/>
                    <a:pt x="142" y="77"/>
                  </a:cubicBezTo>
                  <a:cubicBezTo>
                    <a:pt x="147" y="77"/>
                    <a:pt x="147" y="77"/>
                    <a:pt x="147" y="77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4" y="105"/>
                    <a:pt x="164" y="106"/>
                    <a:pt x="165" y="107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65" y="77"/>
                    <a:pt x="165" y="77"/>
                    <a:pt x="165" y="77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116"/>
                    <a:pt x="170" y="116"/>
                    <a:pt x="170" y="116"/>
                  </a:cubicBezTo>
                  <a:lnTo>
                    <a:pt x="165" y="116"/>
                  </a:lnTo>
                  <a:close/>
                  <a:moveTo>
                    <a:pt x="191" y="116"/>
                  </a:moveTo>
                  <a:cubicBezTo>
                    <a:pt x="186" y="116"/>
                    <a:pt x="183" y="115"/>
                    <a:pt x="180" y="111"/>
                  </a:cubicBezTo>
                  <a:cubicBezTo>
                    <a:pt x="178" y="107"/>
                    <a:pt x="177" y="102"/>
                    <a:pt x="177" y="96"/>
                  </a:cubicBezTo>
                  <a:cubicBezTo>
                    <a:pt x="177" y="90"/>
                    <a:pt x="178" y="86"/>
                    <a:pt x="180" y="82"/>
                  </a:cubicBezTo>
                  <a:cubicBezTo>
                    <a:pt x="183" y="78"/>
                    <a:pt x="186" y="76"/>
                    <a:pt x="191" y="76"/>
                  </a:cubicBezTo>
                  <a:cubicBezTo>
                    <a:pt x="196" y="76"/>
                    <a:pt x="199" y="78"/>
                    <a:pt x="202" y="82"/>
                  </a:cubicBezTo>
                  <a:cubicBezTo>
                    <a:pt x="204" y="86"/>
                    <a:pt x="205" y="90"/>
                    <a:pt x="205" y="96"/>
                  </a:cubicBezTo>
                  <a:cubicBezTo>
                    <a:pt x="205" y="102"/>
                    <a:pt x="204" y="107"/>
                    <a:pt x="202" y="111"/>
                  </a:cubicBezTo>
                  <a:cubicBezTo>
                    <a:pt x="199" y="115"/>
                    <a:pt x="196" y="116"/>
                    <a:pt x="191" y="116"/>
                  </a:cubicBezTo>
                  <a:moveTo>
                    <a:pt x="191" y="80"/>
                  </a:moveTo>
                  <a:cubicBezTo>
                    <a:pt x="188" y="80"/>
                    <a:pt x="186" y="81"/>
                    <a:pt x="184" y="85"/>
                  </a:cubicBezTo>
                  <a:cubicBezTo>
                    <a:pt x="183" y="88"/>
                    <a:pt x="182" y="92"/>
                    <a:pt x="182" y="96"/>
                  </a:cubicBezTo>
                  <a:cubicBezTo>
                    <a:pt x="182" y="101"/>
                    <a:pt x="183" y="105"/>
                    <a:pt x="184" y="108"/>
                  </a:cubicBezTo>
                  <a:cubicBezTo>
                    <a:pt x="185" y="111"/>
                    <a:pt x="188" y="113"/>
                    <a:pt x="191" y="113"/>
                  </a:cubicBezTo>
                  <a:cubicBezTo>
                    <a:pt x="194" y="113"/>
                    <a:pt x="197" y="111"/>
                    <a:pt x="198" y="108"/>
                  </a:cubicBezTo>
                  <a:cubicBezTo>
                    <a:pt x="199" y="105"/>
                    <a:pt x="200" y="101"/>
                    <a:pt x="200" y="96"/>
                  </a:cubicBezTo>
                  <a:cubicBezTo>
                    <a:pt x="200" y="92"/>
                    <a:pt x="199" y="88"/>
                    <a:pt x="198" y="85"/>
                  </a:cubicBezTo>
                  <a:cubicBezTo>
                    <a:pt x="197" y="81"/>
                    <a:pt x="194" y="80"/>
                    <a:pt x="191" y="80"/>
                  </a:cubicBezTo>
                  <a:moveTo>
                    <a:pt x="225" y="116"/>
                  </a:moveTo>
                  <a:cubicBezTo>
                    <a:pt x="221" y="116"/>
                    <a:pt x="221" y="116"/>
                    <a:pt x="221" y="116"/>
                  </a:cubicBezTo>
                  <a:cubicBezTo>
                    <a:pt x="209" y="77"/>
                    <a:pt x="209" y="77"/>
                    <a:pt x="209" y="77"/>
                  </a:cubicBezTo>
                  <a:cubicBezTo>
                    <a:pt x="215" y="77"/>
                    <a:pt x="215" y="77"/>
                    <a:pt x="215" y="77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5"/>
                    <a:pt x="223" y="106"/>
                    <a:pt x="223" y="107"/>
                  </a:cubicBezTo>
                  <a:cubicBezTo>
                    <a:pt x="223" y="108"/>
                    <a:pt x="223" y="109"/>
                    <a:pt x="223" y="109"/>
                  </a:cubicBezTo>
                  <a:cubicBezTo>
                    <a:pt x="225" y="104"/>
                    <a:pt x="225" y="104"/>
                    <a:pt x="225" y="104"/>
                  </a:cubicBezTo>
                  <a:cubicBezTo>
                    <a:pt x="232" y="77"/>
                    <a:pt x="232" y="77"/>
                    <a:pt x="232" y="77"/>
                  </a:cubicBezTo>
                  <a:cubicBezTo>
                    <a:pt x="237" y="77"/>
                    <a:pt x="237" y="77"/>
                    <a:pt x="237" y="77"/>
                  </a:cubicBezTo>
                  <a:lnTo>
                    <a:pt x="225" y="116"/>
                  </a:lnTo>
                  <a:close/>
                  <a:moveTo>
                    <a:pt x="264" y="116"/>
                  </a:moveTo>
                  <a:cubicBezTo>
                    <a:pt x="261" y="104"/>
                    <a:pt x="261" y="104"/>
                    <a:pt x="261" y="104"/>
                  </a:cubicBezTo>
                  <a:cubicBezTo>
                    <a:pt x="247" y="104"/>
                    <a:pt x="247" y="104"/>
                    <a:pt x="247" y="104"/>
                  </a:cubicBezTo>
                  <a:cubicBezTo>
                    <a:pt x="244" y="116"/>
                    <a:pt x="244" y="116"/>
                    <a:pt x="244" y="116"/>
                  </a:cubicBezTo>
                  <a:cubicBezTo>
                    <a:pt x="239" y="116"/>
                    <a:pt x="239" y="116"/>
                    <a:pt x="239" y="116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7" y="77"/>
                    <a:pt x="257" y="77"/>
                    <a:pt x="257" y="77"/>
                  </a:cubicBezTo>
                  <a:cubicBezTo>
                    <a:pt x="270" y="116"/>
                    <a:pt x="270" y="116"/>
                    <a:pt x="270" y="116"/>
                  </a:cubicBezTo>
                  <a:lnTo>
                    <a:pt x="264" y="116"/>
                  </a:lnTo>
                  <a:close/>
                  <a:moveTo>
                    <a:pt x="255" y="86"/>
                  </a:moveTo>
                  <a:cubicBezTo>
                    <a:pt x="255" y="85"/>
                    <a:pt x="255" y="84"/>
                    <a:pt x="255" y="83"/>
                  </a:cubicBezTo>
                  <a:cubicBezTo>
                    <a:pt x="254" y="82"/>
                    <a:pt x="254" y="82"/>
                    <a:pt x="254" y="82"/>
                  </a:cubicBezTo>
                  <a:cubicBezTo>
                    <a:pt x="254" y="82"/>
                    <a:pt x="254" y="83"/>
                    <a:pt x="254" y="83"/>
                  </a:cubicBezTo>
                  <a:cubicBezTo>
                    <a:pt x="254" y="84"/>
                    <a:pt x="253" y="85"/>
                    <a:pt x="253" y="86"/>
                  </a:cubicBezTo>
                  <a:cubicBezTo>
                    <a:pt x="248" y="101"/>
                    <a:pt x="248" y="101"/>
                    <a:pt x="248" y="101"/>
                  </a:cubicBezTo>
                  <a:cubicBezTo>
                    <a:pt x="260" y="101"/>
                    <a:pt x="260" y="101"/>
                    <a:pt x="260" y="101"/>
                  </a:cubicBezTo>
                  <a:lnTo>
                    <a:pt x="255" y="86"/>
                  </a:lnTo>
                  <a:close/>
                  <a:moveTo>
                    <a:pt x="288" y="116"/>
                  </a:moveTo>
                  <a:cubicBezTo>
                    <a:pt x="284" y="116"/>
                    <a:pt x="280" y="114"/>
                    <a:pt x="278" y="111"/>
                  </a:cubicBezTo>
                  <a:cubicBezTo>
                    <a:pt x="275" y="107"/>
                    <a:pt x="274" y="102"/>
                    <a:pt x="274" y="96"/>
                  </a:cubicBezTo>
                  <a:cubicBezTo>
                    <a:pt x="274" y="91"/>
                    <a:pt x="275" y="86"/>
                    <a:pt x="278" y="82"/>
                  </a:cubicBezTo>
                  <a:cubicBezTo>
                    <a:pt x="280" y="78"/>
                    <a:pt x="284" y="76"/>
                    <a:pt x="288" y="76"/>
                  </a:cubicBezTo>
                  <a:cubicBezTo>
                    <a:pt x="290" y="76"/>
                    <a:pt x="292" y="77"/>
                    <a:pt x="293" y="77"/>
                  </a:cubicBezTo>
                  <a:cubicBezTo>
                    <a:pt x="294" y="77"/>
                    <a:pt x="295" y="78"/>
                    <a:pt x="296" y="79"/>
                  </a:cubicBezTo>
                  <a:cubicBezTo>
                    <a:pt x="295" y="82"/>
                    <a:pt x="295" y="82"/>
                    <a:pt x="295" y="82"/>
                  </a:cubicBezTo>
                  <a:cubicBezTo>
                    <a:pt x="294" y="81"/>
                    <a:pt x="293" y="81"/>
                    <a:pt x="292" y="81"/>
                  </a:cubicBezTo>
                  <a:cubicBezTo>
                    <a:pt x="291" y="80"/>
                    <a:pt x="290" y="80"/>
                    <a:pt x="289" y="80"/>
                  </a:cubicBezTo>
                  <a:cubicBezTo>
                    <a:pt x="286" y="80"/>
                    <a:pt x="283" y="82"/>
                    <a:pt x="282" y="85"/>
                  </a:cubicBezTo>
                  <a:cubicBezTo>
                    <a:pt x="280" y="88"/>
                    <a:pt x="279" y="92"/>
                    <a:pt x="279" y="96"/>
                  </a:cubicBezTo>
                  <a:cubicBezTo>
                    <a:pt x="279" y="101"/>
                    <a:pt x="280" y="105"/>
                    <a:pt x="282" y="108"/>
                  </a:cubicBezTo>
                  <a:cubicBezTo>
                    <a:pt x="283" y="111"/>
                    <a:pt x="286" y="112"/>
                    <a:pt x="289" y="112"/>
                  </a:cubicBezTo>
                  <a:cubicBezTo>
                    <a:pt x="290" y="112"/>
                    <a:pt x="291" y="112"/>
                    <a:pt x="292" y="112"/>
                  </a:cubicBezTo>
                  <a:cubicBezTo>
                    <a:pt x="293" y="112"/>
                    <a:pt x="294" y="111"/>
                    <a:pt x="295" y="111"/>
                  </a:cubicBezTo>
                  <a:cubicBezTo>
                    <a:pt x="296" y="114"/>
                    <a:pt x="296" y="114"/>
                    <a:pt x="296" y="114"/>
                  </a:cubicBezTo>
                  <a:cubicBezTo>
                    <a:pt x="295" y="115"/>
                    <a:pt x="294" y="115"/>
                    <a:pt x="293" y="116"/>
                  </a:cubicBezTo>
                  <a:cubicBezTo>
                    <a:pt x="292" y="116"/>
                    <a:pt x="290" y="116"/>
                    <a:pt x="288" y="116"/>
                  </a:cubicBezTo>
                  <a:moveTo>
                    <a:pt x="279" y="127"/>
                  </a:moveTo>
                  <a:cubicBezTo>
                    <a:pt x="280" y="125"/>
                    <a:pt x="280" y="125"/>
                    <a:pt x="280" y="125"/>
                  </a:cubicBezTo>
                  <a:cubicBezTo>
                    <a:pt x="283" y="125"/>
                    <a:pt x="285" y="125"/>
                    <a:pt x="287" y="125"/>
                  </a:cubicBezTo>
                  <a:cubicBezTo>
                    <a:pt x="289" y="124"/>
                    <a:pt x="289" y="124"/>
                    <a:pt x="289" y="123"/>
                  </a:cubicBezTo>
                  <a:cubicBezTo>
                    <a:pt x="289" y="122"/>
                    <a:pt x="289" y="122"/>
                    <a:pt x="288" y="121"/>
                  </a:cubicBezTo>
                  <a:cubicBezTo>
                    <a:pt x="287" y="121"/>
                    <a:pt x="285" y="121"/>
                    <a:pt x="282" y="121"/>
                  </a:cubicBezTo>
                  <a:cubicBezTo>
                    <a:pt x="283" y="119"/>
                    <a:pt x="283" y="119"/>
                    <a:pt x="283" y="119"/>
                  </a:cubicBezTo>
                  <a:cubicBezTo>
                    <a:pt x="285" y="119"/>
                    <a:pt x="286" y="119"/>
                    <a:pt x="286" y="119"/>
                  </a:cubicBezTo>
                  <a:cubicBezTo>
                    <a:pt x="289" y="119"/>
                    <a:pt x="290" y="119"/>
                    <a:pt x="292" y="120"/>
                  </a:cubicBezTo>
                  <a:cubicBezTo>
                    <a:pt x="293" y="121"/>
                    <a:pt x="293" y="122"/>
                    <a:pt x="293" y="123"/>
                  </a:cubicBezTo>
                  <a:cubicBezTo>
                    <a:pt x="293" y="124"/>
                    <a:pt x="292" y="125"/>
                    <a:pt x="290" y="126"/>
                  </a:cubicBezTo>
                  <a:cubicBezTo>
                    <a:pt x="287" y="127"/>
                    <a:pt x="284" y="127"/>
                    <a:pt x="279" y="127"/>
                  </a:cubicBezTo>
                  <a:moveTo>
                    <a:pt x="318" y="73"/>
                  </a:moveTo>
                  <a:cubicBezTo>
                    <a:pt x="318" y="73"/>
                    <a:pt x="318" y="73"/>
                    <a:pt x="318" y="73"/>
                  </a:cubicBezTo>
                  <a:cubicBezTo>
                    <a:pt x="317" y="73"/>
                    <a:pt x="316" y="73"/>
                    <a:pt x="314" y="72"/>
                  </a:cubicBezTo>
                  <a:cubicBezTo>
                    <a:pt x="312" y="72"/>
                    <a:pt x="311" y="71"/>
                    <a:pt x="310" y="71"/>
                  </a:cubicBezTo>
                  <a:cubicBezTo>
                    <a:pt x="310" y="71"/>
                    <a:pt x="309" y="72"/>
                    <a:pt x="309" y="72"/>
                  </a:cubicBezTo>
                  <a:cubicBezTo>
                    <a:pt x="308" y="73"/>
                    <a:pt x="308" y="73"/>
                    <a:pt x="308" y="74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7" y="70"/>
                    <a:pt x="307" y="70"/>
                    <a:pt x="308" y="69"/>
                  </a:cubicBezTo>
                  <a:cubicBezTo>
                    <a:pt x="308" y="69"/>
                    <a:pt x="309" y="68"/>
                    <a:pt x="311" y="68"/>
                  </a:cubicBezTo>
                  <a:cubicBezTo>
                    <a:pt x="312" y="68"/>
                    <a:pt x="313" y="69"/>
                    <a:pt x="314" y="70"/>
                  </a:cubicBezTo>
                  <a:cubicBezTo>
                    <a:pt x="316" y="70"/>
                    <a:pt x="317" y="71"/>
                    <a:pt x="318" y="71"/>
                  </a:cubicBezTo>
                  <a:cubicBezTo>
                    <a:pt x="319" y="70"/>
                    <a:pt x="319" y="70"/>
                    <a:pt x="320" y="70"/>
                  </a:cubicBezTo>
                  <a:cubicBezTo>
                    <a:pt x="320" y="69"/>
                    <a:pt x="320" y="69"/>
                    <a:pt x="321" y="68"/>
                  </a:cubicBezTo>
                  <a:cubicBezTo>
                    <a:pt x="322" y="70"/>
                    <a:pt x="322" y="70"/>
                    <a:pt x="322" y="70"/>
                  </a:cubicBezTo>
                  <a:cubicBezTo>
                    <a:pt x="322" y="71"/>
                    <a:pt x="322" y="72"/>
                    <a:pt x="321" y="72"/>
                  </a:cubicBezTo>
                  <a:cubicBezTo>
                    <a:pt x="320" y="73"/>
                    <a:pt x="319" y="73"/>
                    <a:pt x="318" y="73"/>
                  </a:cubicBezTo>
                  <a:moveTo>
                    <a:pt x="324" y="116"/>
                  </a:moveTo>
                  <a:cubicBezTo>
                    <a:pt x="321" y="104"/>
                    <a:pt x="321" y="104"/>
                    <a:pt x="321" y="104"/>
                  </a:cubicBezTo>
                  <a:cubicBezTo>
                    <a:pt x="307" y="104"/>
                    <a:pt x="307" y="104"/>
                    <a:pt x="307" y="104"/>
                  </a:cubicBezTo>
                  <a:cubicBezTo>
                    <a:pt x="304" y="116"/>
                    <a:pt x="304" y="116"/>
                    <a:pt x="304" y="116"/>
                  </a:cubicBezTo>
                  <a:cubicBezTo>
                    <a:pt x="299" y="116"/>
                    <a:pt x="299" y="116"/>
                    <a:pt x="299" y="116"/>
                  </a:cubicBezTo>
                  <a:cubicBezTo>
                    <a:pt x="312" y="77"/>
                    <a:pt x="312" y="77"/>
                    <a:pt x="312" y="77"/>
                  </a:cubicBezTo>
                  <a:cubicBezTo>
                    <a:pt x="317" y="77"/>
                    <a:pt x="317" y="77"/>
                    <a:pt x="317" y="77"/>
                  </a:cubicBezTo>
                  <a:cubicBezTo>
                    <a:pt x="330" y="116"/>
                    <a:pt x="330" y="116"/>
                    <a:pt x="330" y="116"/>
                  </a:cubicBezTo>
                  <a:lnTo>
                    <a:pt x="324" y="116"/>
                  </a:lnTo>
                  <a:close/>
                  <a:moveTo>
                    <a:pt x="315" y="86"/>
                  </a:moveTo>
                  <a:cubicBezTo>
                    <a:pt x="315" y="85"/>
                    <a:pt x="315" y="84"/>
                    <a:pt x="314" y="83"/>
                  </a:cubicBezTo>
                  <a:cubicBezTo>
                    <a:pt x="314" y="83"/>
                    <a:pt x="314" y="82"/>
                    <a:pt x="314" y="82"/>
                  </a:cubicBezTo>
                  <a:cubicBezTo>
                    <a:pt x="314" y="82"/>
                    <a:pt x="314" y="83"/>
                    <a:pt x="314" y="83"/>
                  </a:cubicBezTo>
                  <a:cubicBezTo>
                    <a:pt x="314" y="84"/>
                    <a:pt x="313" y="85"/>
                    <a:pt x="313" y="86"/>
                  </a:cubicBezTo>
                  <a:cubicBezTo>
                    <a:pt x="308" y="101"/>
                    <a:pt x="308" y="101"/>
                    <a:pt x="308" y="101"/>
                  </a:cubicBezTo>
                  <a:cubicBezTo>
                    <a:pt x="320" y="101"/>
                    <a:pt x="320" y="101"/>
                    <a:pt x="320" y="101"/>
                  </a:cubicBezTo>
                  <a:lnTo>
                    <a:pt x="315" y="86"/>
                  </a:lnTo>
                  <a:close/>
                  <a:moveTo>
                    <a:pt x="348" y="116"/>
                  </a:moveTo>
                  <a:cubicBezTo>
                    <a:pt x="343" y="116"/>
                    <a:pt x="340" y="115"/>
                    <a:pt x="337" y="111"/>
                  </a:cubicBezTo>
                  <a:cubicBezTo>
                    <a:pt x="335" y="107"/>
                    <a:pt x="334" y="102"/>
                    <a:pt x="334" y="96"/>
                  </a:cubicBezTo>
                  <a:cubicBezTo>
                    <a:pt x="334" y="90"/>
                    <a:pt x="335" y="86"/>
                    <a:pt x="337" y="82"/>
                  </a:cubicBezTo>
                  <a:cubicBezTo>
                    <a:pt x="340" y="78"/>
                    <a:pt x="343" y="76"/>
                    <a:pt x="348" y="76"/>
                  </a:cubicBezTo>
                  <a:cubicBezTo>
                    <a:pt x="353" y="76"/>
                    <a:pt x="356" y="78"/>
                    <a:pt x="358" y="82"/>
                  </a:cubicBezTo>
                  <a:cubicBezTo>
                    <a:pt x="361" y="86"/>
                    <a:pt x="362" y="90"/>
                    <a:pt x="362" y="96"/>
                  </a:cubicBezTo>
                  <a:cubicBezTo>
                    <a:pt x="362" y="102"/>
                    <a:pt x="361" y="107"/>
                    <a:pt x="358" y="111"/>
                  </a:cubicBezTo>
                  <a:cubicBezTo>
                    <a:pt x="356" y="115"/>
                    <a:pt x="353" y="116"/>
                    <a:pt x="348" y="116"/>
                  </a:cubicBezTo>
                  <a:moveTo>
                    <a:pt x="348" y="80"/>
                  </a:moveTo>
                  <a:cubicBezTo>
                    <a:pt x="345" y="80"/>
                    <a:pt x="342" y="81"/>
                    <a:pt x="341" y="85"/>
                  </a:cubicBezTo>
                  <a:cubicBezTo>
                    <a:pt x="340" y="88"/>
                    <a:pt x="339" y="92"/>
                    <a:pt x="339" y="96"/>
                  </a:cubicBezTo>
                  <a:cubicBezTo>
                    <a:pt x="339" y="101"/>
                    <a:pt x="340" y="105"/>
                    <a:pt x="341" y="108"/>
                  </a:cubicBezTo>
                  <a:cubicBezTo>
                    <a:pt x="342" y="111"/>
                    <a:pt x="345" y="113"/>
                    <a:pt x="348" y="113"/>
                  </a:cubicBezTo>
                  <a:cubicBezTo>
                    <a:pt x="351" y="113"/>
                    <a:pt x="353" y="111"/>
                    <a:pt x="355" y="108"/>
                  </a:cubicBezTo>
                  <a:cubicBezTo>
                    <a:pt x="356" y="105"/>
                    <a:pt x="357" y="101"/>
                    <a:pt x="357" y="96"/>
                  </a:cubicBezTo>
                  <a:cubicBezTo>
                    <a:pt x="357" y="92"/>
                    <a:pt x="356" y="88"/>
                    <a:pt x="355" y="85"/>
                  </a:cubicBezTo>
                  <a:cubicBezTo>
                    <a:pt x="353" y="81"/>
                    <a:pt x="351" y="80"/>
                    <a:pt x="348" y="80"/>
                  </a:cubicBezTo>
                  <a:moveTo>
                    <a:pt x="33" y="48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7"/>
                    <a:pt x="30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29" y="17"/>
                    <a:pt x="29" y="18"/>
                    <a:pt x="29" y="19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7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7"/>
                    <a:pt x="8" y="18"/>
                    <a:pt x="8" y="1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9"/>
                    <a:pt x="19" y="40"/>
                    <a:pt x="19" y="40"/>
                  </a:cubicBezTo>
                  <a:cubicBezTo>
                    <a:pt x="19" y="41"/>
                    <a:pt x="19" y="41"/>
                    <a:pt x="19" y="42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20" y="40"/>
                    <a:pt x="20" y="39"/>
                    <a:pt x="20" y="37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8" y="48"/>
                    <a:pt x="38" y="48"/>
                    <a:pt x="38" y="48"/>
                  </a:cubicBezTo>
                  <a:lnTo>
                    <a:pt x="33" y="48"/>
                  </a:lnTo>
                  <a:close/>
                  <a:moveTo>
                    <a:pt x="58" y="49"/>
                  </a:moveTo>
                  <a:cubicBezTo>
                    <a:pt x="53" y="49"/>
                    <a:pt x="50" y="47"/>
                    <a:pt x="48" y="43"/>
                  </a:cubicBezTo>
                  <a:cubicBezTo>
                    <a:pt x="45" y="40"/>
                    <a:pt x="44" y="35"/>
                    <a:pt x="44" y="29"/>
                  </a:cubicBezTo>
                  <a:cubicBezTo>
                    <a:pt x="44" y="23"/>
                    <a:pt x="45" y="18"/>
                    <a:pt x="48" y="14"/>
                  </a:cubicBezTo>
                  <a:cubicBezTo>
                    <a:pt x="50" y="11"/>
                    <a:pt x="53" y="9"/>
                    <a:pt x="58" y="9"/>
                  </a:cubicBezTo>
                  <a:cubicBezTo>
                    <a:pt x="63" y="9"/>
                    <a:pt x="67" y="11"/>
                    <a:pt x="69" y="14"/>
                  </a:cubicBezTo>
                  <a:cubicBezTo>
                    <a:pt x="71" y="18"/>
                    <a:pt x="72" y="23"/>
                    <a:pt x="72" y="29"/>
                  </a:cubicBezTo>
                  <a:cubicBezTo>
                    <a:pt x="72" y="35"/>
                    <a:pt x="71" y="40"/>
                    <a:pt x="69" y="43"/>
                  </a:cubicBezTo>
                  <a:cubicBezTo>
                    <a:pt x="67" y="47"/>
                    <a:pt x="63" y="49"/>
                    <a:pt x="58" y="49"/>
                  </a:cubicBezTo>
                  <a:moveTo>
                    <a:pt x="58" y="12"/>
                  </a:moveTo>
                  <a:cubicBezTo>
                    <a:pt x="55" y="12"/>
                    <a:pt x="53" y="14"/>
                    <a:pt x="51" y="17"/>
                  </a:cubicBezTo>
                  <a:cubicBezTo>
                    <a:pt x="50" y="20"/>
                    <a:pt x="49" y="24"/>
                    <a:pt x="49" y="29"/>
                  </a:cubicBezTo>
                  <a:cubicBezTo>
                    <a:pt x="49" y="33"/>
                    <a:pt x="50" y="37"/>
                    <a:pt x="51" y="40"/>
                  </a:cubicBezTo>
                  <a:cubicBezTo>
                    <a:pt x="53" y="43"/>
                    <a:pt x="55" y="45"/>
                    <a:pt x="58" y="45"/>
                  </a:cubicBezTo>
                  <a:cubicBezTo>
                    <a:pt x="62" y="45"/>
                    <a:pt x="64" y="43"/>
                    <a:pt x="65" y="40"/>
                  </a:cubicBezTo>
                  <a:cubicBezTo>
                    <a:pt x="66" y="37"/>
                    <a:pt x="67" y="33"/>
                    <a:pt x="67" y="29"/>
                  </a:cubicBezTo>
                  <a:cubicBezTo>
                    <a:pt x="67" y="24"/>
                    <a:pt x="66" y="20"/>
                    <a:pt x="65" y="17"/>
                  </a:cubicBezTo>
                  <a:cubicBezTo>
                    <a:pt x="64" y="14"/>
                    <a:pt x="61" y="12"/>
                    <a:pt x="58" y="12"/>
                  </a:cubicBezTo>
                  <a:moveTo>
                    <a:pt x="90" y="49"/>
                  </a:moveTo>
                  <a:cubicBezTo>
                    <a:pt x="88" y="49"/>
                    <a:pt x="86" y="49"/>
                    <a:pt x="84" y="48"/>
                  </a:cubicBezTo>
                  <a:cubicBezTo>
                    <a:pt x="82" y="48"/>
                    <a:pt x="81" y="47"/>
                    <a:pt x="80" y="47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1" y="10"/>
                    <a:pt x="82" y="10"/>
                    <a:pt x="84" y="9"/>
                  </a:cubicBezTo>
                  <a:cubicBezTo>
                    <a:pt x="86" y="9"/>
                    <a:pt x="88" y="9"/>
                    <a:pt x="90" y="9"/>
                  </a:cubicBezTo>
                  <a:cubicBezTo>
                    <a:pt x="94" y="9"/>
                    <a:pt x="97" y="10"/>
                    <a:pt x="99" y="12"/>
                  </a:cubicBezTo>
                  <a:cubicBezTo>
                    <a:pt x="102" y="13"/>
                    <a:pt x="103" y="16"/>
                    <a:pt x="103" y="19"/>
                  </a:cubicBezTo>
                  <a:cubicBezTo>
                    <a:pt x="103" y="21"/>
                    <a:pt x="102" y="23"/>
                    <a:pt x="101" y="25"/>
                  </a:cubicBezTo>
                  <a:cubicBezTo>
                    <a:pt x="99" y="26"/>
                    <a:pt x="97" y="27"/>
                    <a:pt x="95" y="28"/>
                  </a:cubicBezTo>
                  <a:cubicBezTo>
                    <a:pt x="97" y="28"/>
                    <a:pt x="99" y="29"/>
                    <a:pt x="101" y="31"/>
                  </a:cubicBezTo>
                  <a:cubicBezTo>
                    <a:pt x="103" y="33"/>
                    <a:pt x="104" y="35"/>
                    <a:pt x="104" y="38"/>
                  </a:cubicBezTo>
                  <a:cubicBezTo>
                    <a:pt x="104" y="41"/>
                    <a:pt x="103" y="44"/>
                    <a:pt x="100" y="46"/>
                  </a:cubicBezTo>
                  <a:cubicBezTo>
                    <a:pt x="98" y="48"/>
                    <a:pt x="94" y="49"/>
                    <a:pt x="90" y="49"/>
                  </a:cubicBezTo>
                  <a:moveTo>
                    <a:pt x="90" y="12"/>
                  </a:moveTo>
                  <a:cubicBezTo>
                    <a:pt x="88" y="12"/>
                    <a:pt x="86" y="12"/>
                    <a:pt x="85" y="13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91" y="27"/>
                    <a:pt x="94" y="26"/>
                    <a:pt x="95" y="25"/>
                  </a:cubicBezTo>
                  <a:cubicBezTo>
                    <a:pt x="97" y="23"/>
                    <a:pt x="98" y="22"/>
                    <a:pt x="98" y="19"/>
                  </a:cubicBezTo>
                  <a:cubicBezTo>
                    <a:pt x="98" y="14"/>
                    <a:pt x="95" y="12"/>
                    <a:pt x="90" y="12"/>
                  </a:cubicBezTo>
                  <a:moveTo>
                    <a:pt x="87" y="29"/>
                  </a:moveTo>
                  <a:cubicBezTo>
                    <a:pt x="85" y="29"/>
                    <a:pt x="85" y="29"/>
                    <a:pt x="85" y="29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6" y="45"/>
                    <a:pt x="88" y="45"/>
                    <a:pt x="90" y="45"/>
                  </a:cubicBezTo>
                  <a:cubicBezTo>
                    <a:pt x="93" y="45"/>
                    <a:pt x="95" y="45"/>
                    <a:pt x="97" y="44"/>
                  </a:cubicBezTo>
                  <a:cubicBezTo>
                    <a:pt x="98" y="42"/>
                    <a:pt x="99" y="40"/>
                    <a:pt x="99" y="38"/>
                  </a:cubicBezTo>
                  <a:cubicBezTo>
                    <a:pt x="99" y="35"/>
                    <a:pt x="98" y="33"/>
                    <a:pt x="96" y="31"/>
                  </a:cubicBezTo>
                  <a:cubicBezTo>
                    <a:pt x="94" y="30"/>
                    <a:pt x="91" y="29"/>
                    <a:pt x="87" y="29"/>
                  </a:cubicBezTo>
                  <a:moveTo>
                    <a:pt x="111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111" y="9"/>
                  </a:lnTo>
                  <a:close/>
                  <a:moveTo>
                    <a:pt x="126" y="48"/>
                  </a:moveTo>
                  <a:cubicBezTo>
                    <a:pt x="126" y="9"/>
                    <a:pt x="126" y="9"/>
                    <a:pt x="126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8"/>
                    <a:pt x="143" y="48"/>
                    <a:pt x="143" y="48"/>
                  </a:cubicBezTo>
                  <a:lnTo>
                    <a:pt x="126" y="48"/>
                  </a:lnTo>
                  <a:close/>
                  <a:moveTo>
                    <a:pt x="149" y="9"/>
                  </a:moveTo>
                  <a:cubicBezTo>
                    <a:pt x="154" y="9"/>
                    <a:pt x="154" y="9"/>
                    <a:pt x="154" y="9"/>
                  </a:cubicBezTo>
                  <a:cubicBezTo>
                    <a:pt x="154" y="48"/>
                    <a:pt x="154" y="48"/>
                    <a:pt x="154" y="48"/>
                  </a:cubicBezTo>
                  <a:cubicBezTo>
                    <a:pt x="149" y="48"/>
                    <a:pt x="149" y="48"/>
                    <a:pt x="149" y="48"/>
                  </a:cubicBezTo>
                  <a:lnTo>
                    <a:pt x="149" y="9"/>
                  </a:lnTo>
                  <a:close/>
                  <a:moveTo>
                    <a:pt x="160" y="48"/>
                  </a:moveTo>
                  <a:cubicBezTo>
                    <a:pt x="174" y="13"/>
                    <a:pt x="174" y="13"/>
                    <a:pt x="174" y="13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67" y="45"/>
                    <a:pt x="167" y="45"/>
                    <a:pt x="167" y="45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81" y="48"/>
                    <a:pt x="181" y="48"/>
                    <a:pt x="181" y="48"/>
                  </a:cubicBezTo>
                  <a:lnTo>
                    <a:pt x="160" y="48"/>
                  </a:lnTo>
                  <a:close/>
                  <a:moveTo>
                    <a:pt x="210" y="48"/>
                  </a:moveTo>
                  <a:cubicBezTo>
                    <a:pt x="206" y="37"/>
                    <a:pt x="206" y="37"/>
                    <a:pt x="206" y="37"/>
                  </a:cubicBezTo>
                  <a:cubicBezTo>
                    <a:pt x="193" y="37"/>
                    <a:pt x="193" y="37"/>
                    <a:pt x="193" y="37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184" y="48"/>
                    <a:pt x="184" y="48"/>
                    <a:pt x="184" y="48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15" y="48"/>
                    <a:pt x="215" y="48"/>
                    <a:pt x="215" y="48"/>
                  </a:cubicBezTo>
                  <a:lnTo>
                    <a:pt x="210" y="48"/>
                  </a:lnTo>
                  <a:close/>
                  <a:moveTo>
                    <a:pt x="201" y="19"/>
                  </a:moveTo>
                  <a:cubicBezTo>
                    <a:pt x="200" y="17"/>
                    <a:pt x="200" y="16"/>
                    <a:pt x="200" y="15"/>
                  </a:cubicBezTo>
                  <a:cubicBezTo>
                    <a:pt x="200" y="15"/>
                    <a:pt x="199" y="14"/>
                    <a:pt x="199" y="14"/>
                  </a:cubicBezTo>
                  <a:cubicBezTo>
                    <a:pt x="199" y="15"/>
                    <a:pt x="199" y="15"/>
                    <a:pt x="199" y="16"/>
                  </a:cubicBezTo>
                  <a:cubicBezTo>
                    <a:pt x="199" y="16"/>
                    <a:pt x="199" y="17"/>
                    <a:pt x="198" y="19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205" y="33"/>
                    <a:pt x="205" y="33"/>
                    <a:pt x="205" y="33"/>
                  </a:cubicBezTo>
                  <a:lnTo>
                    <a:pt x="201" y="19"/>
                  </a:lnTo>
                  <a:close/>
                  <a:moveTo>
                    <a:pt x="234" y="49"/>
                  </a:moveTo>
                  <a:cubicBezTo>
                    <a:pt x="229" y="49"/>
                    <a:pt x="226" y="47"/>
                    <a:pt x="223" y="43"/>
                  </a:cubicBezTo>
                  <a:cubicBezTo>
                    <a:pt x="220" y="39"/>
                    <a:pt x="219" y="35"/>
                    <a:pt x="219" y="29"/>
                  </a:cubicBezTo>
                  <a:cubicBezTo>
                    <a:pt x="219" y="23"/>
                    <a:pt x="220" y="18"/>
                    <a:pt x="223" y="15"/>
                  </a:cubicBezTo>
                  <a:cubicBezTo>
                    <a:pt x="225" y="11"/>
                    <a:pt x="229" y="9"/>
                    <a:pt x="234" y="9"/>
                  </a:cubicBezTo>
                  <a:cubicBezTo>
                    <a:pt x="235" y="9"/>
                    <a:pt x="237" y="9"/>
                    <a:pt x="238" y="9"/>
                  </a:cubicBezTo>
                  <a:cubicBezTo>
                    <a:pt x="239" y="10"/>
                    <a:pt x="240" y="10"/>
                    <a:pt x="241" y="11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39" y="14"/>
                    <a:pt x="238" y="13"/>
                    <a:pt x="237" y="13"/>
                  </a:cubicBezTo>
                  <a:cubicBezTo>
                    <a:pt x="237" y="13"/>
                    <a:pt x="236" y="13"/>
                    <a:pt x="234" y="13"/>
                  </a:cubicBezTo>
                  <a:cubicBezTo>
                    <a:pt x="231" y="13"/>
                    <a:pt x="228" y="14"/>
                    <a:pt x="227" y="17"/>
                  </a:cubicBezTo>
                  <a:cubicBezTo>
                    <a:pt x="225" y="20"/>
                    <a:pt x="224" y="24"/>
                    <a:pt x="224" y="29"/>
                  </a:cubicBezTo>
                  <a:cubicBezTo>
                    <a:pt x="224" y="33"/>
                    <a:pt x="225" y="37"/>
                    <a:pt x="227" y="40"/>
                  </a:cubicBezTo>
                  <a:cubicBezTo>
                    <a:pt x="229" y="43"/>
                    <a:pt x="231" y="45"/>
                    <a:pt x="234" y="45"/>
                  </a:cubicBezTo>
                  <a:cubicBezTo>
                    <a:pt x="236" y="45"/>
                    <a:pt x="237" y="45"/>
                    <a:pt x="237" y="45"/>
                  </a:cubicBezTo>
                  <a:cubicBezTo>
                    <a:pt x="238" y="44"/>
                    <a:pt x="239" y="44"/>
                    <a:pt x="240" y="43"/>
                  </a:cubicBezTo>
                  <a:cubicBezTo>
                    <a:pt x="241" y="47"/>
                    <a:pt x="241" y="47"/>
                    <a:pt x="241" y="47"/>
                  </a:cubicBezTo>
                  <a:cubicBezTo>
                    <a:pt x="240" y="47"/>
                    <a:pt x="239" y="48"/>
                    <a:pt x="238" y="48"/>
                  </a:cubicBezTo>
                  <a:cubicBezTo>
                    <a:pt x="237" y="49"/>
                    <a:pt x="235" y="49"/>
                    <a:pt x="234" y="49"/>
                  </a:cubicBezTo>
                  <a:moveTo>
                    <a:pt x="224" y="59"/>
                  </a:moveTo>
                  <a:cubicBezTo>
                    <a:pt x="225" y="57"/>
                    <a:pt x="225" y="57"/>
                    <a:pt x="225" y="57"/>
                  </a:cubicBezTo>
                  <a:cubicBezTo>
                    <a:pt x="228" y="57"/>
                    <a:pt x="231" y="57"/>
                    <a:pt x="232" y="57"/>
                  </a:cubicBezTo>
                  <a:cubicBezTo>
                    <a:pt x="234" y="57"/>
                    <a:pt x="235" y="56"/>
                    <a:pt x="235" y="55"/>
                  </a:cubicBezTo>
                  <a:cubicBezTo>
                    <a:pt x="235" y="54"/>
                    <a:pt x="234" y="54"/>
                    <a:pt x="233" y="54"/>
                  </a:cubicBezTo>
                  <a:cubicBezTo>
                    <a:pt x="232" y="54"/>
                    <a:pt x="230" y="53"/>
                    <a:pt x="227" y="53"/>
                  </a:cubicBezTo>
                  <a:cubicBezTo>
                    <a:pt x="228" y="52"/>
                    <a:pt x="228" y="52"/>
                    <a:pt x="228" y="52"/>
                  </a:cubicBezTo>
                  <a:cubicBezTo>
                    <a:pt x="230" y="52"/>
                    <a:pt x="231" y="52"/>
                    <a:pt x="232" y="52"/>
                  </a:cubicBezTo>
                  <a:cubicBezTo>
                    <a:pt x="234" y="52"/>
                    <a:pt x="236" y="52"/>
                    <a:pt x="237" y="52"/>
                  </a:cubicBezTo>
                  <a:cubicBezTo>
                    <a:pt x="238" y="53"/>
                    <a:pt x="238" y="54"/>
                    <a:pt x="238" y="55"/>
                  </a:cubicBezTo>
                  <a:cubicBezTo>
                    <a:pt x="238" y="57"/>
                    <a:pt x="237" y="58"/>
                    <a:pt x="235" y="58"/>
                  </a:cubicBezTo>
                  <a:cubicBezTo>
                    <a:pt x="232" y="59"/>
                    <a:pt x="229" y="59"/>
                    <a:pt x="224" y="59"/>
                  </a:cubicBezTo>
                  <a:moveTo>
                    <a:pt x="263" y="6"/>
                  </a:moveTo>
                  <a:cubicBezTo>
                    <a:pt x="263" y="6"/>
                    <a:pt x="263" y="6"/>
                    <a:pt x="263" y="6"/>
                  </a:cubicBezTo>
                  <a:cubicBezTo>
                    <a:pt x="262" y="6"/>
                    <a:pt x="261" y="5"/>
                    <a:pt x="259" y="5"/>
                  </a:cubicBezTo>
                  <a:cubicBezTo>
                    <a:pt x="258" y="4"/>
                    <a:pt x="256" y="4"/>
                    <a:pt x="256" y="4"/>
                  </a:cubicBezTo>
                  <a:cubicBezTo>
                    <a:pt x="255" y="4"/>
                    <a:pt x="254" y="4"/>
                    <a:pt x="254" y="5"/>
                  </a:cubicBezTo>
                  <a:cubicBezTo>
                    <a:pt x="253" y="5"/>
                    <a:pt x="253" y="6"/>
                    <a:pt x="253" y="6"/>
                  </a:cubicBezTo>
                  <a:cubicBezTo>
                    <a:pt x="251" y="4"/>
                    <a:pt x="251" y="4"/>
                    <a:pt x="251" y="4"/>
                  </a:cubicBezTo>
                  <a:cubicBezTo>
                    <a:pt x="252" y="3"/>
                    <a:pt x="252" y="2"/>
                    <a:pt x="253" y="2"/>
                  </a:cubicBezTo>
                  <a:cubicBezTo>
                    <a:pt x="254" y="1"/>
                    <a:pt x="254" y="1"/>
                    <a:pt x="256" y="1"/>
                  </a:cubicBezTo>
                  <a:cubicBezTo>
                    <a:pt x="257" y="1"/>
                    <a:pt x="258" y="1"/>
                    <a:pt x="259" y="2"/>
                  </a:cubicBezTo>
                  <a:cubicBezTo>
                    <a:pt x="261" y="3"/>
                    <a:pt x="262" y="3"/>
                    <a:pt x="263" y="3"/>
                  </a:cubicBezTo>
                  <a:cubicBezTo>
                    <a:pt x="264" y="3"/>
                    <a:pt x="264" y="3"/>
                    <a:pt x="265" y="2"/>
                  </a:cubicBezTo>
                  <a:cubicBezTo>
                    <a:pt x="265" y="2"/>
                    <a:pt x="265" y="1"/>
                    <a:pt x="266" y="0"/>
                  </a:cubicBezTo>
                  <a:cubicBezTo>
                    <a:pt x="267" y="3"/>
                    <a:pt x="267" y="3"/>
                    <a:pt x="267" y="3"/>
                  </a:cubicBezTo>
                  <a:cubicBezTo>
                    <a:pt x="267" y="4"/>
                    <a:pt x="267" y="4"/>
                    <a:pt x="266" y="5"/>
                  </a:cubicBezTo>
                  <a:cubicBezTo>
                    <a:pt x="265" y="5"/>
                    <a:pt x="265" y="6"/>
                    <a:pt x="263" y="6"/>
                  </a:cubicBezTo>
                  <a:moveTo>
                    <a:pt x="269" y="48"/>
                  </a:moveTo>
                  <a:cubicBezTo>
                    <a:pt x="266" y="37"/>
                    <a:pt x="266" y="37"/>
                    <a:pt x="266" y="37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49" y="48"/>
                    <a:pt x="249" y="48"/>
                    <a:pt x="249" y="48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57" y="9"/>
                    <a:pt x="257" y="9"/>
                    <a:pt x="257" y="9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5" y="48"/>
                    <a:pt x="275" y="48"/>
                    <a:pt x="275" y="48"/>
                  </a:cubicBezTo>
                  <a:lnTo>
                    <a:pt x="269" y="48"/>
                  </a:lnTo>
                  <a:close/>
                  <a:moveTo>
                    <a:pt x="260" y="19"/>
                  </a:moveTo>
                  <a:cubicBezTo>
                    <a:pt x="260" y="17"/>
                    <a:pt x="260" y="16"/>
                    <a:pt x="260" y="16"/>
                  </a:cubicBezTo>
                  <a:cubicBezTo>
                    <a:pt x="259" y="15"/>
                    <a:pt x="259" y="14"/>
                    <a:pt x="259" y="14"/>
                  </a:cubicBezTo>
                  <a:cubicBezTo>
                    <a:pt x="259" y="15"/>
                    <a:pt x="259" y="15"/>
                    <a:pt x="259" y="16"/>
                  </a:cubicBezTo>
                  <a:cubicBezTo>
                    <a:pt x="259" y="16"/>
                    <a:pt x="258" y="17"/>
                    <a:pt x="258" y="19"/>
                  </a:cubicBezTo>
                  <a:cubicBezTo>
                    <a:pt x="253" y="33"/>
                    <a:pt x="253" y="33"/>
                    <a:pt x="253" y="33"/>
                  </a:cubicBezTo>
                  <a:cubicBezTo>
                    <a:pt x="265" y="33"/>
                    <a:pt x="265" y="33"/>
                    <a:pt x="265" y="33"/>
                  </a:cubicBezTo>
                  <a:lnTo>
                    <a:pt x="260" y="19"/>
                  </a:lnTo>
                  <a:close/>
                  <a:moveTo>
                    <a:pt x="293" y="49"/>
                  </a:moveTo>
                  <a:cubicBezTo>
                    <a:pt x="288" y="49"/>
                    <a:pt x="285" y="47"/>
                    <a:pt x="282" y="43"/>
                  </a:cubicBezTo>
                  <a:cubicBezTo>
                    <a:pt x="280" y="40"/>
                    <a:pt x="279" y="35"/>
                    <a:pt x="279" y="29"/>
                  </a:cubicBezTo>
                  <a:cubicBezTo>
                    <a:pt x="279" y="23"/>
                    <a:pt x="280" y="18"/>
                    <a:pt x="282" y="14"/>
                  </a:cubicBezTo>
                  <a:cubicBezTo>
                    <a:pt x="285" y="11"/>
                    <a:pt x="288" y="9"/>
                    <a:pt x="293" y="9"/>
                  </a:cubicBezTo>
                  <a:cubicBezTo>
                    <a:pt x="298" y="9"/>
                    <a:pt x="301" y="11"/>
                    <a:pt x="303" y="14"/>
                  </a:cubicBezTo>
                  <a:cubicBezTo>
                    <a:pt x="306" y="18"/>
                    <a:pt x="307" y="23"/>
                    <a:pt x="307" y="29"/>
                  </a:cubicBezTo>
                  <a:cubicBezTo>
                    <a:pt x="307" y="35"/>
                    <a:pt x="306" y="40"/>
                    <a:pt x="304" y="43"/>
                  </a:cubicBezTo>
                  <a:cubicBezTo>
                    <a:pt x="301" y="47"/>
                    <a:pt x="298" y="49"/>
                    <a:pt x="293" y="49"/>
                  </a:cubicBezTo>
                  <a:moveTo>
                    <a:pt x="293" y="12"/>
                  </a:moveTo>
                  <a:cubicBezTo>
                    <a:pt x="290" y="12"/>
                    <a:pt x="287" y="14"/>
                    <a:pt x="286" y="17"/>
                  </a:cubicBezTo>
                  <a:cubicBezTo>
                    <a:pt x="285" y="20"/>
                    <a:pt x="284" y="24"/>
                    <a:pt x="284" y="29"/>
                  </a:cubicBezTo>
                  <a:cubicBezTo>
                    <a:pt x="284" y="33"/>
                    <a:pt x="285" y="37"/>
                    <a:pt x="286" y="40"/>
                  </a:cubicBezTo>
                  <a:cubicBezTo>
                    <a:pt x="287" y="43"/>
                    <a:pt x="290" y="45"/>
                    <a:pt x="293" y="45"/>
                  </a:cubicBezTo>
                  <a:cubicBezTo>
                    <a:pt x="296" y="45"/>
                    <a:pt x="299" y="43"/>
                    <a:pt x="300" y="40"/>
                  </a:cubicBezTo>
                  <a:cubicBezTo>
                    <a:pt x="301" y="37"/>
                    <a:pt x="302" y="33"/>
                    <a:pt x="302" y="29"/>
                  </a:cubicBezTo>
                  <a:cubicBezTo>
                    <a:pt x="302" y="24"/>
                    <a:pt x="301" y="20"/>
                    <a:pt x="300" y="17"/>
                  </a:cubicBezTo>
                  <a:cubicBezTo>
                    <a:pt x="298" y="14"/>
                    <a:pt x="296" y="12"/>
                    <a:pt x="293" y="12"/>
                  </a:cubicBezTo>
                  <a:moveTo>
                    <a:pt x="329" y="48"/>
                  </a:moveTo>
                  <a:cubicBezTo>
                    <a:pt x="329" y="9"/>
                    <a:pt x="329" y="9"/>
                    <a:pt x="329" y="9"/>
                  </a:cubicBezTo>
                  <a:cubicBezTo>
                    <a:pt x="347" y="9"/>
                    <a:pt x="347" y="9"/>
                    <a:pt x="347" y="9"/>
                  </a:cubicBezTo>
                  <a:cubicBezTo>
                    <a:pt x="347" y="13"/>
                    <a:pt x="347" y="13"/>
                    <a:pt x="347" y="13"/>
                  </a:cubicBezTo>
                  <a:cubicBezTo>
                    <a:pt x="334" y="13"/>
                    <a:pt x="334" y="13"/>
                    <a:pt x="334" y="13"/>
                  </a:cubicBezTo>
                  <a:cubicBezTo>
                    <a:pt x="334" y="26"/>
                    <a:pt x="334" y="26"/>
                    <a:pt x="334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30"/>
                    <a:pt x="345" y="30"/>
                    <a:pt x="345" y="30"/>
                  </a:cubicBezTo>
                  <a:cubicBezTo>
                    <a:pt x="334" y="30"/>
                    <a:pt x="334" y="30"/>
                    <a:pt x="334" y="30"/>
                  </a:cubicBezTo>
                  <a:cubicBezTo>
                    <a:pt x="334" y="45"/>
                    <a:pt x="334" y="45"/>
                    <a:pt x="334" y="45"/>
                  </a:cubicBezTo>
                  <a:cubicBezTo>
                    <a:pt x="347" y="45"/>
                    <a:pt x="347" y="45"/>
                    <a:pt x="347" y="45"/>
                  </a:cubicBezTo>
                  <a:cubicBezTo>
                    <a:pt x="347" y="48"/>
                    <a:pt x="347" y="48"/>
                    <a:pt x="347" y="48"/>
                  </a:cubicBezTo>
                  <a:lnTo>
                    <a:pt x="329" y="48"/>
                  </a:lnTo>
                  <a:close/>
                  <a:moveTo>
                    <a:pt x="385" y="48"/>
                  </a:moveTo>
                  <a:cubicBezTo>
                    <a:pt x="382" y="19"/>
                    <a:pt x="382" y="19"/>
                    <a:pt x="382" y="19"/>
                  </a:cubicBezTo>
                  <a:cubicBezTo>
                    <a:pt x="382" y="18"/>
                    <a:pt x="382" y="17"/>
                    <a:pt x="382" y="16"/>
                  </a:cubicBezTo>
                  <a:cubicBezTo>
                    <a:pt x="382" y="16"/>
                    <a:pt x="382" y="15"/>
                    <a:pt x="382" y="15"/>
                  </a:cubicBezTo>
                  <a:cubicBezTo>
                    <a:pt x="382" y="15"/>
                    <a:pt x="382" y="16"/>
                    <a:pt x="382" y="17"/>
                  </a:cubicBezTo>
                  <a:cubicBezTo>
                    <a:pt x="381" y="17"/>
                    <a:pt x="381" y="18"/>
                    <a:pt x="381" y="19"/>
                  </a:cubicBezTo>
                  <a:cubicBezTo>
                    <a:pt x="373" y="48"/>
                    <a:pt x="373" y="48"/>
                    <a:pt x="373" y="48"/>
                  </a:cubicBezTo>
                  <a:cubicBezTo>
                    <a:pt x="369" y="48"/>
                    <a:pt x="369" y="48"/>
                    <a:pt x="369" y="48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1" y="18"/>
                    <a:pt x="361" y="17"/>
                    <a:pt x="360" y="16"/>
                  </a:cubicBezTo>
                  <a:cubicBezTo>
                    <a:pt x="360" y="16"/>
                    <a:pt x="360" y="15"/>
                    <a:pt x="360" y="15"/>
                  </a:cubicBezTo>
                  <a:cubicBezTo>
                    <a:pt x="360" y="15"/>
                    <a:pt x="360" y="16"/>
                    <a:pt x="360" y="16"/>
                  </a:cubicBezTo>
                  <a:cubicBezTo>
                    <a:pt x="360" y="17"/>
                    <a:pt x="360" y="18"/>
                    <a:pt x="360" y="19"/>
                  </a:cubicBezTo>
                  <a:cubicBezTo>
                    <a:pt x="357" y="48"/>
                    <a:pt x="357" y="48"/>
                    <a:pt x="357" y="48"/>
                  </a:cubicBezTo>
                  <a:cubicBezTo>
                    <a:pt x="352" y="48"/>
                    <a:pt x="352" y="48"/>
                    <a:pt x="352" y="48"/>
                  </a:cubicBezTo>
                  <a:cubicBezTo>
                    <a:pt x="357" y="9"/>
                    <a:pt x="357" y="9"/>
                    <a:pt x="357" y="9"/>
                  </a:cubicBezTo>
                  <a:cubicBezTo>
                    <a:pt x="362" y="9"/>
                    <a:pt x="362" y="9"/>
                    <a:pt x="362" y="9"/>
                  </a:cubicBezTo>
                  <a:cubicBezTo>
                    <a:pt x="370" y="37"/>
                    <a:pt x="370" y="37"/>
                    <a:pt x="370" y="37"/>
                  </a:cubicBezTo>
                  <a:cubicBezTo>
                    <a:pt x="370" y="39"/>
                    <a:pt x="371" y="40"/>
                    <a:pt x="371" y="40"/>
                  </a:cubicBezTo>
                  <a:cubicBezTo>
                    <a:pt x="371" y="41"/>
                    <a:pt x="371" y="41"/>
                    <a:pt x="371" y="42"/>
                  </a:cubicBezTo>
                  <a:cubicBezTo>
                    <a:pt x="371" y="41"/>
                    <a:pt x="371" y="41"/>
                    <a:pt x="371" y="40"/>
                  </a:cubicBezTo>
                  <a:cubicBezTo>
                    <a:pt x="372" y="40"/>
                    <a:pt x="372" y="39"/>
                    <a:pt x="372" y="37"/>
                  </a:cubicBezTo>
                  <a:cubicBezTo>
                    <a:pt x="380" y="9"/>
                    <a:pt x="380" y="9"/>
                    <a:pt x="380" y="9"/>
                  </a:cubicBezTo>
                  <a:cubicBezTo>
                    <a:pt x="386" y="9"/>
                    <a:pt x="386" y="9"/>
                    <a:pt x="386" y="9"/>
                  </a:cubicBezTo>
                  <a:cubicBezTo>
                    <a:pt x="390" y="48"/>
                    <a:pt x="390" y="48"/>
                    <a:pt x="390" y="48"/>
                  </a:cubicBezTo>
                  <a:lnTo>
                    <a:pt x="385" y="48"/>
                  </a:lnTo>
                  <a:close/>
                  <a:moveTo>
                    <a:pt x="404" y="32"/>
                  </a:moveTo>
                  <a:cubicBezTo>
                    <a:pt x="403" y="32"/>
                    <a:pt x="403" y="32"/>
                    <a:pt x="403" y="32"/>
                  </a:cubicBezTo>
                  <a:cubicBezTo>
                    <a:pt x="403" y="48"/>
                    <a:pt x="403" y="48"/>
                    <a:pt x="403" y="48"/>
                  </a:cubicBezTo>
                  <a:cubicBezTo>
                    <a:pt x="398" y="48"/>
                    <a:pt x="398" y="48"/>
                    <a:pt x="398" y="48"/>
                  </a:cubicBezTo>
                  <a:cubicBezTo>
                    <a:pt x="398" y="11"/>
                    <a:pt x="398" y="11"/>
                    <a:pt x="398" y="11"/>
                  </a:cubicBezTo>
                  <a:cubicBezTo>
                    <a:pt x="399" y="10"/>
                    <a:pt x="400" y="10"/>
                    <a:pt x="402" y="9"/>
                  </a:cubicBezTo>
                  <a:cubicBezTo>
                    <a:pt x="404" y="9"/>
                    <a:pt x="405" y="9"/>
                    <a:pt x="407" y="9"/>
                  </a:cubicBezTo>
                  <a:cubicBezTo>
                    <a:pt x="412" y="9"/>
                    <a:pt x="415" y="10"/>
                    <a:pt x="417" y="12"/>
                  </a:cubicBezTo>
                  <a:cubicBezTo>
                    <a:pt x="419" y="14"/>
                    <a:pt x="421" y="17"/>
                    <a:pt x="421" y="21"/>
                  </a:cubicBezTo>
                  <a:cubicBezTo>
                    <a:pt x="421" y="24"/>
                    <a:pt x="419" y="27"/>
                    <a:pt x="417" y="29"/>
                  </a:cubicBezTo>
                  <a:cubicBezTo>
                    <a:pt x="415" y="31"/>
                    <a:pt x="412" y="32"/>
                    <a:pt x="407" y="32"/>
                  </a:cubicBezTo>
                  <a:cubicBezTo>
                    <a:pt x="406" y="32"/>
                    <a:pt x="405" y="32"/>
                    <a:pt x="404" y="32"/>
                  </a:cubicBezTo>
                  <a:moveTo>
                    <a:pt x="407" y="12"/>
                  </a:moveTo>
                  <a:cubicBezTo>
                    <a:pt x="406" y="12"/>
                    <a:pt x="405" y="12"/>
                    <a:pt x="405" y="12"/>
                  </a:cubicBezTo>
                  <a:cubicBezTo>
                    <a:pt x="404" y="12"/>
                    <a:pt x="403" y="12"/>
                    <a:pt x="403" y="13"/>
                  </a:cubicBezTo>
                  <a:cubicBezTo>
                    <a:pt x="403" y="29"/>
                    <a:pt x="403" y="29"/>
                    <a:pt x="403" y="29"/>
                  </a:cubicBezTo>
                  <a:cubicBezTo>
                    <a:pt x="404" y="29"/>
                    <a:pt x="404" y="29"/>
                    <a:pt x="404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7" y="29"/>
                    <a:pt x="407" y="29"/>
                    <a:pt x="407" y="29"/>
                  </a:cubicBezTo>
                  <a:cubicBezTo>
                    <a:pt x="410" y="29"/>
                    <a:pt x="412" y="28"/>
                    <a:pt x="413" y="27"/>
                  </a:cubicBezTo>
                  <a:cubicBezTo>
                    <a:pt x="415" y="25"/>
                    <a:pt x="416" y="23"/>
                    <a:pt x="416" y="21"/>
                  </a:cubicBezTo>
                  <a:cubicBezTo>
                    <a:pt x="416" y="18"/>
                    <a:pt x="415" y="16"/>
                    <a:pt x="414" y="14"/>
                  </a:cubicBezTo>
                  <a:cubicBezTo>
                    <a:pt x="412" y="13"/>
                    <a:pt x="410" y="12"/>
                    <a:pt x="407" y="12"/>
                  </a:cubicBezTo>
                  <a:moveTo>
                    <a:pt x="445" y="48"/>
                  </a:moveTo>
                  <a:cubicBezTo>
                    <a:pt x="433" y="30"/>
                    <a:pt x="433" y="30"/>
                    <a:pt x="433" y="30"/>
                  </a:cubicBezTo>
                  <a:cubicBezTo>
                    <a:pt x="432" y="48"/>
                    <a:pt x="432" y="48"/>
                    <a:pt x="432" y="48"/>
                  </a:cubicBezTo>
                  <a:cubicBezTo>
                    <a:pt x="427" y="48"/>
                    <a:pt x="427" y="48"/>
                    <a:pt x="427" y="48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8" y="10"/>
                    <a:pt x="430" y="10"/>
                    <a:pt x="431" y="9"/>
                  </a:cubicBezTo>
                  <a:cubicBezTo>
                    <a:pt x="433" y="9"/>
                    <a:pt x="435" y="9"/>
                    <a:pt x="437" y="9"/>
                  </a:cubicBezTo>
                  <a:cubicBezTo>
                    <a:pt x="441" y="9"/>
                    <a:pt x="445" y="10"/>
                    <a:pt x="447" y="12"/>
                  </a:cubicBezTo>
                  <a:cubicBezTo>
                    <a:pt x="449" y="14"/>
                    <a:pt x="450" y="17"/>
                    <a:pt x="450" y="20"/>
                  </a:cubicBezTo>
                  <a:cubicBezTo>
                    <a:pt x="450" y="24"/>
                    <a:pt x="449" y="26"/>
                    <a:pt x="447" y="28"/>
                  </a:cubicBezTo>
                  <a:cubicBezTo>
                    <a:pt x="445" y="30"/>
                    <a:pt x="442" y="31"/>
                    <a:pt x="438" y="31"/>
                  </a:cubicBezTo>
                  <a:cubicBezTo>
                    <a:pt x="451" y="48"/>
                    <a:pt x="451" y="48"/>
                    <a:pt x="451" y="48"/>
                  </a:cubicBezTo>
                  <a:lnTo>
                    <a:pt x="445" y="48"/>
                  </a:lnTo>
                  <a:close/>
                  <a:moveTo>
                    <a:pt x="437" y="12"/>
                  </a:moveTo>
                  <a:cubicBezTo>
                    <a:pt x="435" y="12"/>
                    <a:pt x="433" y="12"/>
                    <a:pt x="432" y="13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3" y="29"/>
                    <a:pt x="434" y="29"/>
                    <a:pt x="436" y="29"/>
                  </a:cubicBezTo>
                  <a:cubicBezTo>
                    <a:pt x="439" y="29"/>
                    <a:pt x="441" y="29"/>
                    <a:pt x="443" y="27"/>
                  </a:cubicBezTo>
                  <a:cubicBezTo>
                    <a:pt x="444" y="26"/>
                    <a:pt x="445" y="23"/>
                    <a:pt x="445" y="21"/>
                  </a:cubicBezTo>
                  <a:cubicBezTo>
                    <a:pt x="445" y="15"/>
                    <a:pt x="442" y="12"/>
                    <a:pt x="437" y="12"/>
                  </a:cubicBezTo>
                  <a:moveTo>
                    <a:pt x="458" y="48"/>
                  </a:moveTo>
                  <a:cubicBezTo>
                    <a:pt x="458" y="9"/>
                    <a:pt x="458" y="9"/>
                    <a:pt x="458" y="9"/>
                  </a:cubicBezTo>
                  <a:cubicBezTo>
                    <a:pt x="476" y="9"/>
                    <a:pt x="476" y="9"/>
                    <a:pt x="476" y="9"/>
                  </a:cubicBezTo>
                  <a:cubicBezTo>
                    <a:pt x="476" y="13"/>
                    <a:pt x="476" y="13"/>
                    <a:pt x="476" y="13"/>
                  </a:cubicBezTo>
                  <a:cubicBezTo>
                    <a:pt x="463" y="13"/>
                    <a:pt x="463" y="13"/>
                    <a:pt x="463" y="13"/>
                  </a:cubicBezTo>
                  <a:cubicBezTo>
                    <a:pt x="463" y="26"/>
                    <a:pt x="463" y="26"/>
                    <a:pt x="463" y="26"/>
                  </a:cubicBezTo>
                  <a:cubicBezTo>
                    <a:pt x="474" y="26"/>
                    <a:pt x="474" y="26"/>
                    <a:pt x="474" y="26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63" y="30"/>
                    <a:pt x="463" y="30"/>
                    <a:pt x="463" y="30"/>
                  </a:cubicBezTo>
                  <a:cubicBezTo>
                    <a:pt x="463" y="45"/>
                    <a:pt x="463" y="45"/>
                    <a:pt x="463" y="45"/>
                  </a:cubicBezTo>
                  <a:cubicBezTo>
                    <a:pt x="476" y="45"/>
                    <a:pt x="476" y="45"/>
                    <a:pt x="476" y="45"/>
                  </a:cubicBezTo>
                  <a:cubicBezTo>
                    <a:pt x="476" y="48"/>
                    <a:pt x="476" y="48"/>
                    <a:pt x="476" y="48"/>
                  </a:cubicBezTo>
                  <a:lnTo>
                    <a:pt x="458" y="48"/>
                  </a:lnTo>
                  <a:close/>
                  <a:moveTo>
                    <a:pt x="490" y="49"/>
                  </a:moveTo>
                  <a:cubicBezTo>
                    <a:pt x="488" y="49"/>
                    <a:pt x="486" y="49"/>
                    <a:pt x="484" y="48"/>
                  </a:cubicBezTo>
                  <a:cubicBezTo>
                    <a:pt x="483" y="48"/>
                    <a:pt x="482" y="47"/>
                    <a:pt x="481" y="47"/>
                  </a:cubicBezTo>
                  <a:cubicBezTo>
                    <a:pt x="482" y="43"/>
                    <a:pt x="482" y="43"/>
                    <a:pt x="482" y="43"/>
                  </a:cubicBezTo>
                  <a:cubicBezTo>
                    <a:pt x="483" y="44"/>
                    <a:pt x="484" y="44"/>
                    <a:pt x="485" y="44"/>
                  </a:cubicBezTo>
                  <a:cubicBezTo>
                    <a:pt x="486" y="45"/>
                    <a:pt x="487" y="45"/>
                    <a:pt x="489" y="45"/>
                  </a:cubicBezTo>
                  <a:cubicBezTo>
                    <a:pt x="491" y="45"/>
                    <a:pt x="493" y="44"/>
                    <a:pt x="494" y="43"/>
                  </a:cubicBezTo>
                  <a:cubicBezTo>
                    <a:pt x="495" y="42"/>
                    <a:pt x="496" y="40"/>
                    <a:pt x="496" y="38"/>
                  </a:cubicBezTo>
                  <a:cubicBezTo>
                    <a:pt x="496" y="36"/>
                    <a:pt x="496" y="34"/>
                    <a:pt x="495" y="33"/>
                  </a:cubicBezTo>
                  <a:cubicBezTo>
                    <a:pt x="494" y="32"/>
                    <a:pt x="492" y="31"/>
                    <a:pt x="489" y="30"/>
                  </a:cubicBezTo>
                  <a:cubicBezTo>
                    <a:pt x="486" y="29"/>
                    <a:pt x="484" y="27"/>
                    <a:pt x="483" y="26"/>
                  </a:cubicBezTo>
                  <a:cubicBezTo>
                    <a:pt x="482" y="24"/>
                    <a:pt x="481" y="22"/>
                    <a:pt x="481" y="20"/>
                  </a:cubicBezTo>
                  <a:cubicBezTo>
                    <a:pt x="481" y="17"/>
                    <a:pt x="482" y="14"/>
                    <a:pt x="484" y="12"/>
                  </a:cubicBezTo>
                  <a:cubicBezTo>
                    <a:pt x="486" y="10"/>
                    <a:pt x="489" y="9"/>
                    <a:pt x="492" y="9"/>
                  </a:cubicBezTo>
                  <a:cubicBezTo>
                    <a:pt x="494" y="9"/>
                    <a:pt x="495" y="9"/>
                    <a:pt x="497" y="9"/>
                  </a:cubicBezTo>
                  <a:cubicBezTo>
                    <a:pt x="498" y="10"/>
                    <a:pt x="499" y="10"/>
                    <a:pt x="500" y="11"/>
                  </a:cubicBezTo>
                  <a:cubicBezTo>
                    <a:pt x="499" y="14"/>
                    <a:pt x="499" y="14"/>
                    <a:pt x="499" y="14"/>
                  </a:cubicBezTo>
                  <a:cubicBezTo>
                    <a:pt x="498" y="14"/>
                    <a:pt x="497" y="13"/>
                    <a:pt x="496" y="13"/>
                  </a:cubicBezTo>
                  <a:cubicBezTo>
                    <a:pt x="495" y="13"/>
                    <a:pt x="494" y="12"/>
                    <a:pt x="493" y="12"/>
                  </a:cubicBezTo>
                  <a:cubicBezTo>
                    <a:pt x="491" y="12"/>
                    <a:pt x="489" y="13"/>
                    <a:pt x="488" y="14"/>
                  </a:cubicBezTo>
                  <a:cubicBezTo>
                    <a:pt x="487" y="16"/>
                    <a:pt x="486" y="17"/>
                    <a:pt x="486" y="19"/>
                  </a:cubicBezTo>
                  <a:cubicBezTo>
                    <a:pt x="486" y="21"/>
                    <a:pt x="487" y="22"/>
                    <a:pt x="488" y="24"/>
                  </a:cubicBezTo>
                  <a:cubicBezTo>
                    <a:pt x="489" y="25"/>
                    <a:pt x="491" y="26"/>
                    <a:pt x="494" y="27"/>
                  </a:cubicBezTo>
                  <a:cubicBezTo>
                    <a:pt x="496" y="28"/>
                    <a:pt x="498" y="29"/>
                    <a:pt x="500" y="31"/>
                  </a:cubicBezTo>
                  <a:cubicBezTo>
                    <a:pt x="501" y="33"/>
                    <a:pt x="501" y="35"/>
                    <a:pt x="501" y="37"/>
                  </a:cubicBezTo>
                  <a:cubicBezTo>
                    <a:pt x="501" y="41"/>
                    <a:pt x="500" y="43"/>
                    <a:pt x="498" y="46"/>
                  </a:cubicBezTo>
                  <a:cubicBezTo>
                    <a:pt x="496" y="48"/>
                    <a:pt x="493" y="49"/>
                    <a:pt x="490" y="49"/>
                  </a:cubicBezTo>
                  <a:moveTo>
                    <a:pt x="531" y="48"/>
                  </a:moveTo>
                  <a:cubicBezTo>
                    <a:pt x="527" y="37"/>
                    <a:pt x="527" y="37"/>
                    <a:pt x="527" y="37"/>
                  </a:cubicBezTo>
                  <a:cubicBezTo>
                    <a:pt x="514" y="37"/>
                    <a:pt x="514" y="37"/>
                    <a:pt x="514" y="37"/>
                  </a:cubicBezTo>
                  <a:cubicBezTo>
                    <a:pt x="510" y="48"/>
                    <a:pt x="510" y="48"/>
                    <a:pt x="510" y="48"/>
                  </a:cubicBezTo>
                  <a:cubicBezTo>
                    <a:pt x="506" y="48"/>
                    <a:pt x="506" y="48"/>
                    <a:pt x="506" y="48"/>
                  </a:cubicBezTo>
                  <a:cubicBezTo>
                    <a:pt x="519" y="9"/>
                    <a:pt x="519" y="9"/>
                    <a:pt x="519" y="9"/>
                  </a:cubicBezTo>
                  <a:cubicBezTo>
                    <a:pt x="523" y="9"/>
                    <a:pt x="523" y="9"/>
                    <a:pt x="523" y="9"/>
                  </a:cubicBezTo>
                  <a:cubicBezTo>
                    <a:pt x="536" y="48"/>
                    <a:pt x="536" y="48"/>
                    <a:pt x="536" y="48"/>
                  </a:cubicBezTo>
                  <a:lnTo>
                    <a:pt x="531" y="48"/>
                  </a:lnTo>
                  <a:close/>
                  <a:moveTo>
                    <a:pt x="522" y="19"/>
                  </a:moveTo>
                  <a:cubicBezTo>
                    <a:pt x="522" y="17"/>
                    <a:pt x="521" y="16"/>
                    <a:pt x="521" y="15"/>
                  </a:cubicBezTo>
                  <a:cubicBezTo>
                    <a:pt x="521" y="15"/>
                    <a:pt x="521" y="14"/>
                    <a:pt x="521" y="14"/>
                  </a:cubicBezTo>
                  <a:cubicBezTo>
                    <a:pt x="521" y="15"/>
                    <a:pt x="521" y="15"/>
                    <a:pt x="520" y="16"/>
                  </a:cubicBezTo>
                  <a:cubicBezTo>
                    <a:pt x="520" y="16"/>
                    <a:pt x="520" y="17"/>
                    <a:pt x="520" y="19"/>
                  </a:cubicBezTo>
                  <a:cubicBezTo>
                    <a:pt x="515" y="33"/>
                    <a:pt x="515" y="33"/>
                    <a:pt x="515" y="33"/>
                  </a:cubicBezTo>
                  <a:cubicBezTo>
                    <a:pt x="527" y="33"/>
                    <a:pt x="527" y="33"/>
                    <a:pt x="527" y="33"/>
                  </a:cubicBezTo>
                  <a:lnTo>
                    <a:pt x="522" y="19"/>
                  </a:lnTo>
                  <a:close/>
                  <a:moveTo>
                    <a:pt x="560" y="48"/>
                  </a:moveTo>
                  <a:cubicBezTo>
                    <a:pt x="547" y="30"/>
                    <a:pt x="547" y="30"/>
                    <a:pt x="547" y="30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2" y="48"/>
                    <a:pt x="542" y="48"/>
                    <a:pt x="542" y="48"/>
                  </a:cubicBezTo>
                  <a:cubicBezTo>
                    <a:pt x="542" y="11"/>
                    <a:pt x="542" y="11"/>
                    <a:pt x="542" y="11"/>
                  </a:cubicBezTo>
                  <a:cubicBezTo>
                    <a:pt x="543" y="10"/>
                    <a:pt x="544" y="10"/>
                    <a:pt x="546" y="9"/>
                  </a:cubicBezTo>
                  <a:cubicBezTo>
                    <a:pt x="548" y="9"/>
                    <a:pt x="550" y="9"/>
                    <a:pt x="552" y="9"/>
                  </a:cubicBezTo>
                  <a:cubicBezTo>
                    <a:pt x="556" y="9"/>
                    <a:pt x="559" y="10"/>
                    <a:pt x="561" y="12"/>
                  </a:cubicBezTo>
                  <a:cubicBezTo>
                    <a:pt x="564" y="14"/>
                    <a:pt x="565" y="17"/>
                    <a:pt x="565" y="20"/>
                  </a:cubicBezTo>
                  <a:cubicBezTo>
                    <a:pt x="565" y="24"/>
                    <a:pt x="564" y="26"/>
                    <a:pt x="562" y="28"/>
                  </a:cubicBezTo>
                  <a:cubicBezTo>
                    <a:pt x="560" y="30"/>
                    <a:pt x="557" y="31"/>
                    <a:pt x="553" y="31"/>
                  </a:cubicBezTo>
                  <a:cubicBezTo>
                    <a:pt x="566" y="48"/>
                    <a:pt x="566" y="48"/>
                    <a:pt x="566" y="48"/>
                  </a:cubicBezTo>
                  <a:lnTo>
                    <a:pt x="560" y="48"/>
                  </a:lnTo>
                  <a:close/>
                  <a:moveTo>
                    <a:pt x="551" y="12"/>
                  </a:moveTo>
                  <a:cubicBezTo>
                    <a:pt x="550" y="12"/>
                    <a:pt x="548" y="12"/>
                    <a:pt x="547" y="13"/>
                  </a:cubicBezTo>
                  <a:cubicBezTo>
                    <a:pt x="547" y="29"/>
                    <a:pt x="547" y="29"/>
                    <a:pt x="547" y="29"/>
                  </a:cubicBezTo>
                  <a:cubicBezTo>
                    <a:pt x="548" y="29"/>
                    <a:pt x="549" y="29"/>
                    <a:pt x="550" y="29"/>
                  </a:cubicBezTo>
                  <a:cubicBezTo>
                    <a:pt x="553" y="29"/>
                    <a:pt x="556" y="29"/>
                    <a:pt x="557" y="27"/>
                  </a:cubicBezTo>
                  <a:cubicBezTo>
                    <a:pt x="559" y="26"/>
                    <a:pt x="560" y="23"/>
                    <a:pt x="560" y="21"/>
                  </a:cubicBezTo>
                  <a:cubicBezTo>
                    <a:pt x="560" y="15"/>
                    <a:pt x="557" y="12"/>
                    <a:pt x="551" y="12"/>
                  </a:cubicBezTo>
                  <a:moveTo>
                    <a:pt x="573" y="9"/>
                  </a:moveTo>
                  <a:cubicBezTo>
                    <a:pt x="578" y="9"/>
                    <a:pt x="578" y="9"/>
                    <a:pt x="578" y="9"/>
                  </a:cubicBezTo>
                  <a:cubicBezTo>
                    <a:pt x="578" y="48"/>
                    <a:pt x="578" y="48"/>
                    <a:pt x="578" y="48"/>
                  </a:cubicBezTo>
                  <a:cubicBezTo>
                    <a:pt x="573" y="48"/>
                    <a:pt x="573" y="48"/>
                    <a:pt x="573" y="48"/>
                  </a:cubicBezTo>
                  <a:lnTo>
                    <a:pt x="573" y="9"/>
                  </a:lnTo>
                  <a:close/>
                  <a:moveTo>
                    <a:pt x="609" y="48"/>
                  </a:moveTo>
                  <a:cubicBezTo>
                    <a:pt x="605" y="37"/>
                    <a:pt x="605" y="37"/>
                    <a:pt x="605" y="37"/>
                  </a:cubicBezTo>
                  <a:cubicBezTo>
                    <a:pt x="592" y="37"/>
                    <a:pt x="592" y="37"/>
                    <a:pt x="592" y="37"/>
                  </a:cubicBezTo>
                  <a:cubicBezTo>
                    <a:pt x="588" y="48"/>
                    <a:pt x="588" y="48"/>
                    <a:pt x="588" y="48"/>
                  </a:cubicBezTo>
                  <a:cubicBezTo>
                    <a:pt x="583" y="48"/>
                    <a:pt x="583" y="48"/>
                    <a:pt x="583" y="48"/>
                  </a:cubicBezTo>
                  <a:cubicBezTo>
                    <a:pt x="596" y="9"/>
                    <a:pt x="596" y="9"/>
                    <a:pt x="596" y="9"/>
                  </a:cubicBezTo>
                  <a:cubicBezTo>
                    <a:pt x="601" y="9"/>
                    <a:pt x="601" y="9"/>
                    <a:pt x="601" y="9"/>
                  </a:cubicBezTo>
                  <a:cubicBezTo>
                    <a:pt x="614" y="48"/>
                    <a:pt x="614" y="48"/>
                    <a:pt x="614" y="48"/>
                  </a:cubicBezTo>
                  <a:lnTo>
                    <a:pt x="609" y="48"/>
                  </a:lnTo>
                  <a:close/>
                  <a:moveTo>
                    <a:pt x="600" y="19"/>
                  </a:moveTo>
                  <a:cubicBezTo>
                    <a:pt x="599" y="17"/>
                    <a:pt x="599" y="16"/>
                    <a:pt x="599" y="15"/>
                  </a:cubicBezTo>
                  <a:cubicBezTo>
                    <a:pt x="599" y="15"/>
                    <a:pt x="599" y="14"/>
                    <a:pt x="599" y="14"/>
                  </a:cubicBezTo>
                  <a:cubicBezTo>
                    <a:pt x="599" y="15"/>
                    <a:pt x="598" y="15"/>
                    <a:pt x="598" y="16"/>
                  </a:cubicBezTo>
                  <a:cubicBezTo>
                    <a:pt x="598" y="16"/>
                    <a:pt x="598" y="17"/>
                    <a:pt x="597" y="19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604" y="33"/>
                    <a:pt x="604" y="33"/>
                    <a:pt x="604" y="33"/>
                  </a:cubicBezTo>
                  <a:lnTo>
                    <a:pt x="600" y="19"/>
                  </a:lnTo>
                  <a:close/>
                  <a:moveTo>
                    <a:pt x="620" y="48"/>
                  </a:moveTo>
                  <a:cubicBezTo>
                    <a:pt x="620" y="9"/>
                    <a:pt x="620" y="9"/>
                    <a:pt x="620" y="9"/>
                  </a:cubicBezTo>
                  <a:cubicBezTo>
                    <a:pt x="625" y="9"/>
                    <a:pt x="625" y="9"/>
                    <a:pt x="625" y="9"/>
                  </a:cubicBezTo>
                  <a:cubicBezTo>
                    <a:pt x="625" y="45"/>
                    <a:pt x="625" y="45"/>
                    <a:pt x="625" y="45"/>
                  </a:cubicBezTo>
                  <a:cubicBezTo>
                    <a:pt x="637" y="45"/>
                    <a:pt x="637" y="45"/>
                    <a:pt x="637" y="45"/>
                  </a:cubicBezTo>
                  <a:cubicBezTo>
                    <a:pt x="637" y="48"/>
                    <a:pt x="637" y="48"/>
                    <a:pt x="637" y="48"/>
                  </a:cubicBezTo>
                  <a:lnTo>
                    <a:pt x="620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4943" y="1617"/>
              <a:ext cx="918" cy="438"/>
            </a:xfrm>
            <a:custGeom>
              <a:avLst/>
              <a:gdLst>
                <a:gd name="T0" fmla="*/ 365 w 388"/>
                <a:gd name="T1" fmla="*/ 46 h 185"/>
                <a:gd name="T2" fmla="*/ 388 w 388"/>
                <a:gd name="T3" fmla="*/ 23 h 185"/>
                <a:gd name="T4" fmla="*/ 365 w 388"/>
                <a:gd name="T5" fmla="*/ 0 h 185"/>
                <a:gd name="T6" fmla="*/ 342 w 388"/>
                <a:gd name="T7" fmla="*/ 23 h 185"/>
                <a:gd name="T8" fmla="*/ 365 w 388"/>
                <a:gd name="T9" fmla="*/ 46 h 185"/>
                <a:gd name="T10" fmla="*/ 186 w 388"/>
                <a:gd name="T11" fmla="*/ 183 h 185"/>
                <a:gd name="T12" fmla="*/ 186 w 388"/>
                <a:gd name="T13" fmla="*/ 95 h 185"/>
                <a:gd name="T14" fmla="*/ 173 w 388"/>
                <a:gd name="T15" fmla="*/ 66 h 185"/>
                <a:gd name="T16" fmla="*/ 138 w 388"/>
                <a:gd name="T17" fmla="*/ 54 h 185"/>
                <a:gd name="T18" fmla="*/ 112 w 388"/>
                <a:gd name="T19" fmla="*/ 58 h 185"/>
                <a:gd name="T20" fmla="*/ 95 w 388"/>
                <a:gd name="T21" fmla="*/ 66 h 185"/>
                <a:gd name="T22" fmla="*/ 80 w 388"/>
                <a:gd name="T23" fmla="*/ 57 h 185"/>
                <a:gd name="T24" fmla="*/ 55 w 388"/>
                <a:gd name="T25" fmla="*/ 54 h 185"/>
                <a:gd name="T26" fmla="*/ 25 w 388"/>
                <a:gd name="T27" fmla="*/ 57 h 185"/>
                <a:gd name="T28" fmla="*/ 0 w 388"/>
                <a:gd name="T29" fmla="*/ 64 h 185"/>
                <a:gd name="T30" fmla="*/ 0 w 388"/>
                <a:gd name="T31" fmla="*/ 183 h 185"/>
                <a:gd name="T32" fmla="*/ 44 w 388"/>
                <a:gd name="T33" fmla="*/ 183 h 185"/>
                <a:gd name="T34" fmla="*/ 44 w 388"/>
                <a:gd name="T35" fmla="*/ 84 h 185"/>
                <a:gd name="T36" fmla="*/ 55 w 388"/>
                <a:gd name="T37" fmla="*/ 82 h 185"/>
                <a:gd name="T38" fmla="*/ 71 w 388"/>
                <a:gd name="T39" fmla="*/ 95 h 185"/>
                <a:gd name="T40" fmla="*/ 71 w 388"/>
                <a:gd name="T41" fmla="*/ 183 h 185"/>
                <a:gd name="T42" fmla="*/ 115 w 388"/>
                <a:gd name="T43" fmla="*/ 183 h 185"/>
                <a:gd name="T44" fmla="*/ 115 w 388"/>
                <a:gd name="T45" fmla="*/ 85 h 185"/>
                <a:gd name="T46" fmla="*/ 126 w 388"/>
                <a:gd name="T47" fmla="*/ 82 h 185"/>
                <a:gd name="T48" fmla="*/ 141 w 388"/>
                <a:gd name="T49" fmla="*/ 95 h 185"/>
                <a:gd name="T50" fmla="*/ 141 w 388"/>
                <a:gd name="T51" fmla="*/ 183 h 185"/>
                <a:gd name="T52" fmla="*/ 186 w 388"/>
                <a:gd name="T53" fmla="*/ 183 h 185"/>
                <a:gd name="T54" fmla="*/ 322 w 388"/>
                <a:gd name="T55" fmla="*/ 124 h 185"/>
                <a:gd name="T56" fmla="*/ 308 w 388"/>
                <a:gd name="T57" fmla="*/ 73 h 185"/>
                <a:gd name="T58" fmla="*/ 266 w 388"/>
                <a:gd name="T59" fmla="*/ 54 h 185"/>
                <a:gd name="T60" fmla="*/ 222 w 388"/>
                <a:gd name="T61" fmla="*/ 72 h 185"/>
                <a:gd name="T62" fmla="*/ 206 w 388"/>
                <a:gd name="T63" fmla="*/ 119 h 185"/>
                <a:gd name="T64" fmla="*/ 223 w 388"/>
                <a:gd name="T65" fmla="*/ 167 h 185"/>
                <a:gd name="T66" fmla="*/ 269 w 388"/>
                <a:gd name="T67" fmla="*/ 185 h 185"/>
                <a:gd name="T68" fmla="*/ 298 w 388"/>
                <a:gd name="T69" fmla="*/ 182 h 185"/>
                <a:gd name="T70" fmla="*/ 318 w 388"/>
                <a:gd name="T71" fmla="*/ 175 h 185"/>
                <a:gd name="T72" fmla="*/ 308 w 388"/>
                <a:gd name="T73" fmla="*/ 148 h 185"/>
                <a:gd name="T74" fmla="*/ 294 w 388"/>
                <a:gd name="T75" fmla="*/ 153 h 185"/>
                <a:gd name="T76" fmla="*/ 275 w 388"/>
                <a:gd name="T77" fmla="*/ 155 h 185"/>
                <a:gd name="T78" fmla="*/ 249 w 388"/>
                <a:gd name="T79" fmla="*/ 135 h 185"/>
                <a:gd name="T80" fmla="*/ 322 w 388"/>
                <a:gd name="T81" fmla="*/ 124 h 185"/>
                <a:gd name="T82" fmla="*/ 281 w 388"/>
                <a:gd name="T83" fmla="*/ 108 h 185"/>
                <a:gd name="T84" fmla="*/ 245 w 388"/>
                <a:gd name="T85" fmla="*/ 114 h 185"/>
                <a:gd name="T86" fmla="*/ 264 w 388"/>
                <a:gd name="T87" fmla="*/ 80 h 185"/>
                <a:gd name="T88" fmla="*/ 281 w 388"/>
                <a:gd name="T89" fmla="*/ 108 h 185"/>
                <a:gd name="T90" fmla="*/ 387 w 388"/>
                <a:gd name="T91" fmla="*/ 57 h 185"/>
                <a:gd name="T92" fmla="*/ 343 w 388"/>
                <a:gd name="T93" fmla="*/ 57 h 185"/>
                <a:gd name="T94" fmla="*/ 343 w 388"/>
                <a:gd name="T95" fmla="*/ 183 h 185"/>
                <a:gd name="T96" fmla="*/ 387 w 388"/>
                <a:gd name="T97" fmla="*/ 183 h 185"/>
                <a:gd name="T98" fmla="*/ 387 w 388"/>
                <a:gd name="T99" fmla="*/ 57 h 185"/>
                <a:gd name="T100" fmla="*/ 387 w 388"/>
                <a:gd name="T101" fmla="*/ 183 h 185"/>
                <a:gd name="T102" fmla="*/ 387 w 388"/>
                <a:gd name="T103" fmla="*/ 57 h 185"/>
                <a:gd name="T104" fmla="*/ 387 w 388"/>
                <a:gd name="T105" fmla="*/ 18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8" h="185">
                  <a:moveTo>
                    <a:pt x="365" y="46"/>
                  </a:moveTo>
                  <a:cubicBezTo>
                    <a:pt x="378" y="46"/>
                    <a:pt x="388" y="36"/>
                    <a:pt x="388" y="23"/>
                  </a:cubicBezTo>
                  <a:cubicBezTo>
                    <a:pt x="388" y="11"/>
                    <a:pt x="378" y="0"/>
                    <a:pt x="365" y="0"/>
                  </a:cubicBezTo>
                  <a:cubicBezTo>
                    <a:pt x="353" y="0"/>
                    <a:pt x="342" y="11"/>
                    <a:pt x="342" y="23"/>
                  </a:cubicBezTo>
                  <a:cubicBezTo>
                    <a:pt x="342" y="36"/>
                    <a:pt x="353" y="46"/>
                    <a:pt x="365" y="46"/>
                  </a:cubicBezTo>
                  <a:moveTo>
                    <a:pt x="186" y="183"/>
                  </a:moveTo>
                  <a:cubicBezTo>
                    <a:pt x="186" y="95"/>
                    <a:pt x="186" y="95"/>
                    <a:pt x="186" y="95"/>
                  </a:cubicBezTo>
                  <a:cubicBezTo>
                    <a:pt x="186" y="83"/>
                    <a:pt x="182" y="73"/>
                    <a:pt x="173" y="66"/>
                  </a:cubicBezTo>
                  <a:cubicBezTo>
                    <a:pt x="165" y="58"/>
                    <a:pt x="153" y="54"/>
                    <a:pt x="138" y="54"/>
                  </a:cubicBezTo>
                  <a:cubicBezTo>
                    <a:pt x="128" y="54"/>
                    <a:pt x="119" y="55"/>
                    <a:pt x="112" y="58"/>
                  </a:cubicBezTo>
                  <a:cubicBezTo>
                    <a:pt x="105" y="60"/>
                    <a:pt x="100" y="62"/>
                    <a:pt x="95" y="66"/>
                  </a:cubicBezTo>
                  <a:cubicBezTo>
                    <a:pt x="91" y="62"/>
                    <a:pt x="86" y="59"/>
                    <a:pt x="80" y="57"/>
                  </a:cubicBezTo>
                  <a:cubicBezTo>
                    <a:pt x="73" y="55"/>
                    <a:pt x="65" y="54"/>
                    <a:pt x="55" y="54"/>
                  </a:cubicBezTo>
                  <a:cubicBezTo>
                    <a:pt x="43" y="54"/>
                    <a:pt x="33" y="55"/>
                    <a:pt x="25" y="57"/>
                  </a:cubicBezTo>
                  <a:cubicBezTo>
                    <a:pt x="16" y="58"/>
                    <a:pt x="8" y="61"/>
                    <a:pt x="0" y="64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44" y="183"/>
                    <a:pt x="44" y="183"/>
                    <a:pt x="44" y="183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7" y="82"/>
                    <a:pt x="51" y="82"/>
                    <a:pt x="55" y="82"/>
                  </a:cubicBezTo>
                  <a:cubicBezTo>
                    <a:pt x="66" y="82"/>
                    <a:pt x="71" y="86"/>
                    <a:pt x="71" y="95"/>
                  </a:cubicBezTo>
                  <a:cubicBezTo>
                    <a:pt x="71" y="183"/>
                    <a:pt x="71" y="183"/>
                    <a:pt x="71" y="183"/>
                  </a:cubicBezTo>
                  <a:cubicBezTo>
                    <a:pt x="115" y="183"/>
                    <a:pt x="115" y="183"/>
                    <a:pt x="115" y="183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8" y="83"/>
                    <a:pt x="122" y="82"/>
                    <a:pt x="126" y="82"/>
                  </a:cubicBezTo>
                  <a:cubicBezTo>
                    <a:pt x="136" y="82"/>
                    <a:pt x="141" y="86"/>
                    <a:pt x="141" y="95"/>
                  </a:cubicBezTo>
                  <a:cubicBezTo>
                    <a:pt x="141" y="183"/>
                    <a:pt x="141" y="183"/>
                    <a:pt x="141" y="183"/>
                  </a:cubicBezTo>
                  <a:lnTo>
                    <a:pt x="186" y="183"/>
                  </a:lnTo>
                  <a:close/>
                  <a:moveTo>
                    <a:pt x="322" y="124"/>
                  </a:moveTo>
                  <a:cubicBezTo>
                    <a:pt x="322" y="102"/>
                    <a:pt x="317" y="85"/>
                    <a:pt x="308" y="73"/>
                  </a:cubicBezTo>
                  <a:cubicBezTo>
                    <a:pt x="299" y="60"/>
                    <a:pt x="285" y="54"/>
                    <a:pt x="266" y="54"/>
                  </a:cubicBezTo>
                  <a:cubicBezTo>
                    <a:pt x="247" y="54"/>
                    <a:pt x="232" y="60"/>
                    <a:pt x="222" y="72"/>
                  </a:cubicBezTo>
                  <a:cubicBezTo>
                    <a:pt x="211" y="84"/>
                    <a:pt x="206" y="100"/>
                    <a:pt x="206" y="119"/>
                  </a:cubicBezTo>
                  <a:cubicBezTo>
                    <a:pt x="206" y="139"/>
                    <a:pt x="212" y="155"/>
                    <a:pt x="223" y="167"/>
                  </a:cubicBezTo>
                  <a:cubicBezTo>
                    <a:pt x="234" y="179"/>
                    <a:pt x="249" y="185"/>
                    <a:pt x="269" y="185"/>
                  </a:cubicBezTo>
                  <a:cubicBezTo>
                    <a:pt x="280" y="185"/>
                    <a:pt x="290" y="184"/>
                    <a:pt x="298" y="182"/>
                  </a:cubicBezTo>
                  <a:cubicBezTo>
                    <a:pt x="305" y="181"/>
                    <a:pt x="312" y="178"/>
                    <a:pt x="318" y="175"/>
                  </a:cubicBezTo>
                  <a:cubicBezTo>
                    <a:pt x="308" y="148"/>
                    <a:pt x="308" y="148"/>
                    <a:pt x="308" y="148"/>
                  </a:cubicBezTo>
                  <a:cubicBezTo>
                    <a:pt x="304" y="150"/>
                    <a:pt x="300" y="152"/>
                    <a:pt x="294" y="153"/>
                  </a:cubicBezTo>
                  <a:cubicBezTo>
                    <a:pt x="288" y="154"/>
                    <a:pt x="282" y="155"/>
                    <a:pt x="275" y="155"/>
                  </a:cubicBezTo>
                  <a:cubicBezTo>
                    <a:pt x="260" y="155"/>
                    <a:pt x="251" y="148"/>
                    <a:pt x="249" y="135"/>
                  </a:cubicBezTo>
                  <a:lnTo>
                    <a:pt x="322" y="124"/>
                  </a:lnTo>
                  <a:close/>
                  <a:moveTo>
                    <a:pt x="281" y="108"/>
                  </a:moveTo>
                  <a:cubicBezTo>
                    <a:pt x="245" y="114"/>
                    <a:pt x="245" y="114"/>
                    <a:pt x="245" y="114"/>
                  </a:cubicBezTo>
                  <a:cubicBezTo>
                    <a:pt x="245" y="91"/>
                    <a:pt x="252" y="80"/>
                    <a:pt x="264" y="80"/>
                  </a:cubicBezTo>
                  <a:cubicBezTo>
                    <a:pt x="275" y="80"/>
                    <a:pt x="281" y="89"/>
                    <a:pt x="281" y="108"/>
                  </a:cubicBezTo>
                  <a:moveTo>
                    <a:pt x="387" y="57"/>
                  </a:moveTo>
                  <a:cubicBezTo>
                    <a:pt x="343" y="57"/>
                    <a:pt x="343" y="57"/>
                    <a:pt x="343" y="57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87" y="183"/>
                    <a:pt x="387" y="183"/>
                    <a:pt x="387" y="183"/>
                  </a:cubicBezTo>
                  <a:lnTo>
                    <a:pt x="387" y="57"/>
                  </a:lnTo>
                  <a:close/>
                  <a:moveTo>
                    <a:pt x="387" y="183"/>
                  </a:moveTo>
                  <a:cubicBezTo>
                    <a:pt x="387" y="57"/>
                    <a:pt x="387" y="57"/>
                    <a:pt x="387" y="57"/>
                  </a:cubicBezTo>
                  <a:lnTo>
                    <a:pt x="387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189" y="1520"/>
              <a:ext cx="560" cy="679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solidFill>
              <a:srgbClr val="FFD5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163" y="1915"/>
              <a:ext cx="643" cy="681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solidFill>
              <a:srgbClr val="B1D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3789" y="1780"/>
              <a:ext cx="698" cy="608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solidFill>
              <a:srgbClr val="32B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4163" y="2045"/>
              <a:ext cx="236" cy="208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solidFill>
              <a:srgbClr val="239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196" y="1837"/>
              <a:ext cx="243" cy="208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solidFill>
              <a:srgbClr val="2F7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198" y="1915"/>
              <a:ext cx="289" cy="277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solidFill>
              <a:srgbClr val="D34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399" y="1951"/>
              <a:ext cx="182" cy="248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105">
                  <a:moveTo>
                    <a:pt x="0" y="102"/>
                  </a:moveTo>
                  <a:cubicBezTo>
                    <a:pt x="1" y="102"/>
                    <a:pt x="3" y="103"/>
                    <a:pt x="4" y="103"/>
                  </a:cubicBezTo>
                  <a:cubicBezTo>
                    <a:pt x="20" y="105"/>
                    <a:pt x="32" y="101"/>
                    <a:pt x="43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8" y="66"/>
                    <a:pt x="69" y="64"/>
                    <a:pt x="70" y="63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3" y="60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57" y="39"/>
                    <a:pt x="54" y="32"/>
                    <a:pt x="45" y="22"/>
                  </a:cubicBezTo>
                  <a:cubicBezTo>
                    <a:pt x="38" y="16"/>
                    <a:pt x="29" y="7"/>
                    <a:pt x="17" y="0"/>
                  </a:cubicBezTo>
                  <a:cubicBezTo>
                    <a:pt x="20" y="12"/>
                    <a:pt x="19" y="24"/>
                    <a:pt x="21" y="31"/>
                  </a:cubicBezTo>
                  <a:cubicBezTo>
                    <a:pt x="23" y="39"/>
                    <a:pt x="37" y="67"/>
                    <a:pt x="18" y="87"/>
                  </a:cubicBezTo>
                  <a:cubicBezTo>
                    <a:pt x="13" y="93"/>
                    <a:pt x="6" y="98"/>
                    <a:pt x="0" y="102"/>
                  </a:cubicBezTo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pic>
        <p:nvPicPr>
          <p:cNvPr id="20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161" y="4636536"/>
            <a:ext cx="1225675" cy="62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m 18" descr="logo-IEL-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897373" y="4441372"/>
            <a:ext cx="1923165" cy="9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49305"/>
      </p:ext>
    </p:extLst>
  </p:cSld>
  <p:clrMapOvr>
    <a:masterClrMapping/>
  </p:clrMapOvr>
  <p:transition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acapa">
    <p:bg>
      <p:bgPr>
        <a:pattFill prst="pct5">
          <a:fgClr>
            <a:schemeClr val="bg1">
              <a:lumMod val="25000"/>
            </a:schemeClr>
          </a:fgClr>
          <a:bgClr>
            <a:schemeClr val="bg1">
              <a:lumMod val="1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5" name="Retângulo 4"/>
          <p:cNvSpPr/>
          <p:nvPr userDrawn="1"/>
        </p:nvSpPr>
        <p:spPr>
          <a:xfrm>
            <a:off x="-2" y="-8112"/>
            <a:ext cx="9144004" cy="1655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6" name="Retângulo 5"/>
          <p:cNvSpPr/>
          <p:nvPr userDrawn="1"/>
        </p:nvSpPr>
        <p:spPr>
          <a:xfrm>
            <a:off x="-2" y="5347229"/>
            <a:ext cx="9144004" cy="37588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7" name="Retângulo 6"/>
          <p:cNvSpPr/>
          <p:nvPr userDrawn="1"/>
        </p:nvSpPr>
        <p:spPr>
          <a:xfrm>
            <a:off x="1" y="5685014"/>
            <a:ext cx="9143998" cy="380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545505" y="845921"/>
            <a:ext cx="5878058" cy="2371502"/>
            <a:chOff x="3789" y="1520"/>
            <a:chExt cx="2667" cy="1076"/>
          </a:xfrm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4950" y="2149"/>
              <a:ext cx="1506" cy="301"/>
            </a:xfrm>
            <a:custGeom>
              <a:avLst/>
              <a:gdLst>
                <a:gd name="T0" fmla="*/ 21 w 637"/>
                <a:gd name="T1" fmla="*/ 97 h 127"/>
                <a:gd name="T2" fmla="*/ 17 w 637"/>
                <a:gd name="T3" fmla="*/ 95 h 127"/>
                <a:gd name="T4" fmla="*/ 48 w 637"/>
                <a:gd name="T5" fmla="*/ 94 h 127"/>
                <a:gd name="T6" fmla="*/ 61 w 637"/>
                <a:gd name="T7" fmla="*/ 112 h 127"/>
                <a:gd name="T8" fmla="*/ 94 w 637"/>
                <a:gd name="T9" fmla="*/ 77 h 127"/>
                <a:gd name="T10" fmla="*/ 92 w 637"/>
                <a:gd name="T11" fmla="*/ 86 h 127"/>
                <a:gd name="T12" fmla="*/ 146 w 637"/>
                <a:gd name="T13" fmla="*/ 85 h 127"/>
                <a:gd name="T14" fmla="*/ 165 w 637"/>
                <a:gd name="T15" fmla="*/ 105 h 127"/>
                <a:gd name="T16" fmla="*/ 191 w 637"/>
                <a:gd name="T17" fmla="*/ 76 h 127"/>
                <a:gd name="T18" fmla="*/ 198 w 637"/>
                <a:gd name="T19" fmla="*/ 108 h 127"/>
                <a:gd name="T20" fmla="*/ 223 w 637"/>
                <a:gd name="T21" fmla="*/ 109 h 127"/>
                <a:gd name="T22" fmla="*/ 252 w 637"/>
                <a:gd name="T23" fmla="*/ 77 h 127"/>
                <a:gd name="T24" fmla="*/ 260 w 637"/>
                <a:gd name="T25" fmla="*/ 101 h 127"/>
                <a:gd name="T26" fmla="*/ 292 w 637"/>
                <a:gd name="T27" fmla="*/ 81 h 127"/>
                <a:gd name="T28" fmla="*/ 288 w 637"/>
                <a:gd name="T29" fmla="*/ 116 h 127"/>
                <a:gd name="T30" fmla="*/ 293 w 637"/>
                <a:gd name="T31" fmla="*/ 123 h 127"/>
                <a:gd name="T32" fmla="*/ 308 w 637"/>
                <a:gd name="T33" fmla="*/ 69 h 127"/>
                <a:gd name="T34" fmla="*/ 321 w 637"/>
                <a:gd name="T35" fmla="*/ 104 h 127"/>
                <a:gd name="T36" fmla="*/ 314 w 637"/>
                <a:gd name="T37" fmla="*/ 82 h 127"/>
                <a:gd name="T38" fmla="*/ 348 w 637"/>
                <a:gd name="T39" fmla="*/ 76 h 127"/>
                <a:gd name="T40" fmla="*/ 355 w 637"/>
                <a:gd name="T41" fmla="*/ 108 h 127"/>
                <a:gd name="T42" fmla="*/ 21 w 637"/>
                <a:gd name="T43" fmla="*/ 48 h 127"/>
                <a:gd name="T44" fmla="*/ 10 w 637"/>
                <a:gd name="T45" fmla="*/ 9 h 127"/>
                <a:gd name="T46" fmla="*/ 58 w 637"/>
                <a:gd name="T47" fmla="*/ 49 h 127"/>
                <a:gd name="T48" fmla="*/ 51 w 637"/>
                <a:gd name="T49" fmla="*/ 17 h 127"/>
                <a:gd name="T50" fmla="*/ 80 w 637"/>
                <a:gd name="T51" fmla="*/ 47 h 127"/>
                <a:gd name="T52" fmla="*/ 100 w 637"/>
                <a:gd name="T53" fmla="*/ 46 h 127"/>
                <a:gd name="T54" fmla="*/ 85 w 637"/>
                <a:gd name="T55" fmla="*/ 29 h 127"/>
                <a:gd name="T56" fmla="*/ 111 w 637"/>
                <a:gd name="T57" fmla="*/ 48 h 127"/>
                <a:gd name="T58" fmla="*/ 154 w 637"/>
                <a:gd name="T59" fmla="*/ 9 h 127"/>
                <a:gd name="T60" fmla="*/ 181 w 637"/>
                <a:gd name="T61" fmla="*/ 45 h 127"/>
                <a:gd name="T62" fmla="*/ 215 w 637"/>
                <a:gd name="T63" fmla="*/ 48 h 127"/>
                <a:gd name="T64" fmla="*/ 234 w 637"/>
                <a:gd name="T65" fmla="*/ 49 h 127"/>
                <a:gd name="T66" fmla="*/ 227 w 637"/>
                <a:gd name="T67" fmla="*/ 17 h 127"/>
                <a:gd name="T68" fmla="*/ 225 w 637"/>
                <a:gd name="T69" fmla="*/ 57 h 127"/>
                <a:gd name="T70" fmla="*/ 224 w 637"/>
                <a:gd name="T71" fmla="*/ 59 h 127"/>
                <a:gd name="T72" fmla="*/ 259 w 637"/>
                <a:gd name="T73" fmla="*/ 2 h 127"/>
                <a:gd name="T74" fmla="*/ 249 w 637"/>
                <a:gd name="T75" fmla="*/ 48 h 127"/>
                <a:gd name="T76" fmla="*/ 258 w 637"/>
                <a:gd name="T77" fmla="*/ 19 h 127"/>
                <a:gd name="T78" fmla="*/ 307 w 637"/>
                <a:gd name="T79" fmla="*/ 29 h 127"/>
                <a:gd name="T80" fmla="*/ 300 w 637"/>
                <a:gd name="T81" fmla="*/ 17 h 127"/>
                <a:gd name="T82" fmla="*/ 334 w 637"/>
                <a:gd name="T83" fmla="*/ 30 h 127"/>
                <a:gd name="T84" fmla="*/ 381 w 637"/>
                <a:gd name="T85" fmla="*/ 19 h 127"/>
                <a:gd name="T86" fmla="*/ 357 w 637"/>
                <a:gd name="T87" fmla="*/ 9 h 127"/>
                <a:gd name="T88" fmla="*/ 385 w 637"/>
                <a:gd name="T89" fmla="*/ 48 h 127"/>
                <a:gd name="T90" fmla="*/ 417 w 637"/>
                <a:gd name="T91" fmla="*/ 29 h 127"/>
                <a:gd name="T92" fmla="*/ 413 w 637"/>
                <a:gd name="T93" fmla="*/ 27 h 127"/>
                <a:gd name="T94" fmla="*/ 437 w 637"/>
                <a:gd name="T95" fmla="*/ 9 h 127"/>
                <a:gd name="T96" fmla="*/ 436 w 637"/>
                <a:gd name="T97" fmla="*/ 29 h 127"/>
                <a:gd name="T98" fmla="*/ 474 w 637"/>
                <a:gd name="T99" fmla="*/ 26 h 127"/>
                <a:gd name="T100" fmla="*/ 482 w 637"/>
                <a:gd name="T101" fmla="*/ 43 h 127"/>
                <a:gd name="T102" fmla="*/ 492 w 637"/>
                <a:gd name="T103" fmla="*/ 9 h 127"/>
                <a:gd name="T104" fmla="*/ 500 w 637"/>
                <a:gd name="T105" fmla="*/ 31 h 127"/>
                <a:gd name="T106" fmla="*/ 523 w 637"/>
                <a:gd name="T107" fmla="*/ 9 h 127"/>
                <a:gd name="T108" fmla="*/ 522 w 637"/>
                <a:gd name="T109" fmla="*/ 19 h 127"/>
                <a:gd name="T110" fmla="*/ 562 w 637"/>
                <a:gd name="T111" fmla="*/ 28 h 127"/>
                <a:gd name="T112" fmla="*/ 551 w 637"/>
                <a:gd name="T113" fmla="*/ 12 h 127"/>
                <a:gd name="T114" fmla="*/ 583 w 637"/>
                <a:gd name="T115" fmla="*/ 48 h 127"/>
                <a:gd name="T116" fmla="*/ 593 w 637"/>
                <a:gd name="T117" fmla="*/ 33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7" h="127">
                  <a:moveTo>
                    <a:pt x="8" y="100"/>
                  </a:moveTo>
                  <a:cubicBezTo>
                    <a:pt x="7" y="100"/>
                    <a:pt x="7" y="100"/>
                    <a:pt x="7" y="100"/>
                  </a:cubicBezTo>
                  <a:cubicBezTo>
                    <a:pt x="7" y="116"/>
                    <a:pt x="7" y="116"/>
                    <a:pt x="7" y="116"/>
                  </a:cubicBezTo>
                  <a:cubicBezTo>
                    <a:pt x="1" y="116"/>
                    <a:pt x="1" y="116"/>
                    <a:pt x="1" y="116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3" y="78"/>
                    <a:pt x="4" y="77"/>
                    <a:pt x="6" y="77"/>
                  </a:cubicBezTo>
                  <a:cubicBezTo>
                    <a:pt x="7" y="77"/>
                    <a:pt x="9" y="76"/>
                    <a:pt x="11" y="76"/>
                  </a:cubicBezTo>
                  <a:cubicBezTo>
                    <a:pt x="16" y="76"/>
                    <a:pt x="19" y="78"/>
                    <a:pt x="21" y="80"/>
                  </a:cubicBezTo>
                  <a:cubicBezTo>
                    <a:pt x="23" y="82"/>
                    <a:pt x="24" y="85"/>
                    <a:pt x="24" y="88"/>
                  </a:cubicBezTo>
                  <a:cubicBezTo>
                    <a:pt x="24" y="92"/>
                    <a:pt x="23" y="94"/>
                    <a:pt x="21" y="97"/>
                  </a:cubicBezTo>
                  <a:cubicBezTo>
                    <a:pt x="19" y="99"/>
                    <a:pt x="15" y="100"/>
                    <a:pt x="11" y="100"/>
                  </a:cubicBezTo>
                  <a:cubicBezTo>
                    <a:pt x="10" y="100"/>
                    <a:pt x="9" y="100"/>
                    <a:pt x="8" y="100"/>
                  </a:cubicBezTo>
                  <a:moveTo>
                    <a:pt x="11" y="80"/>
                  </a:moveTo>
                  <a:cubicBezTo>
                    <a:pt x="10" y="80"/>
                    <a:pt x="9" y="80"/>
                    <a:pt x="8" y="80"/>
                  </a:cubicBezTo>
                  <a:cubicBezTo>
                    <a:pt x="8" y="80"/>
                    <a:pt x="7" y="80"/>
                    <a:pt x="7" y="80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8" y="97"/>
                    <a:pt x="8" y="97"/>
                    <a:pt x="8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4" y="97"/>
                    <a:pt x="16" y="96"/>
                    <a:pt x="17" y="95"/>
                  </a:cubicBezTo>
                  <a:cubicBezTo>
                    <a:pt x="19" y="93"/>
                    <a:pt x="19" y="91"/>
                    <a:pt x="19" y="88"/>
                  </a:cubicBezTo>
                  <a:cubicBezTo>
                    <a:pt x="19" y="85"/>
                    <a:pt x="19" y="83"/>
                    <a:pt x="17" y="82"/>
                  </a:cubicBezTo>
                  <a:cubicBezTo>
                    <a:pt x="16" y="80"/>
                    <a:pt x="14" y="80"/>
                    <a:pt x="11" y="80"/>
                  </a:cubicBezTo>
                  <a:moveTo>
                    <a:pt x="31" y="116"/>
                  </a:moveTo>
                  <a:cubicBezTo>
                    <a:pt x="31" y="77"/>
                    <a:pt x="31" y="77"/>
                    <a:pt x="31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48" y="94"/>
                    <a:pt x="48" y="94"/>
                    <a:pt x="48" y="94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36" y="98"/>
                    <a:pt x="36" y="98"/>
                    <a:pt x="36" y="98"/>
                  </a:cubicBezTo>
                  <a:cubicBezTo>
                    <a:pt x="36" y="112"/>
                    <a:pt x="36" y="112"/>
                    <a:pt x="36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6"/>
                    <a:pt x="49" y="116"/>
                    <a:pt x="49" y="116"/>
                  </a:cubicBezTo>
                  <a:lnTo>
                    <a:pt x="31" y="116"/>
                  </a:lnTo>
                  <a:close/>
                  <a:moveTo>
                    <a:pt x="56" y="116"/>
                  </a:moveTo>
                  <a:cubicBezTo>
                    <a:pt x="56" y="77"/>
                    <a:pt x="56" y="77"/>
                    <a:pt x="56" y="77"/>
                  </a:cubicBezTo>
                  <a:cubicBezTo>
                    <a:pt x="61" y="77"/>
                    <a:pt x="61" y="77"/>
                    <a:pt x="61" y="77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73" y="112"/>
                    <a:pt x="73" y="112"/>
                    <a:pt x="73" y="112"/>
                  </a:cubicBezTo>
                  <a:cubicBezTo>
                    <a:pt x="73" y="116"/>
                    <a:pt x="73" y="116"/>
                    <a:pt x="73" y="116"/>
                  </a:cubicBezTo>
                  <a:lnTo>
                    <a:pt x="56" y="116"/>
                  </a:lnTo>
                  <a:close/>
                  <a:moveTo>
                    <a:pt x="101" y="116"/>
                  </a:moveTo>
                  <a:cubicBezTo>
                    <a:pt x="98" y="104"/>
                    <a:pt x="98" y="104"/>
                    <a:pt x="98" y="104"/>
                  </a:cubicBezTo>
                  <a:cubicBezTo>
                    <a:pt x="84" y="104"/>
                    <a:pt x="84" y="104"/>
                    <a:pt x="84" y="104"/>
                  </a:cubicBezTo>
                  <a:cubicBezTo>
                    <a:pt x="81" y="116"/>
                    <a:pt x="81" y="116"/>
                    <a:pt x="81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89" y="77"/>
                    <a:pt x="89" y="77"/>
                    <a:pt x="89" y="77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107" y="116"/>
                    <a:pt x="107" y="116"/>
                    <a:pt x="107" y="116"/>
                  </a:cubicBezTo>
                  <a:lnTo>
                    <a:pt x="101" y="116"/>
                  </a:lnTo>
                  <a:close/>
                  <a:moveTo>
                    <a:pt x="92" y="86"/>
                  </a:moveTo>
                  <a:cubicBezTo>
                    <a:pt x="92" y="85"/>
                    <a:pt x="92" y="84"/>
                    <a:pt x="91" y="83"/>
                  </a:cubicBezTo>
                  <a:cubicBezTo>
                    <a:pt x="91" y="82"/>
                    <a:pt x="91" y="82"/>
                    <a:pt x="91" y="82"/>
                  </a:cubicBezTo>
                  <a:cubicBezTo>
                    <a:pt x="91" y="82"/>
                    <a:pt x="91" y="83"/>
                    <a:pt x="91" y="83"/>
                  </a:cubicBezTo>
                  <a:cubicBezTo>
                    <a:pt x="91" y="84"/>
                    <a:pt x="90" y="85"/>
                    <a:pt x="90" y="86"/>
                  </a:cubicBezTo>
                  <a:cubicBezTo>
                    <a:pt x="85" y="101"/>
                    <a:pt x="85" y="101"/>
                    <a:pt x="85" y="101"/>
                  </a:cubicBezTo>
                  <a:cubicBezTo>
                    <a:pt x="97" y="101"/>
                    <a:pt x="97" y="101"/>
                    <a:pt x="97" y="101"/>
                  </a:cubicBezTo>
                  <a:lnTo>
                    <a:pt x="92" y="86"/>
                  </a:lnTo>
                  <a:close/>
                  <a:moveTo>
                    <a:pt x="128" y="77"/>
                  </a:moveTo>
                  <a:cubicBezTo>
                    <a:pt x="133" y="77"/>
                    <a:pt x="133" y="77"/>
                    <a:pt x="133" y="77"/>
                  </a:cubicBezTo>
                  <a:cubicBezTo>
                    <a:pt x="133" y="116"/>
                    <a:pt x="133" y="116"/>
                    <a:pt x="133" y="116"/>
                  </a:cubicBezTo>
                  <a:cubicBezTo>
                    <a:pt x="128" y="116"/>
                    <a:pt x="128" y="116"/>
                    <a:pt x="128" y="116"/>
                  </a:cubicBezTo>
                  <a:lnTo>
                    <a:pt x="128" y="77"/>
                  </a:lnTo>
                  <a:close/>
                  <a:moveTo>
                    <a:pt x="165" y="116"/>
                  </a:moveTo>
                  <a:cubicBezTo>
                    <a:pt x="149" y="88"/>
                    <a:pt x="149" y="88"/>
                    <a:pt x="149" y="88"/>
                  </a:cubicBezTo>
                  <a:cubicBezTo>
                    <a:pt x="148" y="87"/>
                    <a:pt x="148" y="86"/>
                    <a:pt x="147" y="85"/>
                  </a:cubicBezTo>
                  <a:cubicBezTo>
                    <a:pt x="147" y="84"/>
                    <a:pt x="146" y="83"/>
                    <a:pt x="146" y="83"/>
                  </a:cubicBezTo>
                  <a:cubicBezTo>
                    <a:pt x="146" y="85"/>
                    <a:pt x="146" y="85"/>
                    <a:pt x="146" y="85"/>
                  </a:cubicBezTo>
                  <a:cubicBezTo>
                    <a:pt x="146" y="88"/>
                    <a:pt x="146" y="88"/>
                    <a:pt x="146" y="88"/>
                  </a:cubicBezTo>
                  <a:cubicBezTo>
                    <a:pt x="146" y="116"/>
                    <a:pt x="146" y="116"/>
                    <a:pt x="146" y="116"/>
                  </a:cubicBezTo>
                  <a:cubicBezTo>
                    <a:pt x="142" y="116"/>
                    <a:pt x="142" y="116"/>
                    <a:pt x="142" y="116"/>
                  </a:cubicBezTo>
                  <a:cubicBezTo>
                    <a:pt x="142" y="77"/>
                    <a:pt x="142" y="77"/>
                    <a:pt x="142" y="77"/>
                  </a:cubicBezTo>
                  <a:cubicBezTo>
                    <a:pt x="147" y="77"/>
                    <a:pt x="147" y="77"/>
                    <a:pt x="147" y="77"/>
                  </a:cubicBezTo>
                  <a:cubicBezTo>
                    <a:pt x="163" y="104"/>
                    <a:pt x="163" y="104"/>
                    <a:pt x="163" y="104"/>
                  </a:cubicBezTo>
                  <a:cubicBezTo>
                    <a:pt x="164" y="105"/>
                    <a:pt x="164" y="106"/>
                    <a:pt x="165" y="107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5" y="107"/>
                    <a:pt x="165" y="107"/>
                    <a:pt x="165" y="107"/>
                  </a:cubicBezTo>
                  <a:cubicBezTo>
                    <a:pt x="165" y="105"/>
                    <a:pt x="165" y="105"/>
                    <a:pt x="165" y="105"/>
                  </a:cubicBezTo>
                  <a:cubicBezTo>
                    <a:pt x="165" y="104"/>
                    <a:pt x="165" y="104"/>
                    <a:pt x="165" y="104"/>
                  </a:cubicBezTo>
                  <a:cubicBezTo>
                    <a:pt x="165" y="77"/>
                    <a:pt x="165" y="77"/>
                    <a:pt x="165" y="77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116"/>
                    <a:pt x="170" y="116"/>
                    <a:pt x="170" y="116"/>
                  </a:cubicBezTo>
                  <a:lnTo>
                    <a:pt x="165" y="116"/>
                  </a:lnTo>
                  <a:close/>
                  <a:moveTo>
                    <a:pt x="191" y="116"/>
                  </a:moveTo>
                  <a:cubicBezTo>
                    <a:pt x="186" y="116"/>
                    <a:pt x="183" y="115"/>
                    <a:pt x="180" y="111"/>
                  </a:cubicBezTo>
                  <a:cubicBezTo>
                    <a:pt x="178" y="107"/>
                    <a:pt x="177" y="102"/>
                    <a:pt x="177" y="96"/>
                  </a:cubicBezTo>
                  <a:cubicBezTo>
                    <a:pt x="177" y="90"/>
                    <a:pt x="178" y="86"/>
                    <a:pt x="180" y="82"/>
                  </a:cubicBezTo>
                  <a:cubicBezTo>
                    <a:pt x="183" y="78"/>
                    <a:pt x="186" y="76"/>
                    <a:pt x="191" y="76"/>
                  </a:cubicBezTo>
                  <a:cubicBezTo>
                    <a:pt x="196" y="76"/>
                    <a:pt x="199" y="78"/>
                    <a:pt x="202" y="82"/>
                  </a:cubicBezTo>
                  <a:cubicBezTo>
                    <a:pt x="204" y="86"/>
                    <a:pt x="205" y="90"/>
                    <a:pt x="205" y="96"/>
                  </a:cubicBezTo>
                  <a:cubicBezTo>
                    <a:pt x="205" y="102"/>
                    <a:pt x="204" y="107"/>
                    <a:pt x="202" y="111"/>
                  </a:cubicBezTo>
                  <a:cubicBezTo>
                    <a:pt x="199" y="115"/>
                    <a:pt x="196" y="116"/>
                    <a:pt x="191" y="116"/>
                  </a:cubicBezTo>
                  <a:moveTo>
                    <a:pt x="191" y="80"/>
                  </a:moveTo>
                  <a:cubicBezTo>
                    <a:pt x="188" y="80"/>
                    <a:pt x="186" y="81"/>
                    <a:pt x="184" y="85"/>
                  </a:cubicBezTo>
                  <a:cubicBezTo>
                    <a:pt x="183" y="88"/>
                    <a:pt x="182" y="92"/>
                    <a:pt x="182" y="96"/>
                  </a:cubicBezTo>
                  <a:cubicBezTo>
                    <a:pt x="182" y="101"/>
                    <a:pt x="183" y="105"/>
                    <a:pt x="184" y="108"/>
                  </a:cubicBezTo>
                  <a:cubicBezTo>
                    <a:pt x="185" y="111"/>
                    <a:pt x="188" y="113"/>
                    <a:pt x="191" y="113"/>
                  </a:cubicBezTo>
                  <a:cubicBezTo>
                    <a:pt x="194" y="113"/>
                    <a:pt x="197" y="111"/>
                    <a:pt x="198" y="108"/>
                  </a:cubicBezTo>
                  <a:cubicBezTo>
                    <a:pt x="199" y="105"/>
                    <a:pt x="200" y="101"/>
                    <a:pt x="200" y="96"/>
                  </a:cubicBezTo>
                  <a:cubicBezTo>
                    <a:pt x="200" y="92"/>
                    <a:pt x="199" y="88"/>
                    <a:pt x="198" y="85"/>
                  </a:cubicBezTo>
                  <a:cubicBezTo>
                    <a:pt x="197" y="81"/>
                    <a:pt x="194" y="80"/>
                    <a:pt x="191" y="80"/>
                  </a:cubicBezTo>
                  <a:moveTo>
                    <a:pt x="225" y="116"/>
                  </a:moveTo>
                  <a:cubicBezTo>
                    <a:pt x="221" y="116"/>
                    <a:pt x="221" y="116"/>
                    <a:pt x="221" y="116"/>
                  </a:cubicBezTo>
                  <a:cubicBezTo>
                    <a:pt x="209" y="77"/>
                    <a:pt x="209" y="77"/>
                    <a:pt x="209" y="77"/>
                  </a:cubicBezTo>
                  <a:cubicBezTo>
                    <a:pt x="215" y="77"/>
                    <a:pt x="215" y="77"/>
                    <a:pt x="215" y="77"/>
                  </a:cubicBezTo>
                  <a:cubicBezTo>
                    <a:pt x="222" y="104"/>
                    <a:pt x="222" y="104"/>
                    <a:pt x="222" y="104"/>
                  </a:cubicBezTo>
                  <a:cubicBezTo>
                    <a:pt x="222" y="105"/>
                    <a:pt x="223" y="106"/>
                    <a:pt x="223" y="107"/>
                  </a:cubicBezTo>
                  <a:cubicBezTo>
                    <a:pt x="223" y="108"/>
                    <a:pt x="223" y="109"/>
                    <a:pt x="223" y="109"/>
                  </a:cubicBezTo>
                  <a:cubicBezTo>
                    <a:pt x="225" y="104"/>
                    <a:pt x="225" y="104"/>
                    <a:pt x="225" y="104"/>
                  </a:cubicBezTo>
                  <a:cubicBezTo>
                    <a:pt x="232" y="77"/>
                    <a:pt x="232" y="77"/>
                    <a:pt x="232" y="77"/>
                  </a:cubicBezTo>
                  <a:cubicBezTo>
                    <a:pt x="237" y="77"/>
                    <a:pt x="237" y="77"/>
                    <a:pt x="237" y="77"/>
                  </a:cubicBezTo>
                  <a:lnTo>
                    <a:pt x="225" y="116"/>
                  </a:lnTo>
                  <a:close/>
                  <a:moveTo>
                    <a:pt x="264" y="116"/>
                  </a:moveTo>
                  <a:cubicBezTo>
                    <a:pt x="261" y="104"/>
                    <a:pt x="261" y="104"/>
                    <a:pt x="261" y="104"/>
                  </a:cubicBezTo>
                  <a:cubicBezTo>
                    <a:pt x="247" y="104"/>
                    <a:pt x="247" y="104"/>
                    <a:pt x="247" y="104"/>
                  </a:cubicBezTo>
                  <a:cubicBezTo>
                    <a:pt x="244" y="116"/>
                    <a:pt x="244" y="116"/>
                    <a:pt x="244" y="116"/>
                  </a:cubicBezTo>
                  <a:cubicBezTo>
                    <a:pt x="239" y="116"/>
                    <a:pt x="239" y="116"/>
                    <a:pt x="239" y="116"/>
                  </a:cubicBezTo>
                  <a:cubicBezTo>
                    <a:pt x="252" y="77"/>
                    <a:pt x="252" y="77"/>
                    <a:pt x="252" y="77"/>
                  </a:cubicBezTo>
                  <a:cubicBezTo>
                    <a:pt x="257" y="77"/>
                    <a:pt x="257" y="77"/>
                    <a:pt x="257" y="77"/>
                  </a:cubicBezTo>
                  <a:cubicBezTo>
                    <a:pt x="270" y="116"/>
                    <a:pt x="270" y="116"/>
                    <a:pt x="270" y="116"/>
                  </a:cubicBezTo>
                  <a:lnTo>
                    <a:pt x="264" y="116"/>
                  </a:lnTo>
                  <a:close/>
                  <a:moveTo>
                    <a:pt x="255" y="86"/>
                  </a:moveTo>
                  <a:cubicBezTo>
                    <a:pt x="255" y="85"/>
                    <a:pt x="255" y="84"/>
                    <a:pt x="255" y="83"/>
                  </a:cubicBezTo>
                  <a:cubicBezTo>
                    <a:pt x="254" y="82"/>
                    <a:pt x="254" y="82"/>
                    <a:pt x="254" y="82"/>
                  </a:cubicBezTo>
                  <a:cubicBezTo>
                    <a:pt x="254" y="82"/>
                    <a:pt x="254" y="83"/>
                    <a:pt x="254" y="83"/>
                  </a:cubicBezTo>
                  <a:cubicBezTo>
                    <a:pt x="254" y="84"/>
                    <a:pt x="253" y="85"/>
                    <a:pt x="253" y="86"/>
                  </a:cubicBezTo>
                  <a:cubicBezTo>
                    <a:pt x="248" y="101"/>
                    <a:pt x="248" y="101"/>
                    <a:pt x="248" y="101"/>
                  </a:cubicBezTo>
                  <a:cubicBezTo>
                    <a:pt x="260" y="101"/>
                    <a:pt x="260" y="101"/>
                    <a:pt x="260" y="101"/>
                  </a:cubicBezTo>
                  <a:lnTo>
                    <a:pt x="255" y="86"/>
                  </a:lnTo>
                  <a:close/>
                  <a:moveTo>
                    <a:pt x="288" y="116"/>
                  </a:moveTo>
                  <a:cubicBezTo>
                    <a:pt x="284" y="116"/>
                    <a:pt x="280" y="114"/>
                    <a:pt x="278" y="111"/>
                  </a:cubicBezTo>
                  <a:cubicBezTo>
                    <a:pt x="275" y="107"/>
                    <a:pt x="274" y="102"/>
                    <a:pt x="274" y="96"/>
                  </a:cubicBezTo>
                  <a:cubicBezTo>
                    <a:pt x="274" y="91"/>
                    <a:pt x="275" y="86"/>
                    <a:pt x="278" y="82"/>
                  </a:cubicBezTo>
                  <a:cubicBezTo>
                    <a:pt x="280" y="78"/>
                    <a:pt x="284" y="76"/>
                    <a:pt x="288" y="76"/>
                  </a:cubicBezTo>
                  <a:cubicBezTo>
                    <a:pt x="290" y="76"/>
                    <a:pt x="292" y="77"/>
                    <a:pt x="293" y="77"/>
                  </a:cubicBezTo>
                  <a:cubicBezTo>
                    <a:pt x="294" y="77"/>
                    <a:pt x="295" y="78"/>
                    <a:pt x="296" y="79"/>
                  </a:cubicBezTo>
                  <a:cubicBezTo>
                    <a:pt x="295" y="82"/>
                    <a:pt x="295" y="82"/>
                    <a:pt x="295" y="82"/>
                  </a:cubicBezTo>
                  <a:cubicBezTo>
                    <a:pt x="294" y="81"/>
                    <a:pt x="293" y="81"/>
                    <a:pt x="292" y="81"/>
                  </a:cubicBezTo>
                  <a:cubicBezTo>
                    <a:pt x="291" y="80"/>
                    <a:pt x="290" y="80"/>
                    <a:pt x="289" y="80"/>
                  </a:cubicBezTo>
                  <a:cubicBezTo>
                    <a:pt x="286" y="80"/>
                    <a:pt x="283" y="82"/>
                    <a:pt x="282" y="85"/>
                  </a:cubicBezTo>
                  <a:cubicBezTo>
                    <a:pt x="280" y="88"/>
                    <a:pt x="279" y="92"/>
                    <a:pt x="279" y="96"/>
                  </a:cubicBezTo>
                  <a:cubicBezTo>
                    <a:pt x="279" y="101"/>
                    <a:pt x="280" y="105"/>
                    <a:pt x="282" y="108"/>
                  </a:cubicBezTo>
                  <a:cubicBezTo>
                    <a:pt x="283" y="111"/>
                    <a:pt x="286" y="112"/>
                    <a:pt x="289" y="112"/>
                  </a:cubicBezTo>
                  <a:cubicBezTo>
                    <a:pt x="290" y="112"/>
                    <a:pt x="291" y="112"/>
                    <a:pt x="292" y="112"/>
                  </a:cubicBezTo>
                  <a:cubicBezTo>
                    <a:pt x="293" y="112"/>
                    <a:pt x="294" y="111"/>
                    <a:pt x="295" y="111"/>
                  </a:cubicBezTo>
                  <a:cubicBezTo>
                    <a:pt x="296" y="114"/>
                    <a:pt x="296" y="114"/>
                    <a:pt x="296" y="114"/>
                  </a:cubicBezTo>
                  <a:cubicBezTo>
                    <a:pt x="295" y="115"/>
                    <a:pt x="294" y="115"/>
                    <a:pt x="293" y="116"/>
                  </a:cubicBezTo>
                  <a:cubicBezTo>
                    <a:pt x="292" y="116"/>
                    <a:pt x="290" y="116"/>
                    <a:pt x="288" y="116"/>
                  </a:cubicBezTo>
                  <a:moveTo>
                    <a:pt x="279" y="127"/>
                  </a:moveTo>
                  <a:cubicBezTo>
                    <a:pt x="280" y="125"/>
                    <a:pt x="280" y="125"/>
                    <a:pt x="280" y="125"/>
                  </a:cubicBezTo>
                  <a:cubicBezTo>
                    <a:pt x="283" y="125"/>
                    <a:pt x="285" y="125"/>
                    <a:pt x="287" y="125"/>
                  </a:cubicBezTo>
                  <a:cubicBezTo>
                    <a:pt x="289" y="124"/>
                    <a:pt x="289" y="124"/>
                    <a:pt x="289" y="123"/>
                  </a:cubicBezTo>
                  <a:cubicBezTo>
                    <a:pt x="289" y="122"/>
                    <a:pt x="289" y="122"/>
                    <a:pt x="288" y="121"/>
                  </a:cubicBezTo>
                  <a:cubicBezTo>
                    <a:pt x="287" y="121"/>
                    <a:pt x="285" y="121"/>
                    <a:pt x="282" y="121"/>
                  </a:cubicBezTo>
                  <a:cubicBezTo>
                    <a:pt x="283" y="119"/>
                    <a:pt x="283" y="119"/>
                    <a:pt x="283" y="119"/>
                  </a:cubicBezTo>
                  <a:cubicBezTo>
                    <a:pt x="285" y="119"/>
                    <a:pt x="286" y="119"/>
                    <a:pt x="286" y="119"/>
                  </a:cubicBezTo>
                  <a:cubicBezTo>
                    <a:pt x="289" y="119"/>
                    <a:pt x="290" y="119"/>
                    <a:pt x="292" y="120"/>
                  </a:cubicBezTo>
                  <a:cubicBezTo>
                    <a:pt x="293" y="121"/>
                    <a:pt x="293" y="122"/>
                    <a:pt x="293" y="123"/>
                  </a:cubicBezTo>
                  <a:cubicBezTo>
                    <a:pt x="293" y="124"/>
                    <a:pt x="292" y="125"/>
                    <a:pt x="290" y="126"/>
                  </a:cubicBezTo>
                  <a:cubicBezTo>
                    <a:pt x="287" y="127"/>
                    <a:pt x="284" y="127"/>
                    <a:pt x="279" y="127"/>
                  </a:cubicBezTo>
                  <a:moveTo>
                    <a:pt x="318" y="73"/>
                  </a:moveTo>
                  <a:cubicBezTo>
                    <a:pt x="318" y="73"/>
                    <a:pt x="318" y="73"/>
                    <a:pt x="318" y="73"/>
                  </a:cubicBezTo>
                  <a:cubicBezTo>
                    <a:pt x="317" y="73"/>
                    <a:pt x="316" y="73"/>
                    <a:pt x="314" y="72"/>
                  </a:cubicBezTo>
                  <a:cubicBezTo>
                    <a:pt x="312" y="72"/>
                    <a:pt x="311" y="71"/>
                    <a:pt x="310" y="71"/>
                  </a:cubicBezTo>
                  <a:cubicBezTo>
                    <a:pt x="310" y="71"/>
                    <a:pt x="309" y="72"/>
                    <a:pt x="309" y="72"/>
                  </a:cubicBezTo>
                  <a:cubicBezTo>
                    <a:pt x="308" y="73"/>
                    <a:pt x="308" y="73"/>
                    <a:pt x="308" y="74"/>
                  </a:cubicBezTo>
                  <a:cubicBezTo>
                    <a:pt x="306" y="71"/>
                    <a:pt x="306" y="71"/>
                    <a:pt x="306" y="71"/>
                  </a:cubicBezTo>
                  <a:cubicBezTo>
                    <a:pt x="307" y="70"/>
                    <a:pt x="307" y="70"/>
                    <a:pt x="308" y="69"/>
                  </a:cubicBezTo>
                  <a:cubicBezTo>
                    <a:pt x="308" y="69"/>
                    <a:pt x="309" y="68"/>
                    <a:pt x="311" y="68"/>
                  </a:cubicBezTo>
                  <a:cubicBezTo>
                    <a:pt x="312" y="68"/>
                    <a:pt x="313" y="69"/>
                    <a:pt x="314" y="70"/>
                  </a:cubicBezTo>
                  <a:cubicBezTo>
                    <a:pt x="316" y="70"/>
                    <a:pt x="317" y="71"/>
                    <a:pt x="318" y="71"/>
                  </a:cubicBezTo>
                  <a:cubicBezTo>
                    <a:pt x="319" y="70"/>
                    <a:pt x="319" y="70"/>
                    <a:pt x="320" y="70"/>
                  </a:cubicBezTo>
                  <a:cubicBezTo>
                    <a:pt x="320" y="69"/>
                    <a:pt x="320" y="69"/>
                    <a:pt x="321" y="68"/>
                  </a:cubicBezTo>
                  <a:cubicBezTo>
                    <a:pt x="322" y="70"/>
                    <a:pt x="322" y="70"/>
                    <a:pt x="322" y="70"/>
                  </a:cubicBezTo>
                  <a:cubicBezTo>
                    <a:pt x="322" y="71"/>
                    <a:pt x="322" y="72"/>
                    <a:pt x="321" y="72"/>
                  </a:cubicBezTo>
                  <a:cubicBezTo>
                    <a:pt x="320" y="73"/>
                    <a:pt x="319" y="73"/>
                    <a:pt x="318" y="73"/>
                  </a:cubicBezTo>
                  <a:moveTo>
                    <a:pt x="324" y="116"/>
                  </a:moveTo>
                  <a:cubicBezTo>
                    <a:pt x="321" y="104"/>
                    <a:pt x="321" y="104"/>
                    <a:pt x="321" y="104"/>
                  </a:cubicBezTo>
                  <a:cubicBezTo>
                    <a:pt x="307" y="104"/>
                    <a:pt x="307" y="104"/>
                    <a:pt x="307" y="104"/>
                  </a:cubicBezTo>
                  <a:cubicBezTo>
                    <a:pt x="304" y="116"/>
                    <a:pt x="304" y="116"/>
                    <a:pt x="304" y="116"/>
                  </a:cubicBezTo>
                  <a:cubicBezTo>
                    <a:pt x="299" y="116"/>
                    <a:pt x="299" y="116"/>
                    <a:pt x="299" y="116"/>
                  </a:cubicBezTo>
                  <a:cubicBezTo>
                    <a:pt x="312" y="77"/>
                    <a:pt x="312" y="77"/>
                    <a:pt x="312" y="77"/>
                  </a:cubicBezTo>
                  <a:cubicBezTo>
                    <a:pt x="317" y="77"/>
                    <a:pt x="317" y="77"/>
                    <a:pt x="317" y="77"/>
                  </a:cubicBezTo>
                  <a:cubicBezTo>
                    <a:pt x="330" y="116"/>
                    <a:pt x="330" y="116"/>
                    <a:pt x="330" y="116"/>
                  </a:cubicBezTo>
                  <a:lnTo>
                    <a:pt x="324" y="116"/>
                  </a:lnTo>
                  <a:close/>
                  <a:moveTo>
                    <a:pt x="315" y="86"/>
                  </a:moveTo>
                  <a:cubicBezTo>
                    <a:pt x="315" y="85"/>
                    <a:pt x="315" y="84"/>
                    <a:pt x="314" y="83"/>
                  </a:cubicBezTo>
                  <a:cubicBezTo>
                    <a:pt x="314" y="83"/>
                    <a:pt x="314" y="82"/>
                    <a:pt x="314" y="82"/>
                  </a:cubicBezTo>
                  <a:cubicBezTo>
                    <a:pt x="314" y="82"/>
                    <a:pt x="314" y="83"/>
                    <a:pt x="314" y="83"/>
                  </a:cubicBezTo>
                  <a:cubicBezTo>
                    <a:pt x="314" y="84"/>
                    <a:pt x="313" y="85"/>
                    <a:pt x="313" y="86"/>
                  </a:cubicBezTo>
                  <a:cubicBezTo>
                    <a:pt x="308" y="101"/>
                    <a:pt x="308" y="101"/>
                    <a:pt x="308" y="101"/>
                  </a:cubicBezTo>
                  <a:cubicBezTo>
                    <a:pt x="320" y="101"/>
                    <a:pt x="320" y="101"/>
                    <a:pt x="320" y="101"/>
                  </a:cubicBezTo>
                  <a:lnTo>
                    <a:pt x="315" y="86"/>
                  </a:lnTo>
                  <a:close/>
                  <a:moveTo>
                    <a:pt x="348" y="116"/>
                  </a:moveTo>
                  <a:cubicBezTo>
                    <a:pt x="343" y="116"/>
                    <a:pt x="340" y="115"/>
                    <a:pt x="337" y="111"/>
                  </a:cubicBezTo>
                  <a:cubicBezTo>
                    <a:pt x="335" y="107"/>
                    <a:pt x="334" y="102"/>
                    <a:pt x="334" y="96"/>
                  </a:cubicBezTo>
                  <a:cubicBezTo>
                    <a:pt x="334" y="90"/>
                    <a:pt x="335" y="86"/>
                    <a:pt x="337" y="82"/>
                  </a:cubicBezTo>
                  <a:cubicBezTo>
                    <a:pt x="340" y="78"/>
                    <a:pt x="343" y="76"/>
                    <a:pt x="348" y="76"/>
                  </a:cubicBezTo>
                  <a:cubicBezTo>
                    <a:pt x="353" y="76"/>
                    <a:pt x="356" y="78"/>
                    <a:pt x="358" y="82"/>
                  </a:cubicBezTo>
                  <a:cubicBezTo>
                    <a:pt x="361" y="86"/>
                    <a:pt x="362" y="90"/>
                    <a:pt x="362" y="96"/>
                  </a:cubicBezTo>
                  <a:cubicBezTo>
                    <a:pt x="362" y="102"/>
                    <a:pt x="361" y="107"/>
                    <a:pt x="358" y="111"/>
                  </a:cubicBezTo>
                  <a:cubicBezTo>
                    <a:pt x="356" y="115"/>
                    <a:pt x="353" y="116"/>
                    <a:pt x="348" y="116"/>
                  </a:cubicBezTo>
                  <a:moveTo>
                    <a:pt x="348" y="80"/>
                  </a:moveTo>
                  <a:cubicBezTo>
                    <a:pt x="345" y="80"/>
                    <a:pt x="342" y="81"/>
                    <a:pt x="341" y="85"/>
                  </a:cubicBezTo>
                  <a:cubicBezTo>
                    <a:pt x="340" y="88"/>
                    <a:pt x="339" y="92"/>
                    <a:pt x="339" y="96"/>
                  </a:cubicBezTo>
                  <a:cubicBezTo>
                    <a:pt x="339" y="101"/>
                    <a:pt x="340" y="105"/>
                    <a:pt x="341" y="108"/>
                  </a:cubicBezTo>
                  <a:cubicBezTo>
                    <a:pt x="342" y="111"/>
                    <a:pt x="345" y="113"/>
                    <a:pt x="348" y="113"/>
                  </a:cubicBezTo>
                  <a:cubicBezTo>
                    <a:pt x="351" y="113"/>
                    <a:pt x="353" y="111"/>
                    <a:pt x="355" y="108"/>
                  </a:cubicBezTo>
                  <a:cubicBezTo>
                    <a:pt x="356" y="105"/>
                    <a:pt x="357" y="101"/>
                    <a:pt x="357" y="96"/>
                  </a:cubicBezTo>
                  <a:cubicBezTo>
                    <a:pt x="357" y="92"/>
                    <a:pt x="356" y="88"/>
                    <a:pt x="355" y="85"/>
                  </a:cubicBezTo>
                  <a:cubicBezTo>
                    <a:pt x="353" y="81"/>
                    <a:pt x="351" y="80"/>
                    <a:pt x="348" y="80"/>
                  </a:cubicBezTo>
                  <a:moveTo>
                    <a:pt x="33" y="48"/>
                  </a:move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7"/>
                    <a:pt x="30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30" y="16"/>
                    <a:pt x="30" y="17"/>
                  </a:cubicBezTo>
                  <a:cubicBezTo>
                    <a:pt x="29" y="17"/>
                    <a:pt x="29" y="18"/>
                    <a:pt x="29" y="19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8"/>
                    <a:pt x="9" y="17"/>
                    <a:pt x="8" y="16"/>
                  </a:cubicBezTo>
                  <a:cubicBezTo>
                    <a:pt x="8" y="16"/>
                    <a:pt x="8" y="15"/>
                    <a:pt x="8" y="15"/>
                  </a:cubicBezTo>
                  <a:cubicBezTo>
                    <a:pt x="8" y="15"/>
                    <a:pt x="8" y="16"/>
                    <a:pt x="8" y="16"/>
                  </a:cubicBezTo>
                  <a:cubicBezTo>
                    <a:pt x="8" y="17"/>
                    <a:pt x="8" y="18"/>
                    <a:pt x="8" y="1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9"/>
                    <a:pt x="19" y="40"/>
                    <a:pt x="19" y="40"/>
                  </a:cubicBezTo>
                  <a:cubicBezTo>
                    <a:pt x="19" y="41"/>
                    <a:pt x="19" y="41"/>
                    <a:pt x="19" y="42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20" y="40"/>
                    <a:pt x="20" y="39"/>
                    <a:pt x="20" y="37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8" y="48"/>
                    <a:pt x="38" y="48"/>
                    <a:pt x="38" y="48"/>
                  </a:cubicBezTo>
                  <a:lnTo>
                    <a:pt x="33" y="48"/>
                  </a:lnTo>
                  <a:close/>
                  <a:moveTo>
                    <a:pt x="58" y="49"/>
                  </a:moveTo>
                  <a:cubicBezTo>
                    <a:pt x="53" y="49"/>
                    <a:pt x="50" y="47"/>
                    <a:pt x="48" y="43"/>
                  </a:cubicBezTo>
                  <a:cubicBezTo>
                    <a:pt x="45" y="40"/>
                    <a:pt x="44" y="35"/>
                    <a:pt x="44" y="29"/>
                  </a:cubicBezTo>
                  <a:cubicBezTo>
                    <a:pt x="44" y="23"/>
                    <a:pt x="45" y="18"/>
                    <a:pt x="48" y="14"/>
                  </a:cubicBezTo>
                  <a:cubicBezTo>
                    <a:pt x="50" y="11"/>
                    <a:pt x="53" y="9"/>
                    <a:pt x="58" y="9"/>
                  </a:cubicBezTo>
                  <a:cubicBezTo>
                    <a:pt x="63" y="9"/>
                    <a:pt x="67" y="11"/>
                    <a:pt x="69" y="14"/>
                  </a:cubicBezTo>
                  <a:cubicBezTo>
                    <a:pt x="71" y="18"/>
                    <a:pt x="72" y="23"/>
                    <a:pt x="72" y="29"/>
                  </a:cubicBezTo>
                  <a:cubicBezTo>
                    <a:pt x="72" y="35"/>
                    <a:pt x="71" y="40"/>
                    <a:pt x="69" y="43"/>
                  </a:cubicBezTo>
                  <a:cubicBezTo>
                    <a:pt x="67" y="47"/>
                    <a:pt x="63" y="49"/>
                    <a:pt x="58" y="49"/>
                  </a:cubicBezTo>
                  <a:moveTo>
                    <a:pt x="58" y="12"/>
                  </a:moveTo>
                  <a:cubicBezTo>
                    <a:pt x="55" y="12"/>
                    <a:pt x="53" y="14"/>
                    <a:pt x="51" y="17"/>
                  </a:cubicBezTo>
                  <a:cubicBezTo>
                    <a:pt x="50" y="20"/>
                    <a:pt x="49" y="24"/>
                    <a:pt x="49" y="29"/>
                  </a:cubicBezTo>
                  <a:cubicBezTo>
                    <a:pt x="49" y="33"/>
                    <a:pt x="50" y="37"/>
                    <a:pt x="51" y="40"/>
                  </a:cubicBezTo>
                  <a:cubicBezTo>
                    <a:pt x="53" y="43"/>
                    <a:pt x="55" y="45"/>
                    <a:pt x="58" y="45"/>
                  </a:cubicBezTo>
                  <a:cubicBezTo>
                    <a:pt x="62" y="45"/>
                    <a:pt x="64" y="43"/>
                    <a:pt x="65" y="40"/>
                  </a:cubicBezTo>
                  <a:cubicBezTo>
                    <a:pt x="66" y="37"/>
                    <a:pt x="67" y="33"/>
                    <a:pt x="67" y="29"/>
                  </a:cubicBezTo>
                  <a:cubicBezTo>
                    <a:pt x="67" y="24"/>
                    <a:pt x="66" y="20"/>
                    <a:pt x="65" y="17"/>
                  </a:cubicBezTo>
                  <a:cubicBezTo>
                    <a:pt x="64" y="14"/>
                    <a:pt x="61" y="12"/>
                    <a:pt x="58" y="12"/>
                  </a:cubicBezTo>
                  <a:moveTo>
                    <a:pt x="90" y="49"/>
                  </a:moveTo>
                  <a:cubicBezTo>
                    <a:pt x="88" y="49"/>
                    <a:pt x="86" y="49"/>
                    <a:pt x="84" y="48"/>
                  </a:cubicBezTo>
                  <a:cubicBezTo>
                    <a:pt x="82" y="48"/>
                    <a:pt x="81" y="47"/>
                    <a:pt x="80" y="47"/>
                  </a:cubicBezTo>
                  <a:cubicBezTo>
                    <a:pt x="80" y="11"/>
                    <a:pt x="80" y="11"/>
                    <a:pt x="80" y="11"/>
                  </a:cubicBezTo>
                  <a:cubicBezTo>
                    <a:pt x="81" y="10"/>
                    <a:pt x="82" y="10"/>
                    <a:pt x="84" y="9"/>
                  </a:cubicBezTo>
                  <a:cubicBezTo>
                    <a:pt x="86" y="9"/>
                    <a:pt x="88" y="9"/>
                    <a:pt x="90" y="9"/>
                  </a:cubicBezTo>
                  <a:cubicBezTo>
                    <a:pt x="94" y="9"/>
                    <a:pt x="97" y="10"/>
                    <a:pt x="99" y="12"/>
                  </a:cubicBezTo>
                  <a:cubicBezTo>
                    <a:pt x="102" y="13"/>
                    <a:pt x="103" y="16"/>
                    <a:pt x="103" y="19"/>
                  </a:cubicBezTo>
                  <a:cubicBezTo>
                    <a:pt x="103" y="21"/>
                    <a:pt x="102" y="23"/>
                    <a:pt x="101" y="25"/>
                  </a:cubicBezTo>
                  <a:cubicBezTo>
                    <a:pt x="99" y="26"/>
                    <a:pt x="97" y="27"/>
                    <a:pt x="95" y="28"/>
                  </a:cubicBezTo>
                  <a:cubicBezTo>
                    <a:pt x="97" y="28"/>
                    <a:pt x="99" y="29"/>
                    <a:pt x="101" y="31"/>
                  </a:cubicBezTo>
                  <a:cubicBezTo>
                    <a:pt x="103" y="33"/>
                    <a:pt x="104" y="35"/>
                    <a:pt x="104" y="38"/>
                  </a:cubicBezTo>
                  <a:cubicBezTo>
                    <a:pt x="104" y="41"/>
                    <a:pt x="103" y="44"/>
                    <a:pt x="100" y="46"/>
                  </a:cubicBezTo>
                  <a:cubicBezTo>
                    <a:pt x="98" y="48"/>
                    <a:pt x="94" y="49"/>
                    <a:pt x="90" y="49"/>
                  </a:cubicBezTo>
                  <a:moveTo>
                    <a:pt x="90" y="12"/>
                  </a:moveTo>
                  <a:cubicBezTo>
                    <a:pt x="88" y="12"/>
                    <a:pt x="86" y="12"/>
                    <a:pt x="85" y="13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7" y="27"/>
                    <a:pt x="87" y="27"/>
                    <a:pt x="87" y="27"/>
                  </a:cubicBezTo>
                  <a:cubicBezTo>
                    <a:pt x="91" y="27"/>
                    <a:pt x="94" y="26"/>
                    <a:pt x="95" y="25"/>
                  </a:cubicBezTo>
                  <a:cubicBezTo>
                    <a:pt x="97" y="23"/>
                    <a:pt x="98" y="22"/>
                    <a:pt x="98" y="19"/>
                  </a:cubicBezTo>
                  <a:cubicBezTo>
                    <a:pt x="98" y="14"/>
                    <a:pt x="95" y="12"/>
                    <a:pt x="90" y="12"/>
                  </a:cubicBezTo>
                  <a:moveTo>
                    <a:pt x="87" y="29"/>
                  </a:moveTo>
                  <a:cubicBezTo>
                    <a:pt x="85" y="29"/>
                    <a:pt x="85" y="29"/>
                    <a:pt x="85" y="29"/>
                  </a:cubicBezTo>
                  <a:cubicBezTo>
                    <a:pt x="85" y="45"/>
                    <a:pt x="85" y="45"/>
                    <a:pt x="85" y="45"/>
                  </a:cubicBezTo>
                  <a:cubicBezTo>
                    <a:pt x="86" y="45"/>
                    <a:pt x="88" y="45"/>
                    <a:pt x="90" y="45"/>
                  </a:cubicBezTo>
                  <a:cubicBezTo>
                    <a:pt x="93" y="45"/>
                    <a:pt x="95" y="45"/>
                    <a:pt x="97" y="44"/>
                  </a:cubicBezTo>
                  <a:cubicBezTo>
                    <a:pt x="98" y="42"/>
                    <a:pt x="99" y="40"/>
                    <a:pt x="99" y="38"/>
                  </a:cubicBezTo>
                  <a:cubicBezTo>
                    <a:pt x="99" y="35"/>
                    <a:pt x="98" y="33"/>
                    <a:pt x="96" y="31"/>
                  </a:cubicBezTo>
                  <a:cubicBezTo>
                    <a:pt x="94" y="30"/>
                    <a:pt x="91" y="29"/>
                    <a:pt x="87" y="29"/>
                  </a:cubicBezTo>
                  <a:moveTo>
                    <a:pt x="111" y="9"/>
                  </a:moveTo>
                  <a:cubicBezTo>
                    <a:pt x="117" y="9"/>
                    <a:pt x="117" y="9"/>
                    <a:pt x="117" y="9"/>
                  </a:cubicBezTo>
                  <a:cubicBezTo>
                    <a:pt x="117" y="48"/>
                    <a:pt x="117" y="48"/>
                    <a:pt x="117" y="48"/>
                  </a:cubicBezTo>
                  <a:cubicBezTo>
                    <a:pt x="111" y="48"/>
                    <a:pt x="111" y="48"/>
                    <a:pt x="111" y="48"/>
                  </a:cubicBezTo>
                  <a:lnTo>
                    <a:pt x="111" y="9"/>
                  </a:lnTo>
                  <a:close/>
                  <a:moveTo>
                    <a:pt x="126" y="48"/>
                  </a:moveTo>
                  <a:cubicBezTo>
                    <a:pt x="126" y="9"/>
                    <a:pt x="126" y="9"/>
                    <a:pt x="126" y="9"/>
                  </a:cubicBezTo>
                  <a:cubicBezTo>
                    <a:pt x="131" y="9"/>
                    <a:pt x="131" y="9"/>
                    <a:pt x="131" y="9"/>
                  </a:cubicBezTo>
                  <a:cubicBezTo>
                    <a:pt x="131" y="45"/>
                    <a:pt x="131" y="45"/>
                    <a:pt x="131" y="45"/>
                  </a:cubicBezTo>
                  <a:cubicBezTo>
                    <a:pt x="143" y="45"/>
                    <a:pt x="143" y="45"/>
                    <a:pt x="143" y="45"/>
                  </a:cubicBezTo>
                  <a:cubicBezTo>
                    <a:pt x="143" y="48"/>
                    <a:pt x="143" y="48"/>
                    <a:pt x="143" y="48"/>
                  </a:cubicBezTo>
                  <a:lnTo>
                    <a:pt x="126" y="48"/>
                  </a:lnTo>
                  <a:close/>
                  <a:moveTo>
                    <a:pt x="149" y="9"/>
                  </a:moveTo>
                  <a:cubicBezTo>
                    <a:pt x="154" y="9"/>
                    <a:pt x="154" y="9"/>
                    <a:pt x="154" y="9"/>
                  </a:cubicBezTo>
                  <a:cubicBezTo>
                    <a:pt x="154" y="48"/>
                    <a:pt x="154" y="48"/>
                    <a:pt x="154" y="48"/>
                  </a:cubicBezTo>
                  <a:cubicBezTo>
                    <a:pt x="149" y="48"/>
                    <a:pt x="149" y="48"/>
                    <a:pt x="149" y="48"/>
                  </a:cubicBezTo>
                  <a:lnTo>
                    <a:pt x="149" y="9"/>
                  </a:lnTo>
                  <a:close/>
                  <a:moveTo>
                    <a:pt x="160" y="48"/>
                  </a:moveTo>
                  <a:cubicBezTo>
                    <a:pt x="174" y="13"/>
                    <a:pt x="174" y="13"/>
                    <a:pt x="174" y="13"/>
                  </a:cubicBezTo>
                  <a:cubicBezTo>
                    <a:pt x="161" y="13"/>
                    <a:pt x="161" y="13"/>
                    <a:pt x="161" y="13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81" y="9"/>
                    <a:pt x="181" y="9"/>
                    <a:pt x="181" y="9"/>
                  </a:cubicBezTo>
                  <a:cubicBezTo>
                    <a:pt x="167" y="45"/>
                    <a:pt x="167" y="45"/>
                    <a:pt x="167" y="45"/>
                  </a:cubicBezTo>
                  <a:cubicBezTo>
                    <a:pt x="181" y="45"/>
                    <a:pt x="181" y="45"/>
                    <a:pt x="181" y="45"/>
                  </a:cubicBezTo>
                  <a:cubicBezTo>
                    <a:pt x="181" y="48"/>
                    <a:pt x="181" y="48"/>
                    <a:pt x="181" y="48"/>
                  </a:cubicBezTo>
                  <a:lnTo>
                    <a:pt x="160" y="48"/>
                  </a:lnTo>
                  <a:close/>
                  <a:moveTo>
                    <a:pt x="210" y="48"/>
                  </a:moveTo>
                  <a:cubicBezTo>
                    <a:pt x="206" y="37"/>
                    <a:pt x="206" y="37"/>
                    <a:pt x="206" y="37"/>
                  </a:cubicBezTo>
                  <a:cubicBezTo>
                    <a:pt x="193" y="37"/>
                    <a:pt x="193" y="37"/>
                    <a:pt x="193" y="37"/>
                  </a:cubicBezTo>
                  <a:cubicBezTo>
                    <a:pt x="189" y="48"/>
                    <a:pt x="189" y="48"/>
                    <a:pt x="189" y="48"/>
                  </a:cubicBezTo>
                  <a:cubicBezTo>
                    <a:pt x="184" y="48"/>
                    <a:pt x="184" y="48"/>
                    <a:pt x="184" y="48"/>
                  </a:cubicBezTo>
                  <a:cubicBezTo>
                    <a:pt x="197" y="9"/>
                    <a:pt x="197" y="9"/>
                    <a:pt x="197" y="9"/>
                  </a:cubicBezTo>
                  <a:cubicBezTo>
                    <a:pt x="202" y="9"/>
                    <a:pt x="202" y="9"/>
                    <a:pt x="202" y="9"/>
                  </a:cubicBezTo>
                  <a:cubicBezTo>
                    <a:pt x="215" y="48"/>
                    <a:pt x="215" y="48"/>
                    <a:pt x="215" y="48"/>
                  </a:cubicBezTo>
                  <a:lnTo>
                    <a:pt x="210" y="48"/>
                  </a:lnTo>
                  <a:close/>
                  <a:moveTo>
                    <a:pt x="201" y="19"/>
                  </a:moveTo>
                  <a:cubicBezTo>
                    <a:pt x="200" y="17"/>
                    <a:pt x="200" y="16"/>
                    <a:pt x="200" y="15"/>
                  </a:cubicBezTo>
                  <a:cubicBezTo>
                    <a:pt x="200" y="15"/>
                    <a:pt x="199" y="14"/>
                    <a:pt x="199" y="14"/>
                  </a:cubicBezTo>
                  <a:cubicBezTo>
                    <a:pt x="199" y="15"/>
                    <a:pt x="199" y="15"/>
                    <a:pt x="199" y="16"/>
                  </a:cubicBezTo>
                  <a:cubicBezTo>
                    <a:pt x="199" y="16"/>
                    <a:pt x="199" y="17"/>
                    <a:pt x="198" y="19"/>
                  </a:cubicBezTo>
                  <a:cubicBezTo>
                    <a:pt x="193" y="33"/>
                    <a:pt x="193" y="33"/>
                    <a:pt x="193" y="33"/>
                  </a:cubicBezTo>
                  <a:cubicBezTo>
                    <a:pt x="205" y="33"/>
                    <a:pt x="205" y="33"/>
                    <a:pt x="205" y="33"/>
                  </a:cubicBezTo>
                  <a:lnTo>
                    <a:pt x="201" y="19"/>
                  </a:lnTo>
                  <a:close/>
                  <a:moveTo>
                    <a:pt x="234" y="49"/>
                  </a:moveTo>
                  <a:cubicBezTo>
                    <a:pt x="229" y="49"/>
                    <a:pt x="226" y="47"/>
                    <a:pt x="223" y="43"/>
                  </a:cubicBezTo>
                  <a:cubicBezTo>
                    <a:pt x="220" y="39"/>
                    <a:pt x="219" y="35"/>
                    <a:pt x="219" y="29"/>
                  </a:cubicBezTo>
                  <a:cubicBezTo>
                    <a:pt x="219" y="23"/>
                    <a:pt x="220" y="18"/>
                    <a:pt x="223" y="15"/>
                  </a:cubicBezTo>
                  <a:cubicBezTo>
                    <a:pt x="225" y="11"/>
                    <a:pt x="229" y="9"/>
                    <a:pt x="234" y="9"/>
                  </a:cubicBezTo>
                  <a:cubicBezTo>
                    <a:pt x="235" y="9"/>
                    <a:pt x="237" y="9"/>
                    <a:pt x="238" y="9"/>
                  </a:cubicBezTo>
                  <a:cubicBezTo>
                    <a:pt x="239" y="10"/>
                    <a:pt x="240" y="10"/>
                    <a:pt x="241" y="11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39" y="14"/>
                    <a:pt x="238" y="13"/>
                    <a:pt x="237" y="13"/>
                  </a:cubicBezTo>
                  <a:cubicBezTo>
                    <a:pt x="237" y="13"/>
                    <a:pt x="236" y="13"/>
                    <a:pt x="234" y="13"/>
                  </a:cubicBezTo>
                  <a:cubicBezTo>
                    <a:pt x="231" y="13"/>
                    <a:pt x="228" y="14"/>
                    <a:pt x="227" y="17"/>
                  </a:cubicBezTo>
                  <a:cubicBezTo>
                    <a:pt x="225" y="20"/>
                    <a:pt x="224" y="24"/>
                    <a:pt x="224" y="29"/>
                  </a:cubicBezTo>
                  <a:cubicBezTo>
                    <a:pt x="224" y="33"/>
                    <a:pt x="225" y="37"/>
                    <a:pt x="227" y="40"/>
                  </a:cubicBezTo>
                  <a:cubicBezTo>
                    <a:pt x="229" y="43"/>
                    <a:pt x="231" y="45"/>
                    <a:pt x="234" y="45"/>
                  </a:cubicBezTo>
                  <a:cubicBezTo>
                    <a:pt x="236" y="45"/>
                    <a:pt x="237" y="45"/>
                    <a:pt x="237" y="45"/>
                  </a:cubicBezTo>
                  <a:cubicBezTo>
                    <a:pt x="238" y="44"/>
                    <a:pt x="239" y="44"/>
                    <a:pt x="240" y="43"/>
                  </a:cubicBezTo>
                  <a:cubicBezTo>
                    <a:pt x="241" y="47"/>
                    <a:pt x="241" y="47"/>
                    <a:pt x="241" y="47"/>
                  </a:cubicBezTo>
                  <a:cubicBezTo>
                    <a:pt x="240" y="47"/>
                    <a:pt x="239" y="48"/>
                    <a:pt x="238" y="48"/>
                  </a:cubicBezTo>
                  <a:cubicBezTo>
                    <a:pt x="237" y="49"/>
                    <a:pt x="235" y="49"/>
                    <a:pt x="234" y="49"/>
                  </a:cubicBezTo>
                  <a:moveTo>
                    <a:pt x="224" y="59"/>
                  </a:moveTo>
                  <a:cubicBezTo>
                    <a:pt x="225" y="57"/>
                    <a:pt x="225" y="57"/>
                    <a:pt x="225" y="57"/>
                  </a:cubicBezTo>
                  <a:cubicBezTo>
                    <a:pt x="228" y="57"/>
                    <a:pt x="231" y="57"/>
                    <a:pt x="232" y="57"/>
                  </a:cubicBezTo>
                  <a:cubicBezTo>
                    <a:pt x="234" y="57"/>
                    <a:pt x="235" y="56"/>
                    <a:pt x="235" y="55"/>
                  </a:cubicBezTo>
                  <a:cubicBezTo>
                    <a:pt x="235" y="54"/>
                    <a:pt x="234" y="54"/>
                    <a:pt x="233" y="54"/>
                  </a:cubicBezTo>
                  <a:cubicBezTo>
                    <a:pt x="232" y="54"/>
                    <a:pt x="230" y="53"/>
                    <a:pt x="227" y="53"/>
                  </a:cubicBezTo>
                  <a:cubicBezTo>
                    <a:pt x="228" y="52"/>
                    <a:pt x="228" y="52"/>
                    <a:pt x="228" y="52"/>
                  </a:cubicBezTo>
                  <a:cubicBezTo>
                    <a:pt x="230" y="52"/>
                    <a:pt x="231" y="52"/>
                    <a:pt x="232" y="52"/>
                  </a:cubicBezTo>
                  <a:cubicBezTo>
                    <a:pt x="234" y="52"/>
                    <a:pt x="236" y="52"/>
                    <a:pt x="237" y="52"/>
                  </a:cubicBezTo>
                  <a:cubicBezTo>
                    <a:pt x="238" y="53"/>
                    <a:pt x="238" y="54"/>
                    <a:pt x="238" y="55"/>
                  </a:cubicBezTo>
                  <a:cubicBezTo>
                    <a:pt x="238" y="57"/>
                    <a:pt x="237" y="58"/>
                    <a:pt x="235" y="58"/>
                  </a:cubicBezTo>
                  <a:cubicBezTo>
                    <a:pt x="232" y="59"/>
                    <a:pt x="229" y="59"/>
                    <a:pt x="224" y="59"/>
                  </a:cubicBezTo>
                  <a:moveTo>
                    <a:pt x="263" y="6"/>
                  </a:moveTo>
                  <a:cubicBezTo>
                    <a:pt x="263" y="6"/>
                    <a:pt x="263" y="6"/>
                    <a:pt x="263" y="6"/>
                  </a:cubicBezTo>
                  <a:cubicBezTo>
                    <a:pt x="262" y="6"/>
                    <a:pt x="261" y="5"/>
                    <a:pt x="259" y="5"/>
                  </a:cubicBezTo>
                  <a:cubicBezTo>
                    <a:pt x="258" y="4"/>
                    <a:pt x="256" y="4"/>
                    <a:pt x="256" y="4"/>
                  </a:cubicBezTo>
                  <a:cubicBezTo>
                    <a:pt x="255" y="4"/>
                    <a:pt x="254" y="4"/>
                    <a:pt x="254" y="5"/>
                  </a:cubicBezTo>
                  <a:cubicBezTo>
                    <a:pt x="253" y="5"/>
                    <a:pt x="253" y="6"/>
                    <a:pt x="253" y="6"/>
                  </a:cubicBezTo>
                  <a:cubicBezTo>
                    <a:pt x="251" y="4"/>
                    <a:pt x="251" y="4"/>
                    <a:pt x="251" y="4"/>
                  </a:cubicBezTo>
                  <a:cubicBezTo>
                    <a:pt x="252" y="3"/>
                    <a:pt x="252" y="2"/>
                    <a:pt x="253" y="2"/>
                  </a:cubicBezTo>
                  <a:cubicBezTo>
                    <a:pt x="254" y="1"/>
                    <a:pt x="254" y="1"/>
                    <a:pt x="256" y="1"/>
                  </a:cubicBezTo>
                  <a:cubicBezTo>
                    <a:pt x="257" y="1"/>
                    <a:pt x="258" y="1"/>
                    <a:pt x="259" y="2"/>
                  </a:cubicBezTo>
                  <a:cubicBezTo>
                    <a:pt x="261" y="3"/>
                    <a:pt x="262" y="3"/>
                    <a:pt x="263" y="3"/>
                  </a:cubicBezTo>
                  <a:cubicBezTo>
                    <a:pt x="264" y="3"/>
                    <a:pt x="264" y="3"/>
                    <a:pt x="265" y="2"/>
                  </a:cubicBezTo>
                  <a:cubicBezTo>
                    <a:pt x="265" y="2"/>
                    <a:pt x="265" y="1"/>
                    <a:pt x="266" y="0"/>
                  </a:cubicBezTo>
                  <a:cubicBezTo>
                    <a:pt x="267" y="3"/>
                    <a:pt x="267" y="3"/>
                    <a:pt x="267" y="3"/>
                  </a:cubicBezTo>
                  <a:cubicBezTo>
                    <a:pt x="267" y="4"/>
                    <a:pt x="267" y="4"/>
                    <a:pt x="266" y="5"/>
                  </a:cubicBezTo>
                  <a:cubicBezTo>
                    <a:pt x="265" y="5"/>
                    <a:pt x="265" y="6"/>
                    <a:pt x="263" y="6"/>
                  </a:cubicBezTo>
                  <a:moveTo>
                    <a:pt x="269" y="48"/>
                  </a:moveTo>
                  <a:cubicBezTo>
                    <a:pt x="266" y="37"/>
                    <a:pt x="266" y="37"/>
                    <a:pt x="266" y="37"/>
                  </a:cubicBezTo>
                  <a:cubicBezTo>
                    <a:pt x="252" y="37"/>
                    <a:pt x="252" y="37"/>
                    <a:pt x="252" y="37"/>
                  </a:cubicBezTo>
                  <a:cubicBezTo>
                    <a:pt x="249" y="48"/>
                    <a:pt x="249" y="48"/>
                    <a:pt x="249" y="48"/>
                  </a:cubicBezTo>
                  <a:cubicBezTo>
                    <a:pt x="244" y="48"/>
                    <a:pt x="244" y="48"/>
                    <a:pt x="244" y="48"/>
                  </a:cubicBezTo>
                  <a:cubicBezTo>
                    <a:pt x="257" y="9"/>
                    <a:pt x="257" y="9"/>
                    <a:pt x="257" y="9"/>
                  </a:cubicBezTo>
                  <a:cubicBezTo>
                    <a:pt x="262" y="9"/>
                    <a:pt x="262" y="9"/>
                    <a:pt x="262" y="9"/>
                  </a:cubicBezTo>
                  <a:cubicBezTo>
                    <a:pt x="275" y="48"/>
                    <a:pt x="275" y="48"/>
                    <a:pt x="275" y="48"/>
                  </a:cubicBezTo>
                  <a:lnTo>
                    <a:pt x="269" y="48"/>
                  </a:lnTo>
                  <a:close/>
                  <a:moveTo>
                    <a:pt x="260" y="19"/>
                  </a:moveTo>
                  <a:cubicBezTo>
                    <a:pt x="260" y="17"/>
                    <a:pt x="260" y="16"/>
                    <a:pt x="260" y="16"/>
                  </a:cubicBezTo>
                  <a:cubicBezTo>
                    <a:pt x="259" y="15"/>
                    <a:pt x="259" y="14"/>
                    <a:pt x="259" y="14"/>
                  </a:cubicBezTo>
                  <a:cubicBezTo>
                    <a:pt x="259" y="15"/>
                    <a:pt x="259" y="15"/>
                    <a:pt x="259" y="16"/>
                  </a:cubicBezTo>
                  <a:cubicBezTo>
                    <a:pt x="259" y="16"/>
                    <a:pt x="258" y="17"/>
                    <a:pt x="258" y="19"/>
                  </a:cubicBezTo>
                  <a:cubicBezTo>
                    <a:pt x="253" y="33"/>
                    <a:pt x="253" y="33"/>
                    <a:pt x="253" y="33"/>
                  </a:cubicBezTo>
                  <a:cubicBezTo>
                    <a:pt x="265" y="33"/>
                    <a:pt x="265" y="33"/>
                    <a:pt x="265" y="33"/>
                  </a:cubicBezTo>
                  <a:lnTo>
                    <a:pt x="260" y="19"/>
                  </a:lnTo>
                  <a:close/>
                  <a:moveTo>
                    <a:pt x="293" y="49"/>
                  </a:moveTo>
                  <a:cubicBezTo>
                    <a:pt x="288" y="49"/>
                    <a:pt x="285" y="47"/>
                    <a:pt x="282" y="43"/>
                  </a:cubicBezTo>
                  <a:cubicBezTo>
                    <a:pt x="280" y="40"/>
                    <a:pt x="279" y="35"/>
                    <a:pt x="279" y="29"/>
                  </a:cubicBezTo>
                  <a:cubicBezTo>
                    <a:pt x="279" y="23"/>
                    <a:pt x="280" y="18"/>
                    <a:pt x="282" y="14"/>
                  </a:cubicBezTo>
                  <a:cubicBezTo>
                    <a:pt x="285" y="11"/>
                    <a:pt x="288" y="9"/>
                    <a:pt x="293" y="9"/>
                  </a:cubicBezTo>
                  <a:cubicBezTo>
                    <a:pt x="298" y="9"/>
                    <a:pt x="301" y="11"/>
                    <a:pt x="303" y="14"/>
                  </a:cubicBezTo>
                  <a:cubicBezTo>
                    <a:pt x="306" y="18"/>
                    <a:pt x="307" y="23"/>
                    <a:pt x="307" y="29"/>
                  </a:cubicBezTo>
                  <a:cubicBezTo>
                    <a:pt x="307" y="35"/>
                    <a:pt x="306" y="40"/>
                    <a:pt x="304" y="43"/>
                  </a:cubicBezTo>
                  <a:cubicBezTo>
                    <a:pt x="301" y="47"/>
                    <a:pt x="298" y="49"/>
                    <a:pt x="293" y="49"/>
                  </a:cubicBezTo>
                  <a:moveTo>
                    <a:pt x="293" y="12"/>
                  </a:moveTo>
                  <a:cubicBezTo>
                    <a:pt x="290" y="12"/>
                    <a:pt x="287" y="14"/>
                    <a:pt x="286" y="17"/>
                  </a:cubicBezTo>
                  <a:cubicBezTo>
                    <a:pt x="285" y="20"/>
                    <a:pt x="284" y="24"/>
                    <a:pt x="284" y="29"/>
                  </a:cubicBezTo>
                  <a:cubicBezTo>
                    <a:pt x="284" y="33"/>
                    <a:pt x="285" y="37"/>
                    <a:pt x="286" y="40"/>
                  </a:cubicBezTo>
                  <a:cubicBezTo>
                    <a:pt x="287" y="43"/>
                    <a:pt x="290" y="45"/>
                    <a:pt x="293" y="45"/>
                  </a:cubicBezTo>
                  <a:cubicBezTo>
                    <a:pt x="296" y="45"/>
                    <a:pt x="299" y="43"/>
                    <a:pt x="300" y="40"/>
                  </a:cubicBezTo>
                  <a:cubicBezTo>
                    <a:pt x="301" y="37"/>
                    <a:pt x="302" y="33"/>
                    <a:pt x="302" y="29"/>
                  </a:cubicBezTo>
                  <a:cubicBezTo>
                    <a:pt x="302" y="24"/>
                    <a:pt x="301" y="20"/>
                    <a:pt x="300" y="17"/>
                  </a:cubicBezTo>
                  <a:cubicBezTo>
                    <a:pt x="298" y="14"/>
                    <a:pt x="296" y="12"/>
                    <a:pt x="293" y="12"/>
                  </a:cubicBezTo>
                  <a:moveTo>
                    <a:pt x="329" y="48"/>
                  </a:moveTo>
                  <a:cubicBezTo>
                    <a:pt x="329" y="9"/>
                    <a:pt x="329" y="9"/>
                    <a:pt x="329" y="9"/>
                  </a:cubicBezTo>
                  <a:cubicBezTo>
                    <a:pt x="347" y="9"/>
                    <a:pt x="347" y="9"/>
                    <a:pt x="347" y="9"/>
                  </a:cubicBezTo>
                  <a:cubicBezTo>
                    <a:pt x="347" y="13"/>
                    <a:pt x="347" y="13"/>
                    <a:pt x="347" y="13"/>
                  </a:cubicBezTo>
                  <a:cubicBezTo>
                    <a:pt x="334" y="13"/>
                    <a:pt x="334" y="13"/>
                    <a:pt x="334" y="13"/>
                  </a:cubicBezTo>
                  <a:cubicBezTo>
                    <a:pt x="334" y="26"/>
                    <a:pt x="334" y="26"/>
                    <a:pt x="334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30"/>
                    <a:pt x="345" y="30"/>
                    <a:pt x="345" y="30"/>
                  </a:cubicBezTo>
                  <a:cubicBezTo>
                    <a:pt x="334" y="30"/>
                    <a:pt x="334" y="30"/>
                    <a:pt x="334" y="30"/>
                  </a:cubicBezTo>
                  <a:cubicBezTo>
                    <a:pt x="334" y="45"/>
                    <a:pt x="334" y="45"/>
                    <a:pt x="334" y="45"/>
                  </a:cubicBezTo>
                  <a:cubicBezTo>
                    <a:pt x="347" y="45"/>
                    <a:pt x="347" y="45"/>
                    <a:pt x="347" y="45"/>
                  </a:cubicBezTo>
                  <a:cubicBezTo>
                    <a:pt x="347" y="48"/>
                    <a:pt x="347" y="48"/>
                    <a:pt x="347" y="48"/>
                  </a:cubicBezTo>
                  <a:lnTo>
                    <a:pt x="329" y="48"/>
                  </a:lnTo>
                  <a:close/>
                  <a:moveTo>
                    <a:pt x="385" y="48"/>
                  </a:moveTo>
                  <a:cubicBezTo>
                    <a:pt x="382" y="19"/>
                    <a:pt x="382" y="19"/>
                    <a:pt x="382" y="19"/>
                  </a:cubicBezTo>
                  <a:cubicBezTo>
                    <a:pt x="382" y="18"/>
                    <a:pt x="382" y="17"/>
                    <a:pt x="382" y="16"/>
                  </a:cubicBezTo>
                  <a:cubicBezTo>
                    <a:pt x="382" y="16"/>
                    <a:pt x="382" y="15"/>
                    <a:pt x="382" y="15"/>
                  </a:cubicBezTo>
                  <a:cubicBezTo>
                    <a:pt x="382" y="15"/>
                    <a:pt x="382" y="16"/>
                    <a:pt x="382" y="17"/>
                  </a:cubicBezTo>
                  <a:cubicBezTo>
                    <a:pt x="381" y="17"/>
                    <a:pt x="381" y="18"/>
                    <a:pt x="381" y="19"/>
                  </a:cubicBezTo>
                  <a:cubicBezTo>
                    <a:pt x="373" y="48"/>
                    <a:pt x="373" y="48"/>
                    <a:pt x="373" y="48"/>
                  </a:cubicBezTo>
                  <a:cubicBezTo>
                    <a:pt x="369" y="48"/>
                    <a:pt x="369" y="48"/>
                    <a:pt x="369" y="48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1" y="18"/>
                    <a:pt x="361" y="17"/>
                    <a:pt x="360" y="16"/>
                  </a:cubicBezTo>
                  <a:cubicBezTo>
                    <a:pt x="360" y="16"/>
                    <a:pt x="360" y="15"/>
                    <a:pt x="360" y="15"/>
                  </a:cubicBezTo>
                  <a:cubicBezTo>
                    <a:pt x="360" y="15"/>
                    <a:pt x="360" y="16"/>
                    <a:pt x="360" y="16"/>
                  </a:cubicBezTo>
                  <a:cubicBezTo>
                    <a:pt x="360" y="17"/>
                    <a:pt x="360" y="18"/>
                    <a:pt x="360" y="19"/>
                  </a:cubicBezTo>
                  <a:cubicBezTo>
                    <a:pt x="357" y="48"/>
                    <a:pt x="357" y="48"/>
                    <a:pt x="357" y="48"/>
                  </a:cubicBezTo>
                  <a:cubicBezTo>
                    <a:pt x="352" y="48"/>
                    <a:pt x="352" y="48"/>
                    <a:pt x="352" y="48"/>
                  </a:cubicBezTo>
                  <a:cubicBezTo>
                    <a:pt x="357" y="9"/>
                    <a:pt x="357" y="9"/>
                    <a:pt x="357" y="9"/>
                  </a:cubicBezTo>
                  <a:cubicBezTo>
                    <a:pt x="362" y="9"/>
                    <a:pt x="362" y="9"/>
                    <a:pt x="362" y="9"/>
                  </a:cubicBezTo>
                  <a:cubicBezTo>
                    <a:pt x="370" y="37"/>
                    <a:pt x="370" y="37"/>
                    <a:pt x="370" y="37"/>
                  </a:cubicBezTo>
                  <a:cubicBezTo>
                    <a:pt x="370" y="39"/>
                    <a:pt x="371" y="40"/>
                    <a:pt x="371" y="40"/>
                  </a:cubicBezTo>
                  <a:cubicBezTo>
                    <a:pt x="371" y="41"/>
                    <a:pt x="371" y="41"/>
                    <a:pt x="371" y="42"/>
                  </a:cubicBezTo>
                  <a:cubicBezTo>
                    <a:pt x="371" y="41"/>
                    <a:pt x="371" y="41"/>
                    <a:pt x="371" y="40"/>
                  </a:cubicBezTo>
                  <a:cubicBezTo>
                    <a:pt x="372" y="40"/>
                    <a:pt x="372" y="39"/>
                    <a:pt x="372" y="37"/>
                  </a:cubicBezTo>
                  <a:cubicBezTo>
                    <a:pt x="380" y="9"/>
                    <a:pt x="380" y="9"/>
                    <a:pt x="380" y="9"/>
                  </a:cubicBezTo>
                  <a:cubicBezTo>
                    <a:pt x="386" y="9"/>
                    <a:pt x="386" y="9"/>
                    <a:pt x="386" y="9"/>
                  </a:cubicBezTo>
                  <a:cubicBezTo>
                    <a:pt x="390" y="48"/>
                    <a:pt x="390" y="48"/>
                    <a:pt x="390" y="48"/>
                  </a:cubicBezTo>
                  <a:lnTo>
                    <a:pt x="385" y="48"/>
                  </a:lnTo>
                  <a:close/>
                  <a:moveTo>
                    <a:pt x="404" y="32"/>
                  </a:moveTo>
                  <a:cubicBezTo>
                    <a:pt x="403" y="32"/>
                    <a:pt x="403" y="32"/>
                    <a:pt x="403" y="32"/>
                  </a:cubicBezTo>
                  <a:cubicBezTo>
                    <a:pt x="403" y="48"/>
                    <a:pt x="403" y="48"/>
                    <a:pt x="403" y="48"/>
                  </a:cubicBezTo>
                  <a:cubicBezTo>
                    <a:pt x="398" y="48"/>
                    <a:pt x="398" y="48"/>
                    <a:pt x="398" y="48"/>
                  </a:cubicBezTo>
                  <a:cubicBezTo>
                    <a:pt x="398" y="11"/>
                    <a:pt x="398" y="11"/>
                    <a:pt x="398" y="11"/>
                  </a:cubicBezTo>
                  <a:cubicBezTo>
                    <a:pt x="399" y="10"/>
                    <a:pt x="400" y="10"/>
                    <a:pt x="402" y="9"/>
                  </a:cubicBezTo>
                  <a:cubicBezTo>
                    <a:pt x="404" y="9"/>
                    <a:pt x="405" y="9"/>
                    <a:pt x="407" y="9"/>
                  </a:cubicBezTo>
                  <a:cubicBezTo>
                    <a:pt x="412" y="9"/>
                    <a:pt x="415" y="10"/>
                    <a:pt x="417" y="12"/>
                  </a:cubicBezTo>
                  <a:cubicBezTo>
                    <a:pt x="419" y="14"/>
                    <a:pt x="421" y="17"/>
                    <a:pt x="421" y="21"/>
                  </a:cubicBezTo>
                  <a:cubicBezTo>
                    <a:pt x="421" y="24"/>
                    <a:pt x="419" y="27"/>
                    <a:pt x="417" y="29"/>
                  </a:cubicBezTo>
                  <a:cubicBezTo>
                    <a:pt x="415" y="31"/>
                    <a:pt x="412" y="32"/>
                    <a:pt x="407" y="32"/>
                  </a:cubicBezTo>
                  <a:cubicBezTo>
                    <a:pt x="406" y="32"/>
                    <a:pt x="405" y="32"/>
                    <a:pt x="404" y="32"/>
                  </a:cubicBezTo>
                  <a:moveTo>
                    <a:pt x="407" y="12"/>
                  </a:moveTo>
                  <a:cubicBezTo>
                    <a:pt x="406" y="12"/>
                    <a:pt x="405" y="12"/>
                    <a:pt x="405" y="12"/>
                  </a:cubicBezTo>
                  <a:cubicBezTo>
                    <a:pt x="404" y="12"/>
                    <a:pt x="403" y="12"/>
                    <a:pt x="403" y="13"/>
                  </a:cubicBezTo>
                  <a:cubicBezTo>
                    <a:pt x="403" y="29"/>
                    <a:pt x="403" y="29"/>
                    <a:pt x="403" y="29"/>
                  </a:cubicBezTo>
                  <a:cubicBezTo>
                    <a:pt x="404" y="29"/>
                    <a:pt x="404" y="29"/>
                    <a:pt x="404" y="29"/>
                  </a:cubicBezTo>
                  <a:cubicBezTo>
                    <a:pt x="406" y="29"/>
                    <a:pt x="406" y="29"/>
                    <a:pt x="406" y="29"/>
                  </a:cubicBezTo>
                  <a:cubicBezTo>
                    <a:pt x="407" y="29"/>
                    <a:pt x="407" y="29"/>
                    <a:pt x="407" y="29"/>
                  </a:cubicBezTo>
                  <a:cubicBezTo>
                    <a:pt x="410" y="29"/>
                    <a:pt x="412" y="28"/>
                    <a:pt x="413" y="27"/>
                  </a:cubicBezTo>
                  <a:cubicBezTo>
                    <a:pt x="415" y="25"/>
                    <a:pt x="416" y="23"/>
                    <a:pt x="416" y="21"/>
                  </a:cubicBezTo>
                  <a:cubicBezTo>
                    <a:pt x="416" y="18"/>
                    <a:pt x="415" y="16"/>
                    <a:pt x="414" y="14"/>
                  </a:cubicBezTo>
                  <a:cubicBezTo>
                    <a:pt x="412" y="13"/>
                    <a:pt x="410" y="12"/>
                    <a:pt x="407" y="12"/>
                  </a:cubicBezTo>
                  <a:moveTo>
                    <a:pt x="445" y="48"/>
                  </a:moveTo>
                  <a:cubicBezTo>
                    <a:pt x="433" y="30"/>
                    <a:pt x="433" y="30"/>
                    <a:pt x="433" y="30"/>
                  </a:cubicBezTo>
                  <a:cubicBezTo>
                    <a:pt x="432" y="48"/>
                    <a:pt x="432" y="48"/>
                    <a:pt x="432" y="48"/>
                  </a:cubicBezTo>
                  <a:cubicBezTo>
                    <a:pt x="427" y="48"/>
                    <a:pt x="427" y="48"/>
                    <a:pt x="427" y="48"/>
                  </a:cubicBezTo>
                  <a:cubicBezTo>
                    <a:pt x="427" y="11"/>
                    <a:pt x="427" y="11"/>
                    <a:pt x="427" y="11"/>
                  </a:cubicBezTo>
                  <a:cubicBezTo>
                    <a:pt x="428" y="10"/>
                    <a:pt x="430" y="10"/>
                    <a:pt x="431" y="9"/>
                  </a:cubicBezTo>
                  <a:cubicBezTo>
                    <a:pt x="433" y="9"/>
                    <a:pt x="435" y="9"/>
                    <a:pt x="437" y="9"/>
                  </a:cubicBezTo>
                  <a:cubicBezTo>
                    <a:pt x="441" y="9"/>
                    <a:pt x="445" y="10"/>
                    <a:pt x="447" y="12"/>
                  </a:cubicBezTo>
                  <a:cubicBezTo>
                    <a:pt x="449" y="14"/>
                    <a:pt x="450" y="17"/>
                    <a:pt x="450" y="20"/>
                  </a:cubicBezTo>
                  <a:cubicBezTo>
                    <a:pt x="450" y="24"/>
                    <a:pt x="449" y="26"/>
                    <a:pt x="447" y="28"/>
                  </a:cubicBezTo>
                  <a:cubicBezTo>
                    <a:pt x="445" y="30"/>
                    <a:pt x="442" y="31"/>
                    <a:pt x="438" y="31"/>
                  </a:cubicBezTo>
                  <a:cubicBezTo>
                    <a:pt x="451" y="48"/>
                    <a:pt x="451" y="48"/>
                    <a:pt x="451" y="48"/>
                  </a:cubicBezTo>
                  <a:lnTo>
                    <a:pt x="445" y="48"/>
                  </a:lnTo>
                  <a:close/>
                  <a:moveTo>
                    <a:pt x="437" y="12"/>
                  </a:moveTo>
                  <a:cubicBezTo>
                    <a:pt x="435" y="12"/>
                    <a:pt x="433" y="12"/>
                    <a:pt x="432" y="13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3" y="29"/>
                    <a:pt x="434" y="29"/>
                    <a:pt x="436" y="29"/>
                  </a:cubicBezTo>
                  <a:cubicBezTo>
                    <a:pt x="439" y="29"/>
                    <a:pt x="441" y="29"/>
                    <a:pt x="443" y="27"/>
                  </a:cubicBezTo>
                  <a:cubicBezTo>
                    <a:pt x="444" y="26"/>
                    <a:pt x="445" y="23"/>
                    <a:pt x="445" y="21"/>
                  </a:cubicBezTo>
                  <a:cubicBezTo>
                    <a:pt x="445" y="15"/>
                    <a:pt x="442" y="12"/>
                    <a:pt x="437" y="12"/>
                  </a:cubicBezTo>
                  <a:moveTo>
                    <a:pt x="458" y="48"/>
                  </a:moveTo>
                  <a:cubicBezTo>
                    <a:pt x="458" y="9"/>
                    <a:pt x="458" y="9"/>
                    <a:pt x="458" y="9"/>
                  </a:cubicBezTo>
                  <a:cubicBezTo>
                    <a:pt x="476" y="9"/>
                    <a:pt x="476" y="9"/>
                    <a:pt x="476" y="9"/>
                  </a:cubicBezTo>
                  <a:cubicBezTo>
                    <a:pt x="476" y="13"/>
                    <a:pt x="476" y="13"/>
                    <a:pt x="476" y="13"/>
                  </a:cubicBezTo>
                  <a:cubicBezTo>
                    <a:pt x="463" y="13"/>
                    <a:pt x="463" y="13"/>
                    <a:pt x="463" y="13"/>
                  </a:cubicBezTo>
                  <a:cubicBezTo>
                    <a:pt x="463" y="26"/>
                    <a:pt x="463" y="26"/>
                    <a:pt x="463" y="26"/>
                  </a:cubicBezTo>
                  <a:cubicBezTo>
                    <a:pt x="474" y="26"/>
                    <a:pt x="474" y="26"/>
                    <a:pt x="474" y="26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63" y="30"/>
                    <a:pt x="463" y="30"/>
                    <a:pt x="463" y="30"/>
                  </a:cubicBezTo>
                  <a:cubicBezTo>
                    <a:pt x="463" y="45"/>
                    <a:pt x="463" y="45"/>
                    <a:pt x="463" y="45"/>
                  </a:cubicBezTo>
                  <a:cubicBezTo>
                    <a:pt x="476" y="45"/>
                    <a:pt x="476" y="45"/>
                    <a:pt x="476" y="45"/>
                  </a:cubicBezTo>
                  <a:cubicBezTo>
                    <a:pt x="476" y="48"/>
                    <a:pt x="476" y="48"/>
                    <a:pt x="476" y="48"/>
                  </a:cubicBezTo>
                  <a:lnTo>
                    <a:pt x="458" y="48"/>
                  </a:lnTo>
                  <a:close/>
                  <a:moveTo>
                    <a:pt x="490" y="49"/>
                  </a:moveTo>
                  <a:cubicBezTo>
                    <a:pt x="488" y="49"/>
                    <a:pt x="486" y="49"/>
                    <a:pt x="484" y="48"/>
                  </a:cubicBezTo>
                  <a:cubicBezTo>
                    <a:pt x="483" y="48"/>
                    <a:pt x="482" y="47"/>
                    <a:pt x="481" y="47"/>
                  </a:cubicBezTo>
                  <a:cubicBezTo>
                    <a:pt x="482" y="43"/>
                    <a:pt x="482" y="43"/>
                    <a:pt x="482" y="43"/>
                  </a:cubicBezTo>
                  <a:cubicBezTo>
                    <a:pt x="483" y="44"/>
                    <a:pt x="484" y="44"/>
                    <a:pt x="485" y="44"/>
                  </a:cubicBezTo>
                  <a:cubicBezTo>
                    <a:pt x="486" y="45"/>
                    <a:pt x="487" y="45"/>
                    <a:pt x="489" y="45"/>
                  </a:cubicBezTo>
                  <a:cubicBezTo>
                    <a:pt x="491" y="45"/>
                    <a:pt x="493" y="44"/>
                    <a:pt x="494" y="43"/>
                  </a:cubicBezTo>
                  <a:cubicBezTo>
                    <a:pt x="495" y="42"/>
                    <a:pt x="496" y="40"/>
                    <a:pt x="496" y="38"/>
                  </a:cubicBezTo>
                  <a:cubicBezTo>
                    <a:pt x="496" y="36"/>
                    <a:pt x="496" y="34"/>
                    <a:pt x="495" y="33"/>
                  </a:cubicBezTo>
                  <a:cubicBezTo>
                    <a:pt x="494" y="32"/>
                    <a:pt x="492" y="31"/>
                    <a:pt x="489" y="30"/>
                  </a:cubicBezTo>
                  <a:cubicBezTo>
                    <a:pt x="486" y="29"/>
                    <a:pt x="484" y="27"/>
                    <a:pt x="483" y="26"/>
                  </a:cubicBezTo>
                  <a:cubicBezTo>
                    <a:pt x="482" y="24"/>
                    <a:pt x="481" y="22"/>
                    <a:pt x="481" y="20"/>
                  </a:cubicBezTo>
                  <a:cubicBezTo>
                    <a:pt x="481" y="17"/>
                    <a:pt x="482" y="14"/>
                    <a:pt x="484" y="12"/>
                  </a:cubicBezTo>
                  <a:cubicBezTo>
                    <a:pt x="486" y="10"/>
                    <a:pt x="489" y="9"/>
                    <a:pt x="492" y="9"/>
                  </a:cubicBezTo>
                  <a:cubicBezTo>
                    <a:pt x="494" y="9"/>
                    <a:pt x="495" y="9"/>
                    <a:pt x="497" y="9"/>
                  </a:cubicBezTo>
                  <a:cubicBezTo>
                    <a:pt x="498" y="10"/>
                    <a:pt x="499" y="10"/>
                    <a:pt x="500" y="11"/>
                  </a:cubicBezTo>
                  <a:cubicBezTo>
                    <a:pt x="499" y="14"/>
                    <a:pt x="499" y="14"/>
                    <a:pt x="499" y="14"/>
                  </a:cubicBezTo>
                  <a:cubicBezTo>
                    <a:pt x="498" y="14"/>
                    <a:pt x="497" y="13"/>
                    <a:pt x="496" y="13"/>
                  </a:cubicBezTo>
                  <a:cubicBezTo>
                    <a:pt x="495" y="13"/>
                    <a:pt x="494" y="12"/>
                    <a:pt x="493" y="12"/>
                  </a:cubicBezTo>
                  <a:cubicBezTo>
                    <a:pt x="491" y="12"/>
                    <a:pt x="489" y="13"/>
                    <a:pt x="488" y="14"/>
                  </a:cubicBezTo>
                  <a:cubicBezTo>
                    <a:pt x="487" y="16"/>
                    <a:pt x="486" y="17"/>
                    <a:pt x="486" y="19"/>
                  </a:cubicBezTo>
                  <a:cubicBezTo>
                    <a:pt x="486" y="21"/>
                    <a:pt x="487" y="22"/>
                    <a:pt x="488" y="24"/>
                  </a:cubicBezTo>
                  <a:cubicBezTo>
                    <a:pt x="489" y="25"/>
                    <a:pt x="491" y="26"/>
                    <a:pt x="494" y="27"/>
                  </a:cubicBezTo>
                  <a:cubicBezTo>
                    <a:pt x="496" y="28"/>
                    <a:pt x="498" y="29"/>
                    <a:pt x="500" y="31"/>
                  </a:cubicBezTo>
                  <a:cubicBezTo>
                    <a:pt x="501" y="33"/>
                    <a:pt x="501" y="35"/>
                    <a:pt x="501" y="37"/>
                  </a:cubicBezTo>
                  <a:cubicBezTo>
                    <a:pt x="501" y="41"/>
                    <a:pt x="500" y="43"/>
                    <a:pt x="498" y="46"/>
                  </a:cubicBezTo>
                  <a:cubicBezTo>
                    <a:pt x="496" y="48"/>
                    <a:pt x="493" y="49"/>
                    <a:pt x="490" y="49"/>
                  </a:cubicBezTo>
                  <a:moveTo>
                    <a:pt x="531" y="48"/>
                  </a:moveTo>
                  <a:cubicBezTo>
                    <a:pt x="527" y="37"/>
                    <a:pt x="527" y="37"/>
                    <a:pt x="527" y="37"/>
                  </a:cubicBezTo>
                  <a:cubicBezTo>
                    <a:pt x="514" y="37"/>
                    <a:pt x="514" y="37"/>
                    <a:pt x="514" y="37"/>
                  </a:cubicBezTo>
                  <a:cubicBezTo>
                    <a:pt x="510" y="48"/>
                    <a:pt x="510" y="48"/>
                    <a:pt x="510" y="48"/>
                  </a:cubicBezTo>
                  <a:cubicBezTo>
                    <a:pt x="506" y="48"/>
                    <a:pt x="506" y="48"/>
                    <a:pt x="506" y="48"/>
                  </a:cubicBezTo>
                  <a:cubicBezTo>
                    <a:pt x="519" y="9"/>
                    <a:pt x="519" y="9"/>
                    <a:pt x="519" y="9"/>
                  </a:cubicBezTo>
                  <a:cubicBezTo>
                    <a:pt x="523" y="9"/>
                    <a:pt x="523" y="9"/>
                    <a:pt x="523" y="9"/>
                  </a:cubicBezTo>
                  <a:cubicBezTo>
                    <a:pt x="536" y="48"/>
                    <a:pt x="536" y="48"/>
                    <a:pt x="536" y="48"/>
                  </a:cubicBezTo>
                  <a:lnTo>
                    <a:pt x="531" y="48"/>
                  </a:lnTo>
                  <a:close/>
                  <a:moveTo>
                    <a:pt x="522" y="19"/>
                  </a:moveTo>
                  <a:cubicBezTo>
                    <a:pt x="522" y="17"/>
                    <a:pt x="521" y="16"/>
                    <a:pt x="521" y="15"/>
                  </a:cubicBezTo>
                  <a:cubicBezTo>
                    <a:pt x="521" y="15"/>
                    <a:pt x="521" y="14"/>
                    <a:pt x="521" y="14"/>
                  </a:cubicBezTo>
                  <a:cubicBezTo>
                    <a:pt x="521" y="15"/>
                    <a:pt x="521" y="15"/>
                    <a:pt x="520" y="16"/>
                  </a:cubicBezTo>
                  <a:cubicBezTo>
                    <a:pt x="520" y="16"/>
                    <a:pt x="520" y="17"/>
                    <a:pt x="520" y="19"/>
                  </a:cubicBezTo>
                  <a:cubicBezTo>
                    <a:pt x="515" y="33"/>
                    <a:pt x="515" y="33"/>
                    <a:pt x="515" y="33"/>
                  </a:cubicBezTo>
                  <a:cubicBezTo>
                    <a:pt x="527" y="33"/>
                    <a:pt x="527" y="33"/>
                    <a:pt x="527" y="33"/>
                  </a:cubicBezTo>
                  <a:lnTo>
                    <a:pt x="522" y="19"/>
                  </a:lnTo>
                  <a:close/>
                  <a:moveTo>
                    <a:pt x="560" y="48"/>
                  </a:moveTo>
                  <a:cubicBezTo>
                    <a:pt x="547" y="30"/>
                    <a:pt x="547" y="30"/>
                    <a:pt x="547" y="30"/>
                  </a:cubicBezTo>
                  <a:cubicBezTo>
                    <a:pt x="547" y="48"/>
                    <a:pt x="547" y="48"/>
                    <a:pt x="547" y="48"/>
                  </a:cubicBezTo>
                  <a:cubicBezTo>
                    <a:pt x="542" y="48"/>
                    <a:pt x="542" y="48"/>
                    <a:pt x="542" y="48"/>
                  </a:cubicBezTo>
                  <a:cubicBezTo>
                    <a:pt x="542" y="11"/>
                    <a:pt x="542" y="11"/>
                    <a:pt x="542" y="11"/>
                  </a:cubicBezTo>
                  <a:cubicBezTo>
                    <a:pt x="543" y="10"/>
                    <a:pt x="544" y="10"/>
                    <a:pt x="546" y="9"/>
                  </a:cubicBezTo>
                  <a:cubicBezTo>
                    <a:pt x="548" y="9"/>
                    <a:pt x="550" y="9"/>
                    <a:pt x="552" y="9"/>
                  </a:cubicBezTo>
                  <a:cubicBezTo>
                    <a:pt x="556" y="9"/>
                    <a:pt x="559" y="10"/>
                    <a:pt x="561" y="12"/>
                  </a:cubicBezTo>
                  <a:cubicBezTo>
                    <a:pt x="564" y="14"/>
                    <a:pt x="565" y="17"/>
                    <a:pt x="565" y="20"/>
                  </a:cubicBezTo>
                  <a:cubicBezTo>
                    <a:pt x="565" y="24"/>
                    <a:pt x="564" y="26"/>
                    <a:pt x="562" y="28"/>
                  </a:cubicBezTo>
                  <a:cubicBezTo>
                    <a:pt x="560" y="30"/>
                    <a:pt x="557" y="31"/>
                    <a:pt x="553" y="31"/>
                  </a:cubicBezTo>
                  <a:cubicBezTo>
                    <a:pt x="566" y="48"/>
                    <a:pt x="566" y="48"/>
                    <a:pt x="566" y="48"/>
                  </a:cubicBezTo>
                  <a:lnTo>
                    <a:pt x="560" y="48"/>
                  </a:lnTo>
                  <a:close/>
                  <a:moveTo>
                    <a:pt x="551" y="12"/>
                  </a:moveTo>
                  <a:cubicBezTo>
                    <a:pt x="550" y="12"/>
                    <a:pt x="548" y="12"/>
                    <a:pt x="547" y="13"/>
                  </a:cubicBezTo>
                  <a:cubicBezTo>
                    <a:pt x="547" y="29"/>
                    <a:pt x="547" y="29"/>
                    <a:pt x="547" y="29"/>
                  </a:cubicBezTo>
                  <a:cubicBezTo>
                    <a:pt x="548" y="29"/>
                    <a:pt x="549" y="29"/>
                    <a:pt x="550" y="29"/>
                  </a:cubicBezTo>
                  <a:cubicBezTo>
                    <a:pt x="553" y="29"/>
                    <a:pt x="556" y="29"/>
                    <a:pt x="557" y="27"/>
                  </a:cubicBezTo>
                  <a:cubicBezTo>
                    <a:pt x="559" y="26"/>
                    <a:pt x="560" y="23"/>
                    <a:pt x="560" y="21"/>
                  </a:cubicBezTo>
                  <a:cubicBezTo>
                    <a:pt x="560" y="15"/>
                    <a:pt x="557" y="12"/>
                    <a:pt x="551" y="12"/>
                  </a:cubicBezTo>
                  <a:moveTo>
                    <a:pt x="573" y="9"/>
                  </a:moveTo>
                  <a:cubicBezTo>
                    <a:pt x="578" y="9"/>
                    <a:pt x="578" y="9"/>
                    <a:pt x="578" y="9"/>
                  </a:cubicBezTo>
                  <a:cubicBezTo>
                    <a:pt x="578" y="48"/>
                    <a:pt x="578" y="48"/>
                    <a:pt x="578" y="48"/>
                  </a:cubicBezTo>
                  <a:cubicBezTo>
                    <a:pt x="573" y="48"/>
                    <a:pt x="573" y="48"/>
                    <a:pt x="573" y="48"/>
                  </a:cubicBezTo>
                  <a:lnTo>
                    <a:pt x="573" y="9"/>
                  </a:lnTo>
                  <a:close/>
                  <a:moveTo>
                    <a:pt x="609" y="48"/>
                  </a:moveTo>
                  <a:cubicBezTo>
                    <a:pt x="605" y="37"/>
                    <a:pt x="605" y="37"/>
                    <a:pt x="605" y="37"/>
                  </a:cubicBezTo>
                  <a:cubicBezTo>
                    <a:pt x="592" y="37"/>
                    <a:pt x="592" y="37"/>
                    <a:pt x="592" y="37"/>
                  </a:cubicBezTo>
                  <a:cubicBezTo>
                    <a:pt x="588" y="48"/>
                    <a:pt x="588" y="48"/>
                    <a:pt x="588" y="48"/>
                  </a:cubicBezTo>
                  <a:cubicBezTo>
                    <a:pt x="583" y="48"/>
                    <a:pt x="583" y="48"/>
                    <a:pt x="583" y="48"/>
                  </a:cubicBezTo>
                  <a:cubicBezTo>
                    <a:pt x="596" y="9"/>
                    <a:pt x="596" y="9"/>
                    <a:pt x="596" y="9"/>
                  </a:cubicBezTo>
                  <a:cubicBezTo>
                    <a:pt x="601" y="9"/>
                    <a:pt x="601" y="9"/>
                    <a:pt x="601" y="9"/>
                  </a:cubicBezTo>
                  <a:cubicBezTo>
                    <a:pt x="614" y="48"/>
                    <a:pt x="614" y="48"/>
                    <a:pt x="614" y="48"/>
                  </a:cubicBezTo>
                  <a:lnTo>
                    <a:pt x="609" y="48"/>
                  </a:lnTo>
                  <a:close/>
                  <a:moveTo>
                    <a:pt x="600" y="19"/>
                  </a:moveTo>
                  <a:cubicBezTo>
                    <a:pt x="599" y="17"/>
                    <a:pt x="599" y="16"/>
                    <a:pt x="599" y="15"/>
                  </a:cubicBezTo>
                  <a:cubicBezTo>
                    <a:pt x="599" y="15"/>
                    <a:pt x="599" y="14"/>
                    <a:pt x="599" y="14"/>
                  </a:cubicBezTo>
                  <a:cubicBezTo>
                    <a:pt x="599" y="15"/>
                    <a:pt x="598" y="15"/>
                    <a:pt x="598" y="16"/>
                  </a:cubicBezTo>
                  <a:cubicBezTo>
                    <a:pt x="598" y="16"/>
                    <a:pt x="598" y="17"/>
                    <a:pt x="597" y="19"/>
                  </a:cubicBezTo>
                  <a:cubicBezTo>
                    <a:pt x="593" y="33"/>
                    <a:pt x="593" y="33"/>
                    <a:pt x="593" y="33"/>
                  </a:cubicBezTo>
                  <a:cubicBezTo>
                    <a:pt x="604" y="33"/>
                    <a:pt x="604" y="33"/>
                    <a:pt x="604" y="33"/>
                  </a:cubicBezTo>
                  <a:lnTo>
                    <a:pt x="600" y="19"/>
                  </a:lnTo>
                  <a:close/>
                  <a:moveTo>
                    <a:pt x="620" y="48"/>
                  </a:moveTo>
                  <a:cubicBezTo>
                    <a:pt x="620" y="9"/>
                    <a:pt x="620" y="9"/>
                    <a:pt x="620" y="9"/>
                  </a:cubicBezTo>
                  <a:cubicBezTo>
                    <a:pt x="625" y="9"/>
                    <a:pt x="625" y="9"/>
                    <a:pt x="625" y="9"/>
                  </a:cubicBezTo>
                  <a:cubicBezTo>
                    <a:pt x="625" y="45"/>
                    <a:pt x="625" y="45"/>
                    <a:pt x="625" y="45"/>
                  </a:cubicBezTo>
                  <a:cubicBezTo>
                    <a:pt x="637" y="45"/>
                    <a:pt x="637" y="45"/>
                    <a:pt x="637" y="45"/>
                  </a:cubicBezTo>
                  <a:cubicBezTo>
                    <a:pt x="637" y="48"/>
                    <a:pt x="637" y="48"/>
                    <a:pt x="637" y="48"/>
                  </a:cubicBezTo>
                  <a:lnTo>
                    <a:pt x="620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4943" y="1617"/>
              <a:ext cx="918" cy="438"/>
            </a:xfrm>
            <a:custGeom>
              <a:avLst/>
              <a:gdLst>
                <a:gd name="T0" fmla="*/ 365 w 388"/>
                <a:gd name="T1" fmla="*/ 46 h 185"/>
                <a:gd name="T2" fmla="*/ 388 w 388"/>
                <a:gd name="T3" fmla="*/ 23 h 185"/>
                <a:gd name="T4" fmla="*/ 365 w 388"/>
                <a:gd name="T5" fmla="*/ 0 h 185"/>
                <a:gd name="T6" fmla="*/ 342 w 388"/>
                <a:gd name="T7" fmla="*/ 23 h 185"/>
                <a:gd name="T8" fmla="*/ 365 w 388"/>
                <a:gd name="T9" fmla="*/ 46 h 185"/>
                <a:gd name="T10" fmla="*/ 186 w 388"/>
                <a:gd name="T11" fmla="*/ 183 h 185"/>
                <a:gd name="T12" fmla="*/ 186 w 388"/>
                <a:gd name="T13" fmla="*/ 95 h 185"/>
                <a:gd name="T14" fmla="*/ 173 w 388"/>
                <a:gd name="T15" fmla="*/ 66 h 185"/>
                <a:gd name="T16" fmla="*/ 138 w 388"/>
                <a:gd name="T17" fmla="*/ 54 h 185"/>
                <a:gd name="T18" fmla="*/ 112 w 388"/>
                <a:gd name="T19" fmla="*/ 58 h 185"/>
                <a:gd name="T20" fmla="*/ 95 w 388"/>
                <a:gd name="T21" fmla="*/ 66 h 185"/>
                <a:gd name="T22" fmla="*/ 80 w 388"/>
                <a:gd name="T23" fmla="*/ 57 h 185"/>
                <a:gd name="T24" fmla="*/ 55 w 388"/>
                <a:gd name="T25" fmla="*/ 54 h 185"/>
                <a:gd name="T26" fmla="*/ 25 w 388"/>
                <a:gd name="T27" fmla="*/ 57 h 185"/>
                <a:gd name="T28" fmla="*/ 0 w 388"/>
                <a:gd name="T29" fmla="*/ 64 h 185"/>
                <a:gd name="T30" fmla="*/ 0 w 388"/>
                <a:gd name="T31" fmla="*/ 183 h 185"/>
                <a:gd name="T32" fmla="*/ 44 w 388"/>
                <a:gd name="T33" fmla="*/ 183 h 185"/>
                <a:gd name="T34" fmla="*/ 44 w 388"/>
                <a:gd name="T35" fmla="*/ 84 h 185"/>
                <a:gd name="T36" fmla="*/ 55 w 388"/>
                <a:gd name="T37" fmla="*/ 82 h 185"/>
                <a:gd name="T38" fmla="*/ 71 w 388"/>
                <a:gd name="T39" fmla="*/ 95 h 185"/>
                <a:gd name="T40" fmla="*/ 71 w 388"/>
                <a:gd name="T41" fmla="*/ 183 h 185"/>
                <a:gd name="T42" fmla="*/ 115 w 388"/>
                <a:gd name="T43" fmla="*/ 183 h 185"/>
                <a:gd name="T44" fmla="*/ 115 w 388"/>
                <a:gd name="T45" fmla="*/ 85 h 185"/>
                <a:gd name="T46" fmla="*/ 126 w 388"/>
                <a:gd name="T47" fmla="*/ 82 h 185"/>
                <a:gd name="T48" fmla="*/ 141 w 388"/>
                <a:gd name="T49" fmla="*/ 95 h 185"/>
                <a:gd name="T50" fmla="*/ 141 w 388"/>
                <a:gd name="T51" fmla="*/ 183 h 185"/>
                <a:gd name="T52" fmla="*/ 186 w 388"/>
                <a:gd name="T53" fmla="*/ 183 h 185"/>
                <a:gd name="T54" fmla="*/ 322 w 388"/>
                <a:gd name="T55" fmla="*/ 124 h 185"/>
                <a:gd name="T56" fmla="*/ 308 w 388"/>
                <a:gd name="T57" fmla="*/ 73 h 185"/>
                <a:gd name="T58" fmla="*/ 266 w 388"/>
                <a:gd name="T59" fmla="*/ 54 h 185"/>
                <a:gd name="T60" fmla="*/ 222 w 388"/>
                <a:gd name="T61" fmla="*/ 72 h 185"/>
                <a:gd name="T62" fmla="*/ 206 w 388"/>
                <a:gd name="T63" fmla="*/ 119 h 185"/>
                <a:gd name="T64" fmla="*/ 223 w 388"/>
                <a:gd name="T65" fmla="*/ 167 h 185"/>
                <a:gd name="T66" fmla="*/ 269 w 388"/>
                <a:gd name="T67" fmla="*/ 185 h 185"/>
                <a:gd name="T68" fmla="*/ 298 w 388"/>
                <a:gd name="T69" fmla="*/ 182 h 185"/>
                <a:gd name="T70" fmla="*/ 318 w 388"/>
                <a:gd name="T71" fmla="*/ 175 h 185"/>
                <a:gd name="T72" fmla="*/ 308 w 388"/>
                <a:gd name="T73" fmla="*/ 148 h 185"/>
                <a:gd name="T74" fmla="*/ 294 w 388"/>
                <a:gd name="T75" fmla="*/ 153 h 185"/>
                <a:gd name="T76" fmla="*/ 275 w 388"/>
                <a:gd name="T77" fmla="*/ 155 h 185"/>
                <a:gd name="T78" fmla="*/ 249 w 388"/>
                <a:gd name="T79" fmla="*/ 135 h 185"/>
                <a:gd name="T80" fmla="*/ 322 w 388"/>
                <a:gd name="T81" fmla="*/ 124 h 185"/>
                <a:gd name="T82" fmla="*/ 281 w 388"/>
                <a:gd name="T83" fmla="*/ 108 h 185"/>
                <a:gd name="T84" fmla="*/ 245 w 388"/>
                <a:gd name="T85" fmla="*/ 114 h 185"/>
                <a:gd name="T86" fmla="*/ 264 w 388"/>
                <a:gd name="T87" fmla="*/ 80 h 185"/>
                <a:gd name="T88" fmla="*/ 281 w 388"/>
                <a:gd name="T89" fmla="*/ 108 h 185"/>
                <a:gd name="T90" fmla="*/ 387 w 388"/>
                <a:gd name="T91" fmla="*/ 57 h 185"/>
                <a:gd name="T92" fmla="*/ 343 w 388"/>
                <a:gd name="T93" fmla="*/ 57 h 185"/>
                <a:gd name="T94" fmla="*/ 343 w 388"/>
                <a:gd name="T95" fmla="*/ 183 h 185"/>
                <a:gd name="T96" fmla="*/ 387 w 388"/>
                <a:gd name="T97" fmla="*/ 183 h 185"/>
                <a:gd name="T98" fmla="*/ 387 w 388"/>
                <a:gd name="T99" fmla="*/ 57 h 185"/>
                <a:gd name="T100" fmla="*/ 387 w 388"/>
                <a:gd name="T101" fmla="*/ 183 h 185"/>
                <a:gd name="T102" fmla="*/ 387 w 388"/>
                <a:gd name="T103" fmla="*/ 57 h 185"/>
                <a:gd name="T104" fmla="*/ 387 w 388"/>
                <a:gd name="T105" fmla="*/ 18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8" h="185">
                  <a:moveTo>
                    <a:pt x="365" y="46"/>
                  </a:moveTo>
                  <a:cubicBezTo>
                    <a:pt x="378" y="46"/>
                    <a:pt x="388" y="36"/>
                    <a:pt x="388" y="23"/>
                  </a:cubicBezTo>
                  <a:cubicBezTo>
                    <a:pt x="388" y="11"/>
                    <a:pt x="378" y="0"/>
                    <a:pt x="365" y="0"/>
                  </a:cubicBezTo>
                  <a:cubicBezTo>
                    <a:pt x="353" y="0"/>
                    <a:pt x="342" y="11"/>
                    <a:pt x="342" y="23"/>
                  </a:cubicBezTo>
                  <a:cubicBezTo>
                    <a:pt x="342" y="36"/>
                    <a:pt x="353" y="46"/>
                    <a:pt x="365" y="46"/>
                  </a:cubicBezTo>
                  <a:moveTo>
                    <a:pt x="186" y="183"/>
                  </a:moveTo>
                  <a:cubicBezTo>
                    <a:pt x="186" y="95"/>
                    <a:pt x="186" y="95"/>
                    <a:pt x="186" y="95"/>
                  </a:cubicBezTo>
                  <a:cubicBezTo>
                    <a:pt x="186" y="83"/>
                    <a:pt x="182" y="73"/>
                    <a:pt x="173" y="66"/>
                  </a:cubicBezTo>
                  <a:cubicBezTo>
                    <a:pt x="165" y="58"/>
                    <a:pt x="153" y="54"/>
                    <a:pt x="138" y="54"/>
                  </a:cubicBezTo>
                  <a:cubicBezTo>
                    <a:pt x="128" y="54"/>
                    <a:pt x="119" y="55"/>
                    <a:pt x="112" y="58"/>
                  </a:cubicBezTo>
                  <a:cubicBezTo>
                    <a:pt x="105" y="60"/>
                    <a:pt x="100" y="62"/>
                    <a:pt x="95" y="66"/>
                  </a:cubicBezTo>
                  <a:cubicBezTo>
                    <a:pt x="91" y="62"/>
                    <a:pt x="86" y="59"/>
                    <a:pt x="80" y="57"/>
                  </a:cubicBezTo>
                  <a:cubicBezTo>
                    <a:pt x="73" y="55"/>
                    <a:pt x="65" y="54"/>
                    <a:pt x="55" y="54"/>
                  </a:cubicBezTo>
                  <a:cubicBezTo>
                    <a:pt x="43" y="54"/>
                    <a:pt x="33" y="55"/>
                    <a:pt x="25" y="57"/>
                  </a:cubicBezTo>
                  <a:cubicBezTo>
                    <a:pt x="16" y="58"/>
                    <a:pt x="8" y="61"/>
                    <a:pt x="0" y="64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44" y="183"/>
                    <a:pt x="44" y="183"/>
                    <a:pt x="44" y="183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7" y="82"/>
                    <a:pt x="51" y="82"/>
                    <a:pt x="55" y="82"/>
                  </a:cubicBezTo>
                  <a:cubicBezTo>
                    <a:pt x="66" y="82"/>
                    <a:pt x="71" y="86"/>
                    <a:pt x="71" y="95"/>
                  </a:cubicBezTo>
                  <a:cubicBezTo>
                    <a:pt x="71" y="183"/>
                    <a:pt x="71" y="183"/>
                    <a:pt x="71" y="183"/>
                  </a:cubicBezTo>
                  <a:cubicBezTo>
                    <a:pt x="115" y="183"/>
                    <a:pt x="115" y="183"/>
                    <a:pt x="115" y="183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8" y="83"/>
                    <a:pt x="122" y="82"/>
                    <a:pt x="126" y="82"/>
                  </a:cubicBezTo>
                  <a:cubicBezTo>
                    <a:pt x="136" y="82"/>
                    <a:pt x="141" y="86"/>
                    <a:pt x="141" y="95"/>
                  </a:cubicBezTo>
                  <a:cubicBezTo>
                    <a:pt x="141" y="183"/>
                    <a:pt x="141" y="183"/>
                    <a:pt x="141" y="183"/>
                  </a:cubicBezTo>
                  <a:lnTo>
                    <a:pt x="186" y="183"/>
                  </a:lnTo>
                  <a:close/>
                  <a:moveTo>
                    <a:pt x="322" y="124"/>
                  </a:moveTo>
                  <a:cubicBezTo>
                    <a:pt x="322" y="102"/>
                    <a:pt x="317" y="85"/>
                    <a:pt x="308" y="73"/>
                  </a:cubicBezTo>
                  <a:cubicBezTo>
                    <a:pt x="299" y="60"/>
                    <a:pt x="285" y="54"/>
                    <a:pt x="266" y="54"/>
                  </a:cubicBezTo>
                  <a:cubicBezTo>
                    <a:pt x="247" y="54"/>
                    <a:pt x="232" y="60"/>
                    <a:pt x="222" y="72"/>
                  </a:cubicBezTo>
                  <a:cubicBezTo>
                    <a:pt x="211" y="84"/>
                    <a:pt x="206" y="100"/>
                    <a:pt x="206" y="119"/>
                  </a:cubicBezTo>
                  <a:cubicBezTo>
                    <a:pt x="206" y="139"/>
                    <a:pt x="212" y="155"/>
                    <a:pt x="223" y="167"/>
                  </a:cubicBezTo>
                  <a:cubicBezTo>
                    <a:pt x="234" y="179"/>
                    <a:pt x="249" y="185"/>
                    <a:pt x="269" y="185"/>
                  </a:cubicBezTo>
                  <a:cubicBezTo>
                    <a:pt x="280" y="185"/>
                    <a:pt x="290" y="184"/>
                    <a:pt x="298" y="182"/>
                  </a:cubicBezTo>
                  <a:cubicBezTo>
                    <a:pt x="305" y="181"/>
                    <a:pt x="312" y="178"/>
                    <a:pt x="318" y="175"/>
                  </a:cubicBezTo>
                  <a:cubicBezTo>
                    <a:pt x="308" y="148"/>
                    <a:pt x="308" y="148"/>
                    <a:pt x="308" y="148"/>
                  </a:cubicBezTo>
                  <a:cubicBezTo>
                    <a:pt x="304" y="150"/>
                    <a:pt x="300" y="152"/>
                    <a:pt x="294" y="153"/>
                  </a:cubicBezTo>
                  <a:cubicBezTo>
                    <a:pt x="288" y="154"/>
                    <a:pt x="282" y="155"/>
                    <a:pt x="275" y="155"/>
                  </a:cubicBezTo>
                  <a:cubicBezTo>
                    <a:pt x="260" y="155"/>
                    <a:pt x="251" y="148"/>
                    <a:pt x="249" y="135"/>
                  </a:cubicBezTo>
                  <a:lnTo>
                    <a:pt x="322" y="124"/>
                  </a:lnTo>
                  <a:close/>
                  <a:moveTo>
                    <a:pt x="281" y="108"/>
                  </a:moveTo>
                  <a:cubicBezTo>
                    <a:pt x="245" y="114"/>
                    <a:pt x="245" y="114"/>
                    <a:pt x="245" y="114"/>
                  </a:cubicBezTo>
                  <a:cubicBezTo>
                    <a:pt x="245" y="91"/>
                    <a:pt x="252" y="80"/>
                    <a:pt x="264" y="80"/>
                  </a:cubicBezTo>
                  <a:cubicBezTo>
                    <a:pt x="275" y="80"/>
                    <a:pt x="281" y="89"/>
                    <a:pt x="281" y="108"/>
                  </a:cubicBezTo>
                  <a:moveTo>
                    <a:pt x="387" y="57"/>
                  </a:moveTo>
                  <a:cubicBezTo>
                    <a:pt x="343" y="57"/>
                    <a:pt x="343" y="57"/>
                    <a:pt x="343" y="57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87" y="183"/>
                    <a:pt x="387" y="183"/>
                    <a:pt x="387" y="183"/>
                  </a:cubicBezTo>
                  <a:lnTo>
                    <a:pt x="387" y="57"/>
                  </a:lnTo>
                  <a:close/>
                  <a:moveTo>
                    <a:pt x="387" y="183"/>
                  </a:moveTo>
                  <a:cubicBezTo>
                    <a:pt x="387" y="57"/>
                    <a:pt x="387" y="57"/>
                    <a:pt x="387" y="57"/>
                  </a:cubicBezTo>
                  <a:lnTo>
                    <a:pt x="387" y="1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189" y="1520"/>
              <a:ext cx="560" cy="679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solidFill>
              <a:srgbClr val="FFD5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163" y="1915"/>
              <a:ext cx="643" cy="681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solidFill>
              <a:srgbClr val="B1D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3789" y="1780"/>
              <a:ext cx="698" cy="608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solidFill>
              <a:srgbClr val="32B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4163" y="2045"/>
              <a:ext cx="236" cy="208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solidFill>
              <a:srgbClr val="239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196" y="1837"/>
              <a:ext cx="243" cy="208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solidFill>
              <a:srgbClr val="2F7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198" y="1915"/>
              <a:ext cx="289" cy="277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solidFill>
              <a:srgbClr val="D34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399" y="1951"/>
              <a:ext cx="182" cy="248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105">
                  <a:moveTo>
                    <a:pt x="0" y="102"/>
                  </a:moveTo>
                  <a:cubicBezTo>
                    <a:pt x="1" y="102"/>
                    <a:pt x="3" y="103"/>
                    <a:pt x="4" y="103"/>
                  </a:cubicBezTo>
                  <a:cubicBezTo>
                    <a:pt x="20" y="105"/>
                    <a:pt x="32" y="101"/>
                    <a:pt x="43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8" y="66"/>
                    <a:pt x="69" y="64"/>
                    <a:pt x="70" y="63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3" y="60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57" y="39"/>
                    <a:pt x="54" y="32"/>
                    <a:pt x="45" y="22"/>
                  </a:cubicBezTo>
                  <a:cubicBezTo>
                    <a:pt x="38" y="16"/>
                    <a:pt x="29" y="7"/>
                    <a:pt x="17" y="0"/>
                  </a:cubicBezTo>
                  <a:cubicBezTo>
                    <a:pt x="20" y="12"/>
                    <a:pt x="19" y="24"/>
                    <a:pt x="21" y="31"/>
                  </a:cubicBezTo>
                  <a:cubicBezTo>
                    <a:pt x="23" y="39"/>
                    <a:pt x="37" y="67"/>
                    <a:pt x="18" y="87"/>
                  </a:cubicBezTo>
                  <a:cubicBezTo>
                    <a:pt x="13" y="93"/>
                    <a:pt x="6" y="98"/>
                    <a:pt x="0" y="102"/>
                  </a:cubicBezTo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cxnSp>
        <p:nvCxnSpPr>
          <p:cNvPr id="19" name="Conector reto 18"/>
          <p:cNvCxnSpPr/>
          <p:nvPr userDrawn="1"/>
        </p:nvCxnSpPr>
        <p:spPr>
          <a:xfrm flipH="1">
            <a:off x="473024" y="3787791"/>
            <a:ext cx="82296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4161" y="4636536"/>
            <a:ext cx="1225675" cy="62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m 21" descr="logo-IEL-B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897373" y="4441372"/>
            <a:ext cx="1923165" cy="97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749305"/>
      </p:ext>
    </p:extLst>
  </p:cSld>
  <p:clrMapOvr>
    <a:masterClrMapping/>
  </p:clrMapOvr>
  <p:transition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tângulo 65"/>
          <p:cNvSpPr/>
          <p:nvPr userDrawn="1"/>
        </p:nvSpPr>
        <p:spPr>
          <a:xfrm>
            <a:off x="401956" y="460076"/>
            <a:ext cx="8319350" cy="4495870"/>
          </a:xfrm>
          <a:prstGeom prst="rect">
            <a:avLst/>
          </a:prstGeom>
          <a:gradFill>
            <a:gsLst>
              <a:gs pos="0">
                <a:schemeClr val="tx1">
                  <a:lumMod val="90000"/>
                  <a:lumOff val="10000"/>
                  <a:alpha val="80000"/>
                </a:schemeClr>
              </a:gs>
              <a:gs pos="100000">
                <a:schemeClr val="tx2">
                  <a:alpha val="40000"/>
                </a:schemeClr>
              </a:gs>
            </a:gsLst>
            <a:lin ang="2400000" scaled="0"/>
          </a:gradFill>
          <a:ln w="19050">
            <a:gradFill flip="none" rotWithShape="1">
              <a:gsLst>
                <a:gs pos="0">
                  <a:schemeClr val="tx1">
                    <a:lumMod val="90000"/>
                    <a:lumOff val="1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</a:ln>
          <a:effectLst>
            <a:outerShdw blurRad="25400" dist="50800" dir="78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pt-BR" sz="1200" dirty="0"/>
          </a:p>
        </p:txBody>
      </p:sp>
      <p:sp>
        <p:nvSpPr>
          <p:cNvPr id="66" name="Retângulo 65"/>
          <p:cNvSpPr/>
          <p:nvPr userDrawn="1"/>
        </p:nvSpPr>
        <p:spPr>
          <a:xfrm>
            <a:off x="493612" y="551657"/>
            <a:ext cx="8136039" cy="4312708"/>
          </a:xfrm>
          <a:prstGeom prst="rect">
            <a:avLst/>
          </a:prstGeom>
          <a:gradFill>
            <a:gsLst>
              <a:gs pos="0">
                <a:srgbClr val="5A5C62">
                  <a:alpha val="50000"/>
                </a:srgbClr>
              </a:gs>
              <a:gs pos="100000">
                <a:schemeClr val="tx2">
                  <a:alpha val="40000"/>
                </a:schemeClr>
              </a:gs>
            </a:gsLst>
            <a:lin ang="2400000" scaled="0"/>
          </a:gradFill>
          <a:ln w="19050">
            <a:solidFill>
              <a:schemeClr val="tx1">
                <a:lumMod val="10000"/>
                <a:lumOff val="90000"/>
                <a:alpha val="50000"/>
              </a:schemeClr>
            </a:solidFill>
          </a:ln>
          <a:effectLst>
            <a:outerShdw blurRad="25400" dist="50800" dir="7800000" algn="t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pt-BR" sz="1200" dirty="0"/>
          </a:p>
        </p:txBody>
      </p:sp>
      <p:grpSp>
        <p:nvGrpSpPr>
          <p:cNvPr id="2" name="Agrupar 66" hidden="1"/>
          <p:cNvGrpSpPr/>
          <p:nvPr userDrawn="1"/>
        </p:nvGrpSpPr>
        <p:grpSpPr>
          <a:xfrm>
            <a:off x="1042616" y="699823"/>
            <a:ext cx="7046993" cy="4032250"/>
            <a:chOff x="398895" y="1485900"/>
            <a:chExt cx="8382000" cy="4697690"/>
          </a:xfrm>
        </p:grpSpPr>
        <p:grpSp>
          <p:nvGrpSpPr>
            <p:cNvPr id="3" name="Agrupar 67"/>
            <p:cNvGrpSpPr/>
            <p:nvPr/>
          </p:nvGrpSpPr>
          <p:grpSpPr>
            <a:xfrm>
              <a:off x="398895" y="1607061"/>
              <a:ext cx="8382000" cy="4455367"/>
              <a:chOff x="9743808" y="-4317417"/>
              <a:chExt cx="8800430" cy="4677780"/>
            </a:xfrm>
          </p:grpSpPr>
          <p:cxnSp>
            <p:nvCxnSpPr>
              <p:cNvPr id="129" name="Conector reto 128"/>
              <p:cNvCxnSpPr/>
              <p:nvPr/>
            </p:nvCxnSpPr>
            <p:spPr>
              <a:xfrm rot="5400000">
                <a:off x="14144023" y="-8717632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ector reto 129"/>
              <p:cNvCxnSpPr/>
              <p:nvPr/>
            </p:nvCxnSpPr>
            <p:spPr>
              <a:xfrm rot="5400000">
                <a:off x="14144023" y="-8571451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ector reto 130"/>
              <p:cNvCxnSpPr/>
              <p:nvPr/>
            </p:nvCxnSpPr>
            <p:spPr>
              <a:xfrm rot="5400000">
                <a:off x="14144023" y="-8425270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ector reto 131"/>
              <p:cNvCxnSpPr/>
              <p:nvPr/>
            </p:nvCxnSpPr>
            <p:spPr>
              <a:xfrm rot="5400000">
                <a:off x="14144023" y="-827908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to 132"/>
              <p:cNvCxnSpPr/>
              <p:nvPr/>
            </p:nvCxnSpPr>
            <p:spPr>
              <a:xfrm rot="5400000">
                <a:off x="14144023" y="-8132908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33"/>
              <p:cNvCxnSpPr/>
              <p:nvPr/>
            </p:nvCxnSpPr>
            <p:spPr>
              <a:xfrm rot="5400000">
                <a:off x="14144023" y="-7986727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34"/>
              <p:cNvCxnSpPr/>
              <p:nvPr/>
            </p:nvCxnSpPr>
            <p:spPr>
              <a:xfrm rot="5400000">
                <a:off x="14144023" y="-7840546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to 135"/>
              <p:cNvCxnSpPr/>
              <p:nvPr/>
            </p:nvCxnSpPr>
            <p:spPr>
              <a:xfrm rot="5400000">
                <a:off x="14144023" y="-7694365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to 136"/>
              <p:cNvCxnSpPr/>
              <p:nvPr/>
            </p:nvCxnSpPr>
            <p:spPr>
              <a:xfrm rot="5400000">
                <a:off x="14144023" y="-7548184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to 137"/>
              <p:cNvCxnSpPr/>
              <p:nvPr/>
            </p:nvCxnSpPr>
            <p:spPr>
              <a:xfrm rot="5400000">
                <a:off x="14144023" y="-7402003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to 138"/>
              <p:cNvCxnSpPr/>
              <p:nvPr/>
            </p:nvCxnSpPr>
            <p:spPr>
              <a:xfrm rot="5400000">
                <a:off x="14144023" y="-7255822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to 139"/>
              <p:cNvCxnSpPr/>
              <p:nvPr/>
            </p:nvCxnSpPr>
            <p:spPr>
              <a:xfrm rot="5400000">
                <a:off x="14144023" y="-7109641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ctor reto 140"/>
              <p:cNvCxnSpPr/>
              <p:nvPr/>
            </p:nvCxnSpPr>
            <p:spPr>
              <a:xfrm rot="5400000">
                <a:off x="14144023" y="-6963460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ector reto 141"/>
              <p:cNvCxnSpPr/>
              <p:nvPr/>
            </p:nvCxnSpPr>
            <p:spPr>
              <a:xfrm rot="5400000">
                <a:off x="14144023" y="-681727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ector reto 142"/>
              <p:cNvCxnSpPr/>
              <p:nvPr/>
            </p:nvCxnSpPr>
            <p:spPr>
              <a:xfrm rot="5400000">
                <a:off x="14144023" y="-6671098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ector reto 143"/>
              <p:cNvCxnSpPr/>
              <p:nvPr/>
            </p:nvCxnSpPr>
            <p:spPr>
              <a:xfrm rot="5400000">
                <a:off x="14144023" y="-6524917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ector reto 144"/>
              <p:cNvCxnSpPr/>
              <p:nvPr/>
            </p:nvCxnSpPr>
            <p:spPr>
              <a:xfrm rot="5400000">
                <a:off x="14144023" y="-6378736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to 145"/>
              <p:cNvCxnSpPr/>
              <p:nvPr/>
            </p:nvCxnSpPr>
            <p:spPr>
              <a:xfrm rot="5400000">
                <a:off x="14144023" y="-6232555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46"/>
              <p:cNvCxnSpPr/>
              <p:nvPr/>
            </p:nvCxnSpPr>
            <p:spPr>
              <a:xfrm rot="5400000">
                <a:off x="14144023" y="-6086374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47"/>
              <p:cNvCxnSpPr/>
              <p:nvPr/>
            </p:nvCxnSpPr>
            <p:spPr>
              <a:xfrm rot="5400000">
                <a:off x="14144023" y="-5940193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to 148"/>
              <p:cNvCxnSpPr/>
              <p:nvPr/>
            </p:nvCxnSpPr>
            <p:spPr>
              <a:xfrm rot="5400000">
                <a:off x="14144023" y="-5794012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to 149"/>
              <p:cNvCxnSpPr/>
              <p:nvPr/>
            </p:nvCxnSpPr>
            <p:spPr>
              <a:xfrm rot="5400000">
                <a:off x="14144023" y="-5647831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50"/>
              <p:cNvCxnSpPr/>
              <p:nvPr/>
            </p:nvCxnSpPr>
            <p:spPr>
              <a:xfrm rot="5400000">
                <a:off x="14144023" y="-5501650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51"/>
              <p:cNvCxnSpPr/>
              <p:nvPr/>
            </p:nvCxnSpPr>
            <p:spPr>
              <a:xfrm rot="5400000">
                <a:off x="14144023" y="-535546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52"/>
              <p:cNvCxnSpPr/>
              <p:nvPr/>
            </p:nvCxnSpPr>
            <p:spPr>
              <a:xfrm rot="5400000">
                <a:off x="14144023" y="-5209288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53"/>
              <p:cNvCxnSpPr/>
              <p:nvPr/>
            </p:nvCxnSpPr>
            <p:spPr>
              <a:xfrm rot="5400000">
                <a:off x="14144023" y="-5063107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54"/>
              <p:cNvCxnSpPr/>
              <p:nvPr/>
            </p:nvCxnSpPr>
            <p:spPr>
              <a:xfrm rot="5400000">
                <a:off x="14144023" y="-4916926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ector reto 155"/>
              <p:cNvCxnSpPr/>
              <p:nvPr/>
            </p:nvCxnSpPr>
            <p:spPr>
              <a:xfrm rot="5400000">
                <a:off x="14144023" y="-4770745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ector reto 156"/>
              <p:cNvCxnSpPr/>
              <p:nvPr/>
            </p:nvCxnSpPr>
            <p:spPr>
              <a:xfrm rot="5400000">
                <a:off x="14144023" y="-4624564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ector reto 157"/>
              <p:cNvCxnSpPr/>
              <p:nvPr/>
            </p:nvCxnSpPr>
            <p:spPr>
              <a:xfrm rot="5400000">
                <a:off x="14144023" y="-4478383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ector reto 158"/>
              <p:cNvCxnSpPr/>
              <p:nvPr/>
            </p:nvCxnSpPr>
            <p:spPr>
              <a:xfrm rot="5400000">
                <a:off x="14144023" y="-4332202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ector reto 159"/>
              <p:cNvCxnSpPr/>
              <p:nvPr/>
            </p:nvCxnSpPr>
            <p:spPr>
              <a:xfrm rot="5400000">
                <a:off x="14144023" y="-4186021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ector reto 160"/>
              <p:cNvCxnSpPr/>
              <p:nvPr/>
            </p:nvCxnSpPr>
            <p:spPr>
              <a:xfrm rot="5400000">
                <a:off x="14144023" y="-4039852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Agrupar 68"/>
            <p:cNvGrpSpPr/>
            <p:nvPr/>
          </p:nvGrpSpPr>
          <p:grpSpPr>
            <a:xfrm>
              <a:off x="538113" y="1485900"/>
              <a:ext cx="8076444" cy="4697690"/>
              <a:chOff x="9889976" y="-1389939"/>
              <a:chExt cx="8479621" cy="8800430"/>
            </a:xfrm>
          </p:grpSpPr>
          <p:cxnSp>
            <p:nvCxnSpPr>
              <p:cNvPr id="70" name="Conector reto 69"/>
              <p:cNvCxnSpPr/>
              <p:nvPr/>
            </p:nvCxnSpPr>
            <p:spPr>
              <a:xfrm rot="10800000">
                <a:off x="1442158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ector reto 70"/>
              <p:cNvCxnSpPr/>
              <p:nvPr/>
            </p:nvCxnSpPr>
            <p:spPr>
              <a:xfrm rot="10800000">
                <a:off x="1427540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ector reto 71"/>
              <p:cNvCxnSpPr/>
              <p:nvPr/>
            </p:nvCxnSpPr>
            <p:spPr>
              <a:xfrm rot="10800000">
                <a:off x="1412922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to 72"/>
              <p:cNvCxnSpPr/>
              <p:nvPr/>
            </p:nvCxnSpPr>
            <p:spPr>
              <a:xfrm rot="10800000">
                <a:off x="1398304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Conector reto 73"/>
              <p:cNvCxnSpPr/>
              <p:nvPr/>
            </p:nvCxnSpPr>
            <p:spPr>
              <a:xfrm rot="10800000">
                <a:off x="1383686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ector reto 74"/>
              <p:cNvCxnSpPr/>
              <p:nvPr/>
            </p:nvCxnSpPr>
            <p:spPr>
              <a:xfrm rot="10800000">
                <a:off x="1369068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ector reto 75"/>
              <p:cNvCxnSpPr/>
              <p:nvPr/>
            </p:nvCxnSpPr>
            <p:spPr>
              <a:xfrm rot="10800000">
                <a:off x="1354450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ector reto 76"/>
              <p:cNvCxnSpPr/>
              <p:nvPr/>
            </p:nvCxnSpPr>
            <p:spPr>
              <a:xfrm rot="10800000">
                <a:off x="1339832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Conector reto 77"/>
              <p:cNvCxnSpPr/>
              <p:nvPr/>
            </p:nvCxnSpPr>
            <p:spPr>
              <a:xfrm rot="10800000">
                <a:off x="1325213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Conector reto 78"/>
              <p:cNvCxnSpPr/>
              <p:nvPr/>
            </p:nvCxnSpPr>
            <p:spPr>
              <a:xfrm rot="10800000">
                <a:off x="1310595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ector reto 79"/>
              <p:cNvCxnSpPr/>
              <p:nvPr/>
            </p:nvCxnSpPr>
            <p:spPr>
              <a:xfrm rot="10800000">
                <a:off x="1295977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Conector reto 80"/>
              <p:cNvCxnSpPr/>
              <p:nvPr/>
            </p:nvCxnSpPr>
            <p:spPr>
              <a:xfrm rot="10800000">
                <a:off x="1281359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Conector reto 81"/>
              <p:cNvCxnSpPr/>
              <p:nvPr/>
            </p:nvCxnSpPr>
            <p:spPr>
              <a:xfrm rot="10800000">
                <a:off x="1266741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ector reto 82"/>
              <p:cNvCxnSpPr/>
              <p:nvPr/>
            </p:nvCxnSpPr>
            <p:spPr>
              <a:xfrm rot="10800000">
                <a:off x="1252123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Conector reto 83"/>
              <p:cNvCxnSpPr/>
              <p:nvPr/>
            </p:nvCxnSpPr>
            <p:spPr>
              <a:xfrm rot="10800000">
                <a:off x="1237505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Conector reto 84"/>
              <p:cNvCxnSpPr/>
              <p:nvPr/>
            </p:nvCxnSpPr>
            <p:spPr>
              <a:xfrm rot="10800000">
                <a:off x="1222887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Conector reto 85"/>
              <p:cNvCxnSpPr/>
              <p:nvPr/>
            </p:nvCxnSpPr>
            <p:spPr>
              <a:xfrm rot="10800000">
                <a:off x="1208269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Conector reto 86"/>
              <p:cNvCxnSpPr/>
              <p:nvPr/>
            </p:nvCxnSpPr>
            <p:spPr>
              <a:xfrm rot="10800000">
                <a:off x="1193651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Conector reto 87"/>
              <p:cNvCxnSpPr/>
              <p:nvPr/>
            </p:nvCxnSpPr>
            <p:spPr>
              <a:xfrm rot="10800000">
                <a:off x="1179032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Conector reto 88"/>
              <p:cNvCxnSpPr/>
              <p:nvPr/>
            </p:nvCxnSpPr>
            <p:spPr>
              <a:xfrm rot="10800000">
                <a:off x="1164414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ector reto 89"/>
              <p:cNvCxnSpPr/>
              <p:nvPr/>
            </p:nvCxnSpPr>
            <p:spPr>
              <a:xfrm rot="10800000">
                <a:off x="1149796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ector reto 90"/>
              <p:cNvCxnSpPr/>
              <p:nvPr/>
            </p:nvCxnSpPr>
            <p:spPr>
              <a:xfrm rot="10800000">
                <a:off x="1135178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Conector reto 91"/>
              <p:cNvCxnSpPr/>
              <p:nvPr/>
            </p:nvCxnSpPr>
            <p:spPr>
              <a:xfrm rot="10800000">
                <a:off x="1120560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Conector reto 92"/>
              <p:cNvCxnSpPr/>
              <p:nvPr/>
            </p:nvCxnSpPr>
            <p:spPr>
              <a:xfrm rot="10800000">
                <a:off x="1105942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Conector reto 93"/>
              <p:cNvCxnSpPr/>
              <p:nvPr/>
            </p:nvCxnSpPr>
            <p:spPr>
              <a:xfrm rot="10800000">
                <a:off x="1091324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Conector reto 94"/>
              <p:cNvCxnSpPr/>
              <p:nvPr/>
            </p:nvCxnSpPr>
            <p:spPr>
              <a:xfrm rot="10800000">
                <a:off x="1076706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Conector reto 95"/>
              <p:cNvCxnSpPr/>
              <p:nvPr/>
            </p:nvCxnSpPr>
            <p:spPr>
              <a:xfrm rot="10800000">
                <a:off x="1062088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Conector reto 96"/>
              <p:cNvCxnSpPr/>
              <p:nvPr/>
            </p:nvCxnSpPr>
            <p:spPr>
              <a:xfrm rot="10800000">
                <a:off x="1047470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Conector reto 97"/>
              <p:cNvCxnSpPr/>
              <p:nvPr/>
            </p:nvCxnSpPr>
            <p:spPr>
              <a:xfrm rot="10800000">
                <a:off x="1032851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Conector reto 98"/>
              <p:cNvCxnSpPr/>
              <p:nvPr/>
            </p:nvCxnSpPr>
            <p:spPr>
              <a:xfrm rot="10800000">
                <a:off x="1018233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Conector reto 99"/>
              <p:cNvCxnSpPr/>
              <p:nvPr/>
            </p:nvCxnSpPr>
            <p:spPr>
              <a:xfrm rot="10800000">
                <a:off x="1003615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Conector reto 100"/>
              <p:cNvCxnSpPr/>
              <p:nvPr/>
            </p:nvCxnSpPr>
            <p:spPr>
              <a:xfrm rot="10800000">
                <a:off x="988997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Conector reto 101"/>
              <p:cNvCxnSpPr/>
              <p:nvPr/>
            </p:nvCxnSpPr>
            <p:spPr>
              <a:xfrm rot="10800000">
                <a:off x="1836959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to 102"/>
              <p:cNvCxnSpPr/>
              <p:nvPr/>
            </p:nvCxnSpPr>
            <p:spPr>
              <a:xfrm rot="10800000">
                <a:off x="1822341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to 103"/>
              <p:cNvCxnSpPr/>
              <p:nvPr/>
            </p:nvCxnSpPr>
            <p:spPr>
              <a:xfrm rot="10800000">
                <a:off x="1807723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reto 104"/>
              <p:cNvCxnSpPr/>
              <p:nvPr/>
            </p:nvCxnSpPr>
            <p:spPr>
              <a:xfrm rot="10800000">
                <a:off x="1793105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reto 105"/>
              <p:cNvCxnSpPr/>
              <p:nvPr/>
            </p:nvCxnSpPr>
            <p:spPr>
              <a:xfrm rot="10800000">
                <a:off x="1778487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reto 106"/>
              <p:cNvCxnSpPr/>
              <p:nvPr/>
            </p:nvCxnSpPr>
            <p:spPr>
              <a:xfrm rot="10800000">
                <a:off x="1763869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to 107"/>
              <p:cNvCxnSpPr/>
              <p:nvPr/>
            </p:nvCxnSpPr>
            <p:spPr>
              <a:xfrm rot="10800000">
                <a:off x="1749251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to 108"/>
              <p:cNvCxnSpPr/>
              <p:nvPr/>
            </p:nvCxnSpPr>
            <p:spPr>
              <a:xfrm rot="10800000">
                <a:off x="1734633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109"/>
              <p:cNvCxnSpPr/>
              <p:nvPr/>
            </p:nvCxnSpPr>
            <p:spPr>
              <a:xfrm rot="10800000">
                <a:off x="1720014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110"/>
              <p:cNvCxnSpPr/>
              <p:nvPr/>
            </p:nvCxnSpPr>
            <p:spPr>
              <a:xfrm rot="10800000">
                <a:off x="1705396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reto 111"/>
              <p:cNvCxnSpPr/>
              <p:nvPr/>
            </p:nvCxnSpPr>
            <p:spPr>
              <a:xfrm rot="10800000">
                <a:off x="1690778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reto 112"/>
              <p:cNvCxnSpPr/>
              <p:nvPr/>
            </p:nvCxnSpPr>
            <p:spPr>
              <a:xfrm rot="10800000">
                <a:off x="1676160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reto 113"/>
              <p:cNvCxnSpPr/>
              <p:nvPr/>
            </p:nvCxnSpPr>
            <p:spPr>
              <a:xfrm rot="10800000">
                <a:off x="1661542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to 114"/>
              <p:cNvCxnSpPr/>
              <p:nvPr/>
            </p:nvCxnSpPr>
            <p:spPr>
              <a:xfrm rot="10800000">
                <a:off x="1646924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ctor reto 115"/>
              <p:cNvCxnSpPr/>
              <p:nvPr/>
            </p:nvCxnSpPr>
            <p:spPr>
              <a:xfrm rot="10800000">
                <a:off x="1632306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reto 116"/>
              <p:cNvCxnSpPr/>
              <p:nvPr/>
            </p:nvCxnSpPr>
            <p:spPr>
              <a:xfrm rot="10800000">
                <a:off x="1617688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reto 117"/>
              <p:cNvCxnSpPr/>
              <p:nvPr/>
            </p:nvCxnSpPr>
            <p:spPr>
              <a:xfrm rot="10800000">
                <a:off x="1603070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reto 118"/>
              <p:cNvCxnSpPr/>
              <p:nvPr/>
            </p:nvCxnSpPr>
            <p:spPr>
              <a:xfrm rot="10800000">
                <a:off x="1588452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to 119"/>
              <p:cNvCxnSpPr/>
              <p:nvPr/>
            </p:nvCxnSpPr>
            <p:spPr>
              <a:xfrm rot="10800000">
                <a:off x="1573833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to 120"/>
              <p:cNvCxnSpPr/>
              <p:nvPr/>
            </p:nvCxnSpPr>
            <p:spPr>
              <a:xfrm rot="10800000">
                <a:off x="1559215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to 121"/>
              <p:cNvCxnSpPr/>
              <p:nvPr/>
            </p:nvCxnSpPr>
            <p:spPr>
              <a:xfrm rot="10800000">
                <a:off x="1544597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122"/>
              <p:cNvCxnSpPr/>
              <p:nvPr/>
            </p:nvCxnSpPr>
            <p:spPr>
              <a:xfrm rot="10800000">
                <a:off x="1529979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reto 123"/>
              <p:cNvCxnSpPr/>
              <p:nvPr/>
            </p:nvCxnSpPr>
            <p:spPr>
              <a:xfrm rot="10800000">
                <a:off x="1515361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to 124"/>
              <p:cNvCxnSpPr/>
              <p:nvPr/>
            </p:nvCxnSpPr>
            <p:spPr>
              <a:xfrm rot="10800000">
                <a:off x="1500743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ector reto 125"/>
              <p:cNvCxnSpPr/>
              <p:nvPr/>
            </p:nvCxnSpPr>
            <p:spPr>
              <a:xfrm rot="10800000">
                <a:off x="1486125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reto 126"/>
              <p:cNvCxnSpPr/>
              <p:nvPr/>
            </p:nvCxnSpPr>
            <p:spPr>
              <a:xfrm rot="10800000">
                <a:off x="1471507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ector reto 127"/>
              <p:cNvCxnSpPr/>
              <p:nvPr/>
            </p:nvCxnSpPr>
            <p:spPr>
              <a:xfrm rot="10800000">
                <a:off x="1456889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1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3" name="Retângulo 162"/>
          <p:cNvSpPr/>
          <p:nvPr userDrawn="1"/>
        </p:nvSpPr>
        <p:spPr>
          <a:xfrm>
            <a:off x="495820" y="551657"/>
            <a:ext cx="3407604" cy="4312708"/>
          </a:xfrm>
          <a:prstGeom prst="rect">
            <a:avLst/>
          </a:prstGeom>
          <a:solidFill>
            <a:schemeClr val="bg2"/>
          </a:solidFill>
          <a:ln w="19050">
            <a:solidFill>
              <a:schemeClr val="tx1">
                <a:lumMod val="10000"/>
                <a:lumOff val="90000"/>
              </a:schemeClr>
            </a:solidFill>
          </a:ln>
          <a:effectLst>
            <a:innerShdw blurRad="38100" dist="254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pt-BR"/>
          </a:p>
        </p:txBody>
      </p:sp>
      <p:sp>
        <p:nvSpPr>
          <p:cNvPr id="162" name="Título 1"/>
          <p:cNvSpPr>
            <a:spLocks noGrp="1"/>
          </p:cNvSpPr>
          <p:nvPr>
            <p:ph type="title" hasCustomPrompt="1"/>
          </p:nvPr>
        </p:nvSpPr>
        <p:spPr>
          <a:xfrm>
            <a:off x="907245" y="811490"/>
            <a:ext cx="2825617" cy="306662"/>
          </a:xfrm>
          <a:noFill/>
          <a:effectLst/>
        </p:spPr>
        <p:txBody>
          <a:bodyPr wrap="square" lIns="84240" tIns="56160" rIns="84240" bIns="28080">
            <a:spAutoFit/>
          </a:bodyPr>
          <a:lstStyle>
            <a:lvl1pPr algn="ctr">
              <a:defRPr sz="16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pt-BR" dirty="0"/>
              <a:t>CABEÇALHO DO SLIDE</a:t>
            </a:r>
          </a:p>
        </p:txBody>
      </p:sp>
      <p:sp>
        <p:nvSpPr>
          <p:cNvPr id="164" name="Espaço Reservado para Imagem 21"/>
          <p:cNvSpPr>
            <a:spLocks noGrp="1"/>
          </p:cNvSpPr>
          <p:nvPr>
            <p:ph type="pic" sz="quarter" idx="14"/>
          </p:nvPr>
        </p:nvSpPr>
        <p:spPr>
          <a:xfrm>
            <a:off x="3904431" y="551657"/>
            <a:ext cx="4726227" cy="4312708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  <a:effectLst>
            <a:outerShdw blurRad="50800" dist="25400" dir="3600000" algn="ctr" rotWithShape="0">
              <a:srgbClr val="000000">
                <a:alpha val="25000"/>
              </a:srgbClr>
            </a:outerShdw>
          </a:effectLst>
        </p:spPr>
        <p:txBody>
          <a:bodyPr lIns="71323" tIns="35662" rIns="71323" bIns="35662" anchor="ctr" anchorCtr="1">
            <a:normAutofit/>
          </a:bodyPr>
          <a:lstStyle>
            <a:lvl1pPr>
              <a:defRPr sz="900"/>
            </a:lvl1pPr>
          </a:lstStyle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96573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rodução 01">
    <p:bg>
      <p:bgPr>
        <a:pattFill prst="pct30">
          <a:fgClr>
            <a:schemeClr val="tx1"/>
          </a:fgClr>
          <a:bgClr>
            <a:schemeClr val="bg2">
              <a:lumMod val="2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ângulo 24"/>
          <p:cNvSpPr/>
          <p:nvPr userDrawn="1"/>
        </p:nvSpPr>
        <p:spPr>
          <a:xfrm>
            <a:off x="-1" y="5685014"/>
            <a:ext cx="9144001" cy="380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/>
          <p:cNvSpPr/>
          <p:nvPr userDrawn="1"/>
        </p:nvSpPr>
        <p:spPr>
          <a:xfrm>
            <a:off x="7448551" y="5363103"/>
            <a:ext cx="1695449" cy="318163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/>
          <p:nvPr userDrawn="1"/>
        </p:nvSpPr>
        <p:spPr>
          <a:xfrm>
            <a:off x="3032125" y="0"/>
            <a:ext cx="6111874" cy="15742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 userDrawn="1"/>
        </p:nvSpPr>
        <p:spPr>
          <a:xfrm>
            <a:off x="-1" y="0"/>
            <a:ext cx="3032125" cy="5715000"/>
          </a:xfrm>
          <a:prstGeom prst="rect">
            <a:avLst/>
          </a:prstGeom>
          <a:pattFill prst="pct5">
            <a:fgClr>
              <a:schemeClr val="bg1">
                <a:lumMod val="9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50800" dist="38100" algn="l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0825" y="2305182"/>
            <a:ext cx="3111500" cy="1104636"/>
          </a:xfrm>
          <a:solidFill>
            <a:schemeClr val="tx1">
              <a:lumMod val="75000"/>
            </a:schemeClr>
          </a:solidFill>
          <a:effectLst>
            <a:outerShdw blurRad="38100" dist="25400" dir="5400000" sx="101000" sy="101000" algn="t" rotWithShape="0">
              <a:prstClr val="black">
                <a:alpha val="15000"/>
              </a:prstClr>
            </a:outerShdw>
          </a:effectLst>
        </p:spPr>
        <p:txBody>
          <a:bodyPr lIns="144000" tIns="180000" rIns="324000" bIns="144000">
            <a:normAutofit/>
          </a:bodyPr>
          <a:lstStyle>
            <a:lvl1pPr algn="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QUEM É</a:t>
            </a:r>
            <a:br>
              <a:rPr lang="pt-BR" dirty="0"/>
            </a:br>
            <a:r>
              <a:rPr lang="pt-BR" dirty="0"/>
              <a:t>A MEI?</a:t>
            </a:r>
          </a:p>
        </p:txBody>
      </p:sp>
      <p:sp>
        <p:nvSpPr>
          <p:cNvPr id="26" name="Retângulo 25"/>
          <p:cNvSpPr/>
          <p:nvPr userDrawn="1"/>
        </p:nvSpPr>
        <p:spPr>
          <a:xfrm>
            <a:off x="-2" y="-8112"/>
            <a:ext cx="3032126" cy="16554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Retângulo 26"/>
          <p:cNvSpPr/>
          <p:nvPr userDrawn="1"/>
        </p:nvSpPr>
        <p:spPr>
          <a:xfrm>
            <a:off x="-2" y="5347229"/>
            <a:ext cx="3032126" cy="37588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Retângulo 27"/>
          <p:cNvSpPr/>
          <p:nvPr userDrawn="1"/>
        </p:nvSpPr>
        <p:spPr>
          <a:xfrm>
            <a:off x="1" y="5685014"/>
            <a:ext cx="3032124" cy="380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0" name="Conector reto 9"/>
          <p:cNvCxnSpPr/>
          <p:nvPr userDrawn="1"/>
        </p:nvCxnSpPr>
        <p:spPr>
          <a:xfrm flipH="1">
            <a:off x="0" y="4336727"/>
            <a:ext cx="990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077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ntrodução 01">
    <p:bg>
      <p:bgPr>
        <a:pattFill prst="pct30">
          <a:fgClr>
            <a:schemeClr val="tx1"/>
          </a:fgClr>
          <a:bgClr>
            <a:schemeClr val="bg2">
              <a:lumMod val="2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tângulo 21"/>
          <p:cNvSpPr/>
          <p:nvPr userDrawn="1"/>
        </p:nvSpPr>
        <p:spPr>
          <a:xfrm>
            <a:off x="0" y="-8112"/>
            <a:ext cx="4595811" cy="1655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 userDrawn="1"/>
        </p:nvSpPr>
        <p:spPr>
          <a:xfrm>
            <a:off x="1" y="5685014"/>
            <a:ext cx="7627937" cy="38099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Retângulo 15"/>
          <p:cNvSpPr/>
          <p:nvPr userDrawn="1"/>
        </p:nvSpPr>
        <p:spPr>
          <a:xfrm>
            <a:off x="1516062" y="0"/>
            <a:ext cx="7627938" cy="5715000"/>
          </a:xfrm>
          <a:prstGeom prst="rect">
            <a:avLst/>
          </a:prstGeom>
          <a:pattFill prst="pct5">
            <a:fgClr>
              <a:schemeClr val="bg1">
                <a:lumMod val="90000"/>
              </a:schemeClr>
            </a:fgClr>
            <a:bgClr>
              <a:schemeClr val="bg1"/>
            </a:bgClr>
          </a:pattFill>
          <a:ln>
            <a:noFill/>
          </a:ln>
          <a:effectLst>
            <a:outerShdw blurRad="635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6" name="Retângulo 25"/>
          <p:cNvSpPr/>
          <p:nvPr userDrawn="1"/>
        </p:nvSpPr>
        <p:spPr>
          <a:xfrm>
            <a:off x="1516062" y="-8112"/>
            <a:ext cx="7627938" cy="165541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7" name="Retângulo 26"/>
          <p:cNvSpPr/>
          <p:nvPr userDrawn="1"/>
        </p:nvSpPr>
        <p:spPr>
          <a:xfrm>
            <a:off x="1516062" y="5347229"/>
            <a:ext cx="7627938" cy="375883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Retângulo 27"/>
          <p:cNvSpPr/>
          <p:nvPr userDrawn="1"/>
        </p:nvSpPr>
        <p:spPr>
          <a:xfrm>
            <a:off x="1516068" y="5685014"/>
            <a:ext cx="7627932" cy="38099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cxnSp>
        <p:nvCxnSpPr>
          <p:cNvPr id="13" name="Conector reto 12"/>
          <p:cNvCxnSpPr/>
          <p:nvPr userDrawn="1"/>
        </p:nvCxnSpPr>
        <p:spPr>
          <a:xfrm flipH="1">
            <a:off x="1771650" y="2185418"/>
            <a:ext cx="70866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spaço Reservado para Texto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81500" y="2467198"/>
            <a:ext cx="4302125" cy="980777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pt-BR" dirty="0"/>
              <a:t>Ampliar a efetividade das políticas de apoio à inovação no país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035175" y="606765"/>
            <a:ext cx="6648450" cy="1449916"/>
          </a:xfrm>
        </p:spPr>
        <p:txBody>
          <a:bodyPr>
            <a:noAutofit/>
          </a:bodyPr>
          <a:lstStyle>
            <a:lvl1pPr algn="r">
              <a:defRPr sz="2400"/>
            </a:lvl1pPr>
          </a:lstStyle>
          <a:p>
            <a:r>
              <a:rPr lang="pt-BR" dirty="0"/>
              <a:t>LIDERANÇAS EMPRESARIAIS,</a:t>
            </a:r>
            <a:br>
              <a:rPr lang="pt-BR" dirty="0"/>
            </a:br>
            <a:r>
              <a:rPr lang="pt-BR" dirty="0"/>
              <a:t>GOVERNO E ACADEMIA ENGAJADOS NO FORTALECIMENTO DA INOVAÇÃO EMPRESARIAL NO BRASIL</a:t>
            </a:r>
          </a:p>
        </p:txBody>
      </p:sp>
      <p:sp>
        <p:nvSpPr>
          <p:cNvPr id="15" name="Espaço Reservado para Texto 36"/>
          <p:cNvSpPr>
            <a:spLocks noGrp="1"/>
          </p:cNvSpPr>
          <p:nvPr>
            <p:ph type="body" sz="quarter" idx="11" hasCustomPrompt="1"/>
          </p:nvPr>
        </p:nvSpPr>
        <p:spPr>
          <a:xfrm>
            <a:off x="3733800" y="3729755"/>
            <a:ext cx="4949825" cy="130418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pt-BR" dirty="0"/>
              <a:t>Aumentar a competitividade das empresas, por meio da inserção da inovação em suas estratégias</a:t>
            </a:r>
          </a:p>
        </p:txBody>
      </p:sp>
    </p:spTree>
    <p:extLst>
      <p:ext uri="{BB962C8B-B14F-4D97-AF65-F5344CB8AC3E}">
        <p14:creationId xmlns:p14="http://schemas.microsoft.com/office/powerpoint/2010/main" val="136250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 userDrawn="1"/>
        </p:nvSpPr>
        <p:spPr>
          <a:xfrm>
            <a:off x="-361651" y="157163"/>
            <a:ext cx="9553275" cy="5256212"/>
          </a:xfrm>
          <a:prstGeom prst="rect">
            <a:avLst/>
          </a:prstGeom>
          <a:solidFill>
            <a:srgbClr val="21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/>
          <p:cNvSpPr/>
          <p:nvPr userDrawn="1"/>
        </p:nvSpPr>
        <p:spPr>
          <a:xfrm>
            <a:off x="-1" y="5413375"/>
            <a:ext cx="9144001" cy="309738"/>
          </a:xfrm>
          <a:prstGeom prst="rect">
            <a:avLst/>
          </a:prstGeom>
          <a:pattFill prst="pct50">
            <a:fgClr>
              <a:schemeClr val="tx2">
                <a:lumMod val="20000"/>
                <a:lumOff val="8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>
            <a:noFill/>
          </a:ln>
          <a:effectLst>
            <a:innerShdw blurRad="38100" dist="127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tângulo 9"/>
          <p:cNvSpPr/>
          <p:nvPr userDrawn="1"/>
        </p:nvSpPr>
        <p:spPr>
          <a:xfrm>
            <a:off x="-1" y="5685014"/>
            <a:ext cx="9144001" cy="38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12" name="Fluxograma: Entrada Manual 11"/>
          <p:cNvSpPr/>
          <p:nvPr userDrawn="1"/>
        </p:nvSpPr>
        <p:spPr>
          <a:xfrm rot="16200000" flipV="1">
            <a:off x="924869" y="-1129354"/>
            <a:ext cx="5256210" cy="7829247"/>
          </a:xfrm>
          <a:prstGeom prst="flowChartManualInpu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69000">
                <a:srgbClr val="1F2942"/>
              </a:gs>
              <a:gs pos="100000">
                <a:srgbClr val="212742">
                  <a:alpha val="80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208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87352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Layout Personalizado">
    <p:bg>
      <p:bgPr>
        <a:pattFill prst="pct25">
          <a:fgClr>
            <a:schemeClr val="accent1">
              <a:lumMod val="40000"/>
              <a:lumOff val="60000"/>
            </a:schemeClr>
          </a:fgClr>
          <a:bgClr>
            <a:schemeClr val="accent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0" y="157163"/>
            <a:ext cx="9140936" cy="5256212"/>
          </a:xfrm>
          <a:prstGeom prst="rect">
            <a:avLst/>
          </a:prstGeom>
          <a:gradFill>
            <a:gsLst>
              <a:gs pos="0">
                <a:schemeClr val="accent1">
                  <a:alpha val="75000"/>
                </a:schemeClr>
              </a:gs>
              <a:gs pos="66000">
                <a:schemeClr val="accent1">
                  <a:lumMod val="50000"/>
                  <a:alpha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79389" y="1271587"/>
            <a:ext cx="5915582" cy="3171826"/>
          </a:xfrm>
          <a:noFill/>
          <a:effectLst>
            <a:outerShdw dist="50800" dir="1800000" algn="tl" rotWithShape="0">
              <a:schemeClr val="accent1"/>
            </a:outerShdw>
          </a:effectLst>
        </p:spPr>
        <p:txBody>
          <a:bodyPr>
            <a:noAutofit/>
          </a:bodyPr>
          <a:lstStyle>
            <a:lvl1pPr>
              <a:defRPr sz="66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UNIÃO DOS SETORES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7" name="Agrupar 6"/>
          <p:cNvGrpSpPr/>
          <p:nvPr userDrawn="1"/>
        </p:nvGrpSpPr>
        <p:grpSpPr>
          <a:xfrm>
            <a:off x="6809173" y="-648071"/>
            <a:ext cx="2706950" cy="3223047"/>
            <a:chOff x="1550091" y="591905"/>
            <a:chExt cx="2304673" cy="2438378"/>
          </a:xfrm>
          <a:noFill/>
          <a:effectLst/>
        </p:grpSpPr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2456550" y="591905"/>
              <a:ext cx="1269043" cy="1538716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397631" y="1487034"/>
              <a:ext cx="1457133" cy="1543249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550091" y="1181104"/>
              <a:ext cx="1581772" cy="1377820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397631" y="1781634"/>
              <a:ext cx="534811" cy="471359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2472413" y="1310275"/>
              <a:ext cx="550674" cy="471359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2476946" y="1486642"/>
              <a:ext cx="655326" cy="628116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2932442" y="1565224"/>
              <a:ext cx="414929" cy="558349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  <a:gd name="connsiteX0" fmla="*/ 0 w 10000"/>
                <a:gd name="connsiteY0" fmla="*/ 9714 h 9857"/>
                <a:gd name="connsiteX1" fmla="*/ 519 w 10000"/>
                <a:gd name="connsiteY1" fmla="*/ 9810 h 9857"/>
                <a:gd name="connsiteX2" fmla="*/ 5584 w 10000"/>
                <a:gd name="connsiteY2" fmla="*/ 8762 h 9857"/>
                <a:gd name="connsiteX3" fmla="*/ 5714 w 10000"/>
                <a:gd name="connsiteY3" fmla="*/ 8762 h 9857"/>
                <a:gd name="connsiteX4" fmla="*/ 5714 w 10000"/>
                <a:gd name="connsiteY4" fmla="*/ 8667 h 9857"/>
                <a:gd name="connsiteX5" fmla="*/ 5714 w 10000"/>
                <a:gd name="connsiteY5" fmla="*/ 8667 h 9857"/>
                <a:gd name="connsiteX6" fmla="*/ 5844 w 10000"/>
                <a:gd name="connsiteY6" fmla="*/ 8667 h 9857"/>
                <a:gd name="connsiteX7" fmla="*/ 5844 w 10000"/>
                <a:gd name="connsiteY7" fmla="*/ 8667 h 9857"/>
                <a:gd name="connsiteX8" fmla="*/ 5844 w 10000"/>
                <a:gd name="connsiteY8" fmla="*/ 8667 h 9857"/>
                <a:gd name="connsiteX9" fmla="*/ 5844 w 10000"/>
                <a:gd name="connsiteY9" fmla="*/ 8667 h 9857"/>
                <a:gd name="connsiteX10" fmla="*/ 5974 w 10000"/>
                <a:gd name="connsiteY10" fmla="*/ 8571 h 9857"/>
                <a:gd name="connsiteX11" fmla="*/ 5974 w 10000"/>
                <a:gd name="connsiteY11" fmla="*/ 8571 h 9857"/>
                <a:gd name="connsiteX12" fmla="*/ 5974 w 10000"/>
                <a:gd name="connsiteY12" fmla="*/ 8571 h 9857"/>
                <a:gd name="connsiteX13" fmla="*/ 5974 w 10000"/>
                <a:gd name="connsiteY13" fmla="*/ 8571 h 9857"/>
                <a:gd name="connsiteX14" fmla="*/ 5974 w 10000"/>
                <a:gd name="connsiteY14" fmla="*/ 8476 h 9857"/>
                <a:gd name="connsiteX15" fmla="*/ 6104 w 10000"/>
                <a:gd name="connsiteY15" fmla="*/ 8476 h 9857"/>
                <a:gd name="connsiteX16" fmla="*/ 6104 w 10000"/>
                <a:gd name="connsiteY16" fmla="*/ 8476 h 9857"/>
                <a:gd name="connsiteX17" fmla="*/ 6104 w 10000"/>
                <a:gd name="connsiteY17" fmla="*/ 8476 h 9857"/>
                <a:gd name="connsiteX18" fmla="*/ 6104 w 10000"/>
                <a:gd name="connsiteY18" fmla="*/ 8476 h 9857"/>
                <a:gd name="connsiteX19" fmla="*/ 6104 w 10000"/>
                <a:gd name="connsiteY19" fmla="*/ 8476 h 9857"/>
                <a:gd name="connsiteX20" fmla="*/ 6234 w 10000"/>
                <a:gd name="connsiteY20" fmla="*/ 8381 h 9857"/>
                <a:gd name="connsiteX21" fmla="*/ 6234 w 10000"/>
                <a:gd name="connsiteY21" fmla="*/ 8381 h 9857"/>
                <a:gd name="connsiteX22" fmla="*/ 6234 w 10000"/>
                <a:gd name="connsiteY22" fmla="*/ 8381 h 9857"/>
                <a:gd name="connsiteX23" fmla="*/ 6234 w 10000"/>
                <a:gd name="connsiteY23" fmla="*/ 8286 h 9857"/>
                <a:gd name="connsiteX24" fmla="*/ 6234 w 10000"/>
                <a:gd name="connsiteY24" fmla="*/ 8286 h 9857"/>
                <a:gd name="connsiteX25" fmla="*/ 6364 w 10000"/>
                <a:gd name="connsiteY25" fmla="*/ 8286 h 9857"/>
                <a:gd name="connsiteX26" fmla="*/ 6364 w 10000"/>
                <a:gd name="connsiteY26" fmla="*/ 8286 h 9857"/>
                <a:gd name="connsiteX27" fmla="*/ 6494 w 10000"/>
                <a:gd name="connsiteY27" fmla="*/ 8190 h 9857"/>
                <a:gd name="connsiteX28" fmla="*/ 6494 w 10000"/>
                <a:gd name="connsiteY28" fmla="*/ 8190 h 9857"/>
                <a:gd name="connsiteX29" fmla="*/ 6494 w 10000"/>
                <a:gd name="connsiteY29" fmla="*/ 8190 h 9857"/>
                <a:gd name="connsiteX30" fmla="*/ 6494 w 10000"/>
                <a:gd name="connsiteY30" fmla="*/ 8190 h 9857"/>
                <a:gd name="connsiteX31" fmla="*/ 6623 w 10000"/>
                <a:gd name="connsiteY31" fmla="*/ 8095 h 9857"/>
                <a:gd name="connsiteX32" fmla="*/ 6623 w 10000"/>
                <a:gd name="connsiteY32" fmla="*/ 8095 h 9857"/>
                <a:gd name="connsiteX33" fmla="*/ 6623 w 10000"/>
                <a:gd name="connsiteY33" fmla="*/ 8095 h 9857"/>
                <a:gd name="connsiteX34" fmla="*/ 6623 w 10000"/>
                <a:gd name="connsiteY34" fmla="*/ 8000 h 9857"/>
                <a:gd name="connsiteX35" fmla="*/ 6623 w 10000"/>
                <a:gd name="connsiteY35" fmla="*/ 8000 h 9857"/>
                <a:gd name="connsiteX36" fmla="*/ 6753 w 10000"/>
                <a:gd name="connsiteY36" fmla="*/ 8000 h 9857"/>
                <a:gd name="connsiteX37" fmla="*/ 6753 w 10000"/>
                <a:gd name="connsiteY37" fmla="*/ 8000 h 9857"/>
                <a:gd name="connsiteX38" fmla="*/ 6753 w 10000"/>
                <a:gd name="connsiteY38" fmla="*/ 8000 h 9857"/>
                <a:gd name="connsiteX39" fmla="*/ 6883 w 10000"/>
                <a:gd name="connsiteY39" fmla="*/ 7905 h 9857"/>
                <a:gd name="connsiteX40" fmla="*/ 6883 w 10000"/>
                <a:gd name="connsiteY40" fmla="*/ 7905 h 9857"/>
                <a:gd name="connsiteX41" fmla="*/ 6883 w 10000"/>
                <a:gd name="connsiteY41" fmla="*/ 7810 h 9857"/>
                <a:gd name="connsiteX42" fmla="*/ 6883 w 10000"/>
                <a:gd name="connsiteY42" fmla="*/ 7810 h 9857"/>
                <a:gd name="connsiteX43" fmla="*/ 7013 w 10000"/>
                <a:gd name="connsiteY43" fmla="*/ 7810 h 9857"/>
                <a:gd name="connsiteX44" fmla="*/ 7013 w 10000"/>
                <a:gd name="connsiteY44" fmla="*/ 7810 h 9857"/>
                <a:gd name="connsiteX45" fmla="*/ 7013 w 10000"/>
                <a:gd name="connsiteY45" fmla="*/ 7714 h 9857"/>
                <a:gd name="connsiteX46" fmla="*/ 7143 w 10000"/>
                <a:gd name="connsiteY46" fmla="*/ 7714 h 9857"/>
                <a:gd name="connsiteX47" fmla="*/ 7143 w 10000"/>
                <a:gd name="connsiteY47" fmla="*/ 7714 h 9857"/>
                <a:gd name="connsiteX48" fmla="*/ 7143 w 10000"/>
                <a:gd name="connsiteY48" fmla="*/ 7619 h 9857"/>
                <a:gd name="connsiteX49" fmla="*/ 7143 w 10000"/>
                <a:gd name="connsiteY49" fmla="*/ 7619 h 9857"/>
                <a:gd name="connsiteX50" fmla="*/ 7273 w 10000"/>
                <a:gd name="connsiteY50" fmla="*/ 7619 h 9857"/>
                <a:gd name="connsiteX51" fmla="*/ 7273 w 10000"/>
                <a:gd name="connsiteY51" fmla="*/ 7619 h 9857"/>
                <a:gd name="connsiteX52" fmla="*/ 7273 w 10000"/>
                <a:gd name="connsiteY52" fmla="*/ 7524 h 9857"/>
                <a:gd name="connsiteX53" fmla="*/ 7273 w 10000"/>
                <a:gd name="connsiteY53" fmla="*/ 7524 h 9857"/>
                <a:gd name="connsiteX54" fmla="*/ 7403 w 10000"/>
                <a:gd name="connsiteY54" fmla="*/ 7429 h 9857"/>
                <a:gd name="connsiteX55" fmla="*/ 7403 w 10000"/>
                <a:gd name="connsiteY55" fmla="*/ 7429 h 9857"/>
                <a:gd name="connsiteX56" fmla="*/ 7403 w 10000"/>
                <a:gd name="connsiteY56" fmla="*/ 7429 h 9857"/>
                <a:gd name="connsiteX57" fmla="*/ 7532 w 10000"/>
                <a:gd name="connsiteY57" fmla="*/ 7333 h 9857"/>
                <a:gd name="connsiteX58" fmla="*/ 7532 w 10000"/>
                <a:gd name="connsiteY58" fmla="*/ 7333 h 9857"/>
                <a:gd name="connsiteX59" fmla="*/ 7662 w 10000"/>
                <a:gd name="connsiteY59" fmla="*/ 7238 h 9857"/>
                <a:gd name="connsiteX60" fmla="*/ 7662 w 10000"/>
                <a:gd name="connsiteY60" fmla="*/ 7238 h 9857"/>
                <a:gd name="connsiteX61" fmla="*/ 7792 w 10000"/>
                <a:gd name="connsiteY61" fmla="*/ 7143 h 9857"/>
                <a:gd name="connsiteX62" fmla="*/ 7792 w 10000"/>
                <a:gd name="connsiteY62" fmla="*/ 7143 h 9857"/>
                <a:gd name="connsiteX63" fmla="*/ 7792 w 10000"/>
                <a:gd name="connsiteY63" fmla="*/ 7143 h 9857"/>
                <a:gd name="connsiteX64" fmla="*/ 7792 w 10000"/>
                <a:gd name="connsiteY64" fmla="*/ 7048 h 9857"/>
                <a:gd name="connsiteX65" fmla="*/ 7922 w 10000"/>
                <a:gd name="connsiteY65" fmla="*/ 7048 h 9857"/>
                <a:gd name="connsiteX66" fmla="*/ 8052 w 10000"/>
                <a:gd name="connsiteY66" fmla="*/ 6952 h 9857"/>
                <a:gd name="connsiteX67" fmla="*/ 8052 w 10000"/>
                <a:gd name="connsiteY67" fmla="*/ 6952 h 9857"/>
                <a:gd name="connsiteX68" fmla="*/ 8052 w 10000"/>
                <a:gd name="connsiteY68" fmla="*/ 6857 h 9857"/>
                <a:gd name="connsiteX69" fmla="*/ 8182 w 10000"/>
                <a:gd name="connsiteY69" fmla="*/ 6857 h 9857"/>
                <a:gd name="connsiteX70" fmla="*/ 8182 w 10000"/>
                <a:gd name="connsiteY70" fmla="*/ 6857 h 9857"/>
                <a:gd name="connsiteX71" fmla="*/ 8182 w 10000"/>
                <a:gd name="connsiteY71" fmla="*/ 6762 h 9857"/>
                <a:gd name="connsiteX72" fmla="*/ 8182 w 10000"/>
                <a:gd name="connsiteY72" fmla="*/ 6762 h 9857"/>
                <a:gd name="connsiteX73" fmla="*/ 8571 w 10000"/>
                <a:gd name="connsiteY73" fmla="*/ 6476 h 9857"/>
                <a:gd name="connsiteX74" fmla="*/ 8571 w 10000"/>
                <a:gd name="connsiteY74" fmla="*/ 6476 h 9857"/>
                <a:gd name="connsiteX75" fmla="*/ 9091 w 10000"/>
                <a:gd name="connsiteY75" fmla="*/ 6000 h 9857"/>
                <a:gd name="connsiteX76" fmla="*/ 9221 w 10000"/>
                <a:gd name="connsiteY76" fmla="*/ 5905 h 9857"/>
                <a:gd name="connsiteX77" fmla="*/ 9221 w 10000"/>
                <a:gd name="connsiteY77" fmla="*/ 5905 h 9857"/>
                <a:gd name="connsiteX78" fmla="*/ 9351 w 10000"/>
                <a:gd name="connsiteY78" fmla="*/ 5810 h 9857"/>
                <a:gd name="connsiteX79" fmla="*/ 9351 w 10000"/>
                <a:gd name="connsiteY79" fmla="*/ 5810 h 9857"/>
                <a:gd name="connsiteX80" fmla="*/ 9610 w 10000"/>
                <a:gd name="connsiteY80" fmla="*/ 5619 h 9857"/>
                <a:gd name="connsiteX81" fmla="*/ 9740 w 10000"/>
                <a:gd name="connsiteY81" fmla="*/ 5524 h 9857"/>
                <a:gd name="connsiteX82" fmla="*/ 10000 w 10000"/>
                <a:gd name="connsiteY82" fmla="*/ 5333 h 9857"/>
                <a:gd name="connsiteX83" fmla="*/ 10000 w 10000"/>
                <a:gd name="connsiteY83" fmla="*/ 5333 h 9857"/>
                <a:gd name="connsiteX84" fmla="*/ 10000 w 10000"/>
                <a:gd name="connsiteY84" fmla="*/ 5238 h 9857"/>
                <a:gd name="connsiteX85" fmla="*/ 10000 w 10000"/>
                <a:gd name="connsiteY85" fmla="*/ 5238 h 9857"/>
                <a:gd name="connsiteX86" fmla="*/ 5844 w 10000"/>
                <a:gd name="connsiteY86" fmla="*/ 2095 h 9857"/>
                <a:gd name="connsiteX87" fmla="*/ 2208 w 10000"/>
                <a:gd name="connsiteY87" fmla="*/ 0 h 9857"/>
                <a:gd name="connsiteX88" fmla="*/ 2727 w 10000"/>
                <a:gd name="connsiteY88" fmla="*/ 2952 h 9857"/>
                <a:gd name="connsiteX89" fmla="*/ 2338 w 10000"/>
                <a:gd name="connsiteY89" fmla="*/ 8286 h 9857"/>
                <a:gd name="connsiteX90" fmla="*/ 0 w 10000"/>
                <a:gd name="connsiteY90" fmla="*/ 9714 h 9857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597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104 w 10000"/>
                <a:gd name="connsiteY18" fmla="*/ 8599 h 10000"/>
                <a:gd name="connsiteX19" fmla="*/ 6104 w 10000"/>
                <a:gd name="connsiteY19" fmla="*/ 8599 h 10000"/>
                <a:gd name="connsiteX20" fmla="*/ 6234 w 10000"/>
                <a:gd name="connsiteY20" fmla="*/ 8503 h 10000"/>
                <a:gd name="connsiteX21" fmla="*/ 6234 w 10000"/>
                <a:gd name="connsiteY21" fmla="*/ 8503 h 10000"/>
                <a:gd name="connsiteX22" fmla="*/ 6234 w 10000"/>
                <a:gd name="connsiteY22" fmla="*/ 8503 h 10000"/>
                <a:gd name="connsiteX23" fmla="*/ 6234 w 10000"/>
                <a:gd name="connsiteY23" fmla="*/ 8406 h 10000"/>
                <a:gd name="connsiteX24" fmla="*/ 6364 w 10000"/>
                <a:gd name="connsiteY24" fmla="*/ 8406 h 10000"/>
                <a:gd name="connsiteX25" fmla="*/ 6364 w 10000"/>
                <a:gd name="connsiteY25" fmla="*/ 8406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494 w 10000"/>
                <a:gd name="connsiteY28" fmla="*/ 8309 h 10000"/>
                <a:gd name="connsiteX29" fmla="*/ 6494 w 10000"/>
                <a:gd name="connsiteY29" fmla="*/ 8309 h 10000"/>
                <a:gd name="connsiteX30" fmla="*/ 6623 w 10000"/>
                <a:gd name="connsiteY30" fmla="*/ 8212 h 10000"/>
                <a:gd name="connsiteX31" fmla="*/ 6623 w 10000"/>
                <a:gd name="connsiteY31" fmla="*/ 8212 h 10000"/>
                <a:gd name="connsiteX32" fmla="*/ 6623 w 10000"/>
                <a:gd name="connsiteY32" fmla="*/ 8212 h 10000"/>
                <a:gd name="connsiteX33" fmla="*/ 6623 w 10000"/>
                <a:gd name="connsiteY33" fmla="*/ 8116 h 10000"/>
                <a:gd name="connsiteX34" fmla="*/ 6623 w 10000"/>
                <a:gd name="connsiteY34" fmla="*/ 8116 h 10000"/>
                <a:gd name="connsiteX35" fmla="*/ 6753 w 10000"/>
                <a:gd name="connsiteY35" fmla="*/ 8116 h 10000"/>
                <a:gd name="connsiteX36" fmla="*/ 6753 w 10000"/>
                <a:gd name="connsiteY36" fmla="*/ 8116 h 10000"/>
                <a:gd name="connsiteX37" fmla="*/ 6753 w 10000"/>
                <a:gd name="connsiteY37" fmla="*/ 8116 h 10000"/>
                <a:gd name="connsiteX38" fmla="*/ 6883 w 10000"/>
                <a:gd name="connsiteY38" fmla="*/ 8020 h 10000"/>
                <a:gd name="connsiteX39" fmla="*/ 6883 w 10000"/>
                <a:gd name="connsiteY39" fmla="*/ 8020 h 10000"/>
                <a:gd name="connsiteX40" fmla="*/ 6883 w 10000"/>
                <a:gd name="connsiteY40" fmla="*/ 7923 h 10000"/>
                <a:gd name="connsiteX41" fmla="*/ 6883 w 10000"/>
                <a:gd name="connsiteY41" fmla="*/ 7923 h 10000"/>
                <a:gd name="connsiteX42" fmla="*/ 7013 w 10000"/>
                <a:gd name="connsiteY42" fmla="*/ 7923 h 10000"/>
                <a:gd name="connsiteX43" fmla="*/ 7013 w 10000"/>
                <a:gd name="connsiteY43" fmla="*/ 7923 h 10000"/>
                <a:gd name="connsiteX44" fmla="*/ 7013 w 10000"/>
                <a:gd name="connsiteY44" fmla="*/ 7826 h 10000"/>
                <a:gd name="connsiteX45" fmla="*/ 7143 w 10000"/>
                <a:gd name="connsiteY45" fmla="*/ 7826 h 10000"/>
                <a:gd name="connsiteX46" fmla="*/ 7143 w 10000"/>
                <a:gd name="connsiteY46" fmla="*/ 7826 h 10000"/>
                <a:gd name="connsiteX47" fmla="*/ 7143 w 10000"/>
                <a:gd name="connsiteY47" fmla="*/ 7730 h 10000"/>
                <a:gd name="connsiteX48" fmla="*/ 7143 w 10000"/>
                <a:gd name="connsiteY48" fmla="*/ 7730 h 10000"/>
                <a:gd name="connsiteX49" fmla="*/ 7273 w 10000"/>
                <a:gd name="connsiteY49" fmla="*/ 7730 h 10000"/>
                <a:gd name="connsiteX50" fmla="*/ 7273 w 10000"/>
                <a:gd name="connsiteY50" fmla="*/ 7730 h 10000"/>
                <a:gd name="connsiteX51" fmla="*/ 7273 w 10000"/>
                <a:gd name="connsiteY51" fmla="*/ 7633 h 10000"/>
                <a:gd name="connsiteX52" fmla="*/ 7273 w 10000"/>
                <a:gd name="connsiteY52" fmla="*/ 7633 h 10000"/>
                <a:gd name="connsiteX53" fmla="*/ 7403 w 10000"/>
                <a:gd name="connsiteY53" fmla="*/ 7537 h 10000"/>
                <a:gd name="connsiteX54" fmla="*/ 7403 w 10000"/>
                <a:gd name="connsiteY54" fmla="*/ 7537 h 10000"/>
                <a:gd name="connsiteX55" fmla="*/ 7403 w 10000"/>
                <a:gd name="connsiteY55" fmla="*/ 7537 h 10000"/>
                <a:gd name="connsiteX56" fmla="*/ 7532 w 10000"/>
                <a:gd name="connsiteY56" fmla="*/ 7439 h 10000"/>
                <a:gd name="connsiteX57" fmla="*/ 7532 w 10000"/>
                <a:gd name="connsiteY57" fmla="*/ 7439 h 10000"/>
                <a:gd name="connsiteX58" fmla="*/ 7662 w 10000"/>
                <a:gd name="connsiteY58" fmla="*/ 7343 h 10000"/>
                <a:gd name="connsiteX59" fmla="*/ 7662 w 10000"/>
                <a:gd name="connsiteY59" fmla="*/ 7343 h 10000"/>
                <a:gd name="connsiteX60" fmla="*/ 7792 w 10000"/>
                <a:gd name="connsiteY60" fmla="*/ 7247 h 10000"/>
                <a:gd name="connsiteX61" fmla="*/ 7792 w 10000"/>
                <a:gd name="connsiteY61" fmla="*/ 7247 h 10000"/>
                <a:gd name="connsiteX62" fmla="*/ 7792 w 10000"/>
                <a:gd name="connsiteY62" fmla="*/ 7247 h 10000"/>
                <a:gd name="connsiteX63" fmla="*/ 7792 w 10000"/>
                <a:gd name="connsiteY63" fmla="*/ 7150 h 10000"/>
                <a:gd name="connsiteX64" fmla="*/ 7922 w 10000"/>
                <a:gd name="connsiteY64" fmla="*/ 7150 h 10000"/>
                <a:gd name="connsiteX65" fmla="*/ 8052 w 10000"/>
                <a:gd name="connsiteY65" fmla="*/ 7053 h 10000"/>
                <a:gd name="connsiteX66" fmla="*/ 8052 w 10000"/>
                <a:gd name="connsiteY66" fmla="*/ 7053 h 10000"/>
                <a:gd name="connsiteX67" fmla="*/ 8052 w 10000"/>
                <a:gd name="connsiteY67" fmla="*/ 6956 h 10000"/>
                <a:gd name="connsiteX68" fmla="*/ 8182 w 10000"/>
                <a:gd name="connsiteY68" fmla="*/ 6956 h 10000"/>
                <a:gd name="connsiteX69" fmla="*/ 8182 w 10000"/>
                <a:gd name="connsiteY69" fmla="*/ 6956 h 10000"/>
                <a:gd name="connsiteX70" fmla="*/ 8182 w 10000"/>
                <a:gd name="connsiteY70" fmla="*/ 6860 h 10000"/>
                <a:gd name="connsiteX71" fmla="*/ 8182 w 10000"/>
                <a:gd name="connsiteY71" fmla="*/ 6860 h 10000"/>
                <a:gd name="connsiteX72" fmla="*/ 8571 w 10000"/>
                <a:gd name="connsiteY72" fmla="*/ 6570 h 10000"/>
                <a:gd name="connsiteX73" fmla="*/ 8571 w 10000"/>
                <a:gd name="connsiteY73" fmla="*/ 6570 h 10000"/>
                <a:gd name="connsiteX74" fmla="*/ 9091 w 10000"/>
                <a:gd name="connsiteY74" fmla="*/ 6087 h 10000"/>
                <a:gd name="connsiteX75" fmla="*/ 9221 w 10000"/>
                <a:gd name="connsiteY75" fmla="*/ 5991 h 10000"/>
                <a:gd name="connsiteX76" fmla="*/ 9221 w 10000"/>
                <a:gd name="connsiteY76" fmla="*/ 5991 h 10000"/>
                <a:gd name="connsiteX77" fmla="*/ 9351 w 10000"/>
                <a:gd name="connsiteY77" fmla="*/ 5894 h 10000"/>
                <a:gd name="connsiteX78" fmla="*/ 9351 w 10000"/>
                <a:gd name="connsiteY78" fmla="*/ 5894 h 10000"/>
                <a:gd name="connsiteX79" fmla="*/ 9610 w 10000"/>
                <a:gd name="connsiteY79" fmla="*/ 5701 h 10000"/>
                <a:gd name="connsiteX80" fmla="*/ 9740 w 10000"/>
                <a:gd name="connsiteY80" fmla="*/ 5604 h 10000"/>
                <a:gd name="connsiteX81" fmla="*/ 10000 w 10000"/>
                <a:gd name="connsiteY81" fmla="*/ 5410 h 10000"/>
                <a:gd name="connsiteX82" fmla="*/ 10000 w 10000"/>
                <a:gd name="connsiteY82" fmla="*/ 5410 h 10000"/>
                <a:gd name="connsiteX83" fmla="*/ 10000 w 10000"/>
                <a:gd name="connsiteY83" fmla="*/ 5314 h 10000"/>
                <a:gd name="connsiteX84" fmla="*/ 10000 w 10000"/>
                <a:gd name="connsiteY84" fmla="*/ 5314 h 10000"/>
                <a:gd name="connsiteX85" fmla="*/ 5844 w 10000"/>
                <a:gd name="connsiteY85" fmla="*/ 2125 h 10000"/>
                <a:gd name="connsiteX86" fmla="*/ 2208 w 10000"/>
                <a:gd name="connsiteY86" fmla="*/ 0 h 10000"/>
                <a:gd name="connsiteX87" fmla="*/ 2727 w 10000"/>
                <a:gd name="connsiteY87" fmla="*/ 2995 h 10000"/>
                <a:gd name="connsiteX88" fmla="*/ 2338 w 10000"/>
                <a:gd name="connsiteY88" fmla="*/ 8406 h 10000"/>
                <a:gd name="connsiteX89" fmla="*/ 0 w 10000"/>
                <a:gd name="connsiteY8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597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104 w 10000"/>
                <a:gd name="connsiteY18" fmla="*/ 8599 h 10000"/>
                <a:gd name="connsiteX19" fmla="*/ 6234 w 10000"/>
                <a:gd name="connsiteY19" fmla="*/ 8503 h 10000"/>
                <a:gd name="connsiteX20" fmla="*/ 6234 w 10000"/>
                <a:gd name="connsiteY20" fmla="*/ 8503 h 10000"/>
                <a:gd name="connsiteX21" fmla="*/ 6234 w 10000"/>
                <a:gd name="connsiteY21" fmla="*/ 8503 h 10000"/>
                <a:gd name="connsiteX22" fmla="*/ 6234 w 10000"/>
                <a:gd name="connsiteY22" fmla="*/ 8406 h 10000"/>
                <a:gd name="connsiteX23" fmla="*/ 6364 w 10000"/>
                <a:gd name="connsiteY23" fmla="*/ 8406 h 10000"/>
                <a:gd name="connsiteX24" fmla="*/ 6364 w 10000"/>
                <a:gd name="connsiteY24" fmla="*/ 8406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494 w 10000"/>
                <a:gd name="connsiteY28" fmla="*/ 8309 h 10000"/>
                <a:gd name="connsiteX29" fmla="*/ 6623 w 10000"/>
                <a:gd name="connsiteY29" fmla="*/ 8212 h 10000"/>
                <a:gd name="connsiteX30" fmla="*/ 6623 w 10000"/>
                <a:gd name="connsiteY30" fmla="*/ 8212 h 10000"/>
                <a:gd name="connsiteX31" fmla="*/ 6623 w 10000"/>
                <a:gd name="connsiteY31" fmla="*/ 8212 h 10000"/>
                <a:gd name="connsiteX32" fmla="*/ 6623 w 10000"/>
                <a:gd name="connsiteY32" fmla="*/ 8116 h 10000"/>
                <a:gd name="connsiteX33" fmla="*/ 6623 w 10000"/>
                <a:gd name="connsiteY33" fmla="*/ 8116 h 10000"/>
                <a:gd name="connsiteX34" fmla="*/ 6753 w 10000"/>
                <a:gd name="connsiteY34" fmla="*/ 8116 h 10000"/>
                <a:gd name="connsiteX35" fmla="*/ 6753 w 10000"/>
                <a:gd name="connsiteY35" fmla="*/ 8116 h 10000"/>
                <a:gd name="connsiteX36" fmla="*/ 6753 w 10000"/>
                <a:gd name="connsiteY36" fmla="*/ 8116 h 10000"/>
                <a:gd name="connsiteX37" fmla="*/ 6883 w 10000"/>
                <a:gd name="connsiteY37" fmla="*/ 8020 h 10000"/>
                <a:gd name="connsiteX38" fmla="*/ 6883 w 10000"/>
                <a:gd name="connsiteY38" fmla="*/ 8020 h 10000"/>
                <a:gd name="connsiteX39" fmla="*/ 6883 w 10000"/>
                <a:gd name="connsiteY39" fmla="*/ 7923 h 10000"/>
                <a:gd name="connsiteX40" fmla="*/ 6883 w 10000"/>
                <a:gd name="connsiteY40" fmla="*/ 7923 h 10000"/>
                <a:gd name="connsiteX41" fmla="*/ 7013 w 10000"/>
                <a:gd name="connsiteY41" fmla="*/ 7923 h 10000"/>
                <a:gd name="connsiteX42" fmla="*/ 7013 w 10000"/>
                <a:gd name="connsiteY42" fmla="*/ 7923 h 10000"/>
                <a:gd name="connsiteX43" fmla="*/ 7013 w 10000"/>
                <a:gd name="connsiteY43" fmla="*/ 7826 h 10000"/>
                <a:gd name="connsiteX44" fmla="*/ 7143 w 10000"/>
                <a:gd name="connsiteY44" fmla="*/ 7826 h 10000"/>
                <a:gd name="connsiteX45" fmla="*/ 7143 w 10000"/>
                <a:gd name="connsiteY45" fmla="*/ 7826 h 10000"/>
                <a:gd name="connsiteX46" fmla="*/ 7143 w 10000"/>
                <a:gd name="connsiteY46" fmla="*/ 7730 h 10000"/>
                <a:gd name="connsiteX47" fmla="*/ 7143 w 10000"/>
                <a:gd name="connsiteY47" fmla="*/ 7730 h 10000"/>
                <a:gd name="connsiteX48" fmla="*/ 7273 w 10000"/>
                <a:gd name="connsiteY48" fmla="*/ 7730 h 10000"/>
                <a:gd name="connsiteX49" fmla="*/ 7273 w 10000"/>
                <a:gd name="connsiteY49" fmla="*/ 7730 h 10000"/>
                <a:gd name="connsiteX50" fmla="*/ 7273 w 10000"/>
                <a:gd name="connsiteY50" fmla="*/ 7633 h 10000"/>
                <a:gd name="connsiteX51" fmla="*/ 7273 w 10000"/>
                <a:gd name="connsiteY51" fmla="*/ 7633 h 10000"/>
                <a:gd name="connsiteX52" fmla="*/ 7403 w 10000"/>
                <a:gd name="connsiteY52" fmla="*/ 7537 h 10000"/>
                <a:gd name="connsiteX53" fmla="*/ 7403 w 10000"/>
                <a:gd name="connsiteY53" fmla="*/ 7537 h 10000"/>
                <a:gd name="connsiteX54" fmla="*/ 7403 w 10000"/>
                <a:gd name="connsiteY54" fmla="*/ 7537 h 10000"/>
                <a:gd name="connsiteX55" fmla="*/ 7532 w 10000"/>
                <a:gd name="connsiteY55" fmla="*/ 7439 h 10000"/>
                <a:gd name="connsiteX56" fmla="*/ 7532 w 10000"/>
                <a:gd name="connsiteY56" fmla="*/ 7439 h 10000"/>
                <a:gd name="connsiteX57" fmla="*/ 7662 w 10000"/>
                <a:gd name="connsiteY57" fmla="*/ 7343 h 10000"/>
                <a:gd name="connsiteX58" fmla="*/ 7662 w 10000"/>
                <a:gd name="connsiteY58" fmla="*/ 7343 h 10000"/>
                <a:gd name="connsiteX59" fmla="*/ 7792 w 10000"/>
                <a:gd name="connsiteY59" fmla="*/ 7247 h 10000"/>
                <a:gd name="connsiteX60" fmla="*/ 7792 w 10000"/>
                <a:gd name="connsiteY60" fmla="*/ 7247 h 10000"/>
                <a:gd name="connsiteX61" fmla="*/ 7792 w 10000"/>
                <a:gd name="connsiteY61" fmla="*/ 7247 h 10000"/>
                <a:gd name="connsiteX62" fmla="*/ 7792 w 10000"/>
                <a:gd name="connsiteY62" fmla="*/ 7150 h 10000"/>
                <a:gd name="connsiteX63" fmla="*/ 7922 w 10000"/>
                <a:gd name="connsiteY63" fmla="*/ 7150 h 10000"/>
                <a:gd name="connsiteX64" fmla="*/ 8052 w 10000"/>
                <a:gd name="connsiteY64" fmla="*/ 7053 h 10000"/>
                <a:gd name="connsiteX65" fmla="*/ 8052 w 10000"/>
                <a:gd name="connsiteY65" fmla="*/ 7053 h 10000"/>
                <a:gd name="connsiteX66" fmla="*/ 8052 w 10000"/>
                <a:gd name="connsiteY66" fmla="*/ 6956 h 10000"/>
                <a:gd name="connsiteX67" fmla="*/ 8182 w 10000"/>
                <a:gd name="connsiteY67" fmla="*/ 6956 h 10000"/>
                <a:gd name="connsiteX68" fmla="*/ 8182 w 10000"/>
                <a:gd name="connsiteY68" fmla="*/ 6956 h 10000"/>
                <a:gd name="connsiteX69" fmla="*/ 8182 w 10000"/>
                <a:gd name="connsiteY69" fmla="*/ 6860 h 10000"/>
                <a:gd name="connsiteX70" fmla="*/ 8182 w 10000"/>
                <a:gd name="connsiteY70" fmla="*/ 6860 h 10000"/>
                <a:gd name="connsiteX71" fmla="*/ 8571 w 10000"/>
                <a:gd name="connsiteY71" fmla="*/ 6570 h 10000"/>
                <a:gd name="connsiteX72" fmla="*/ 8571 w 10000"/>
                <a:gd name="connsiteY72" fmla="*/ 6570 h 10000"/>
                <a:gd name="connsiteX73" fmla="*/ 9091 w 10000"/>
                <a:gd name="connsiteY73" fmla="*/ 6087 h 10000"/>
                <a:gd name="connsiteX74" fmla="*/ 9221 w 10000"/>
                <a:gd name="connsiteY74" fmla="*/ 5991 h 10000"/>
                <a:gd name="connsiteX75" fmla="*/ 9221 w 10000"/>
                <a:gd name="connsiteY75" fmla="*/ 5991 h 10000"/>
                <a:gd name="connsiteX76" fmla="*/ 9351 w 10000"/>
                <a:gd name="connsiteY76" fmla="*/ 5894 h 10000"/>
                <a:gd name="connsiteX77" fmla="*/ 9351 w 10000"/>
                <a:gd name="connsiteY77" fmla="*/ 5894 h 10000"/>
                <a:gd name="connsiteX78" fmla="*/ 9610 w 10000"/>
                <a:gd name="connsiteY78" fmla="*/ 5701 h 10000"/>
                <a:gd name="connsiteX79" fmla="*/ 9740 w 10000"/>
                <a:gd name="connsiteY79" fmla="*/ 5604 h 10000"/>
                <a:gd name="connsiteX80" fmla="*/ 10000 w 10000"/>
                <a:gd name="connsiteY80" fmla="*/ 5410 h 10000"/>
                <a:gd name="connsiteX81" fmla="*/ 10000 w 10000"/>
                <a:gd name="connsiteY81" fmla="*/ 5410 h 10000"/>
                <a:gd name="connsiteX82" fmla="*/ 10000 w 10000"/>
                <a:gd name="connsiteY82" fmla="*/ 5314 h 10000"/>
                <a:gd name="connsiteX83" fmla="*/ 10000 w 10000"/>
                <a:gd name="connsiteY83" fmla="*/ 5314 h 10000"/>
                <a:gd name="connsiteX84" fmla="*/ 5844 w 10000"/>
                <a:gd name="connsiteY84" fmla="*/ 2125 h 10000"/>
                <a:gd name="connsiteX85" fmla="*/ 2208 w 10000"/>
                <a:gd name="connsiteY85" fmla="*/ 0 h 10000"/>
                <a:gd name="connsiteX86" fmla="*/ 2727 w 10000"/>
                <a:gd name="connsiteY86" fmla="*/ 2995 h 10000"/>
                <a:gd name="connsiteX87" fmla="*/ 2338 w 10000"/>
                <a:gd name="connsiteY87" fmla="*/ 8406 h 10000"/>
                <a:gd name="connsiteX88" fmla="*/ 0 w 10000"/>
                <a:gd name="connsiteY8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234 w 10000"/>
                <a:gd name="connsiteY18" fmla="*/ 8503 h 10000"/>
                <a:gd name="connsiteX19" fmla="*/ 6234 w 10000"/>
                <a:gd name="connsiteY19" fmla="*/ 8503 h 10000"/>
                <a:gd name="connsiteX20" fmla="*/ 6234 w 10000"/>
                <a:gd name="connsiteY20" fmla="*/ 8503 h 10000"/>
                <a:gd name="connsiteX21" fmla="*/ 6234 w 10000"/>
                <a:gd name="connsiteY21" fmla="*/ 8406 h 10000"/>
                <a:gd name="connsiteX22" fmla="*/ 6364 w 10000"/>
                <a:gd name="connsiteY22" fmla="*/ 8406 h 10000"/>
                <a:gd name="connsiteX23" fmla="*/ 6364 w 10000"/>
                <a:gd name="connsiteY23" fmla="*/ 8406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623 w 10000"/>
                <a:gd name="connsiteY28" fmla="*/ 8212 h 10000"/>
                <a:gd name="connsiteX29" fmla="*/ 6623 w 10000"/>
                <a:gd name="connsiteY29" fmla="*/ 8212 h 10000"/>
                <a:gd name="connsiteX30" fmla="*/ 6623 w 10000"/>
                <a:gd name="connsiteY30" fmla="*/ 8212 h 10000"/>
                <a:gd name="connsiteX31" fmla="*/ 6623 w 10000"/>
                <a:gd name="connsiteY31" fmla="*/ 8116 h 10000"/>
                <a:gd name="connsiteX32" fmla="*/ 6623 w 10000"/>
                <a:gd name="connsiteY32" fmla="*/ 8116 h 10000"/>
                <a:gd name="connsiteX33" fmla="*/ 6753 w 10000"/>
                <a:gd name="connsiteY33" fmla="*/ 8116 h 10000"/>
                <a:gd name="connsiteX34" fmla="*/ 6753 w 10000"/>
                <a:gd name="connsiteY34" fmla="*/ 8116 h 10000"/>
                <a:gd name="connsiteX35" fmla="*/ 6753 w 10000"/>
                <a:gd name="connsiteY35" fmla="*/ 8116 h 10000"/>
                <a:gd name="connsiteX36" fmla="*/ 6883 w 10000"/>
                <a:gd name="connsiteY36" fmla="*/ 8020 h 10000"/>
                <a:gd name="connsiteX37" fmla="*/ 6883 w 10000"/>
                <a:gd name="connsiteY37" fmla="*/ 8020 h 10000"/>
                <a:gd name="connsiteX38" fmla="*/ 6883 w 10000"/>
                <a:gd name="connsiteY38" fmla="*/ 7923 h 10000"/>
                <a:gd name="connsiteX39" fmla="*/ 6883 w 10000"/>
                <a:gd name="connsiteY39" fmla="*/ 7923 h 10000"/>
                <a:gd name="connsiteX40" fmla="*/ 7013 w 10000"/>
                <a:gd name="connsiteY40" fmla="*/ 7923 h 10000"/>
                <a:gd name="connsiteX41" fmla="*/ 7013 w 10000"/>
                <a:gd name="connsiteY41" fmla="*/ 7923 h 10000"/>
                <a:gd name="connsiteX42" fmla="*/ 7013 w 10000"/>
                <a:gd name="connsiteY42" fmla="*/ 7826 h 10000"/>
                <a:gd name="connsiteX43" fmla="*/ 7143 w 10000"/>
                <a:gd name="connsiteY43" fmla="*/ 7826 h 10000"/>
                <a:gd name="connsiteX44" fmla="*/ 7143 w 10000"/>
                <a:gd name="connsiteY44" fmla="*/ 7826 h 10000"/>
                <a:gd name="connsiteX45" fmla="*/ 7143 w 10000"/>
                <a:gd name="connsiteY45" fmla="*/ 7730 h 10000"/>
                <a:gd name="connsiteX46" fmla="*/ 7143 w 10000"/>
                <a:gd name="connsiteY46" fmla="*/ 7730 h 10000"/>
                <a:gd name="connsiteX47" fmla="*/ 7273 w 10000"/>
                <a:gd name="connsiteY47" fmla="*/ 7730 h 10000"/>
                <a:gd name="connsiteX48" fmla="*/ 7273 w 10000"/>
                <a:gd name="connsiteY48" fmla="*/ 7730 h 10000"/>
                <a:gd name="connsiteX49" fmla="*/ 7273 w 10000"/>
                <a:gd name="connsiteY49" fmla="*/ 7633 h 10000"/>
                <a:gd name="connsiteX50" fmla="*/ 7273 w 10000"/>
                <a:gd name="connsiteY50" fmla="*/ 7633 h 10000"/>
                <a:gd name="connsiteX51" fmla="*/ 7403 w 10000"/>
                <a:gd name="connsiteY51" fmla="*/ 7537 h 10000"/>
                <a:gd name="connsiteX52" fmla="*/ 7403 w 10000"/>
                <a:gd name="connsiteY52" fmla="*/ 7537 h 10000"/>
                <a:gd name="connsiteX53" fmla="*/ 7403 w 10000"/>
                <a:gd name="connsiteY53" fmla="*/ 7537 h 10000"/>
                <a:gd name="connsiteX54" fmla="*/ 7532 w 10000"/>
                <a:gd name="connsiteY54" fmla="*/ 7439 h 10000"/>
                <a:gd name="connsiteX55" fmla="*/ 7532 w 10000"/>
                <a:gd name="connsiteY55" fmla="*/ 7439 h 10000"/>
                <a:gd name="connsiteX56" fmla="*/ 7662 w 10000"/>
                <a:gd name="connsiteY56" fmla="*/ 7343 h 10000"/>
                <a:gd name="connsiteX57" fmla="*/ 7662 w 10000"/>
                <a:gd name="connsiteY57" fmla="*/ 7343 h 10000"/>
                <a:gd name="connsiteX58" fmla="*/ 7792 w 10000"/>
                <a:gd name="connsiteY58" fmla="*/ 7247 h 10000"/>
                <a:gd name="connsiteX59" fmla="*/ 7792 w 10000"/>
                <a:gd name="connsiteY59" fmla="*/ 7247 h 10000"/>
                <a:gd name="connsiteX60" fmla="*/ 7792 w 10000"/>
                <a:gd name="connsiteY60" fmla="*/ 7247 h 10000"/>
                <a:gd name="connsiteX61" fmla="*/ 7792 w 10000"/>
                <a:gd name="connsiteY61" fmla="*/ 7150 h 10000"/>
                <a:gd name="connsiteX62" fmla="*/ 7922 w 10000"/>
                <a:gd name="connsiteY62" fmla="*/ 7150 h 10000"/>
                <a:gd name="connsiteX63" fmla="*/ 8052 w 10000"/>
                <a:gd name="connsiteY63" fmla="*/ 7053 h 10000"/>
                <a:gd name="connsiteX64" fmla="*/ 8052 w 10000"/>
                <a:gd name="connsiteY64" fmla="*/ 7053 h 10000"/>
                <a:gd name="connsiteX65" fmla="*/ 8052 w 10000"/>
                <a:gd name="connsiteY65" fmla="*/ 6956 h 10000"/>
                <a:gd name="connsiteX66" fmla="*/ 8182 w 10000"/>
                <a:gd name="connsiteY66" fmla="*/ 6956 h 10000"/>
                <a:gd name="connsiteX67" fmla="*/ 8182 w 10000"/>
                <a:gd name="connsiteY67" fmla="*/ 6956 h 10000"/>
                <a:gd name="connsiteX68" fmla="*/ 8182 w 10000"/>
                <a:gd name="connsiteY68" fmla="*/ 6860 h 10000"/>
                <a:gd name="connsiteX69" fmla="*/ 8182 w 10000"/>
                <a:gd name="connsiteY69" fmla="*/ 6860 h 10000"/>
                <a:gd name="connsiteX70" fmla="*/ 8571 w 10000"/>
                <a:gd name="connsiteY70" fmla="*/ 6570 h 10000"/>
                <a:gd name="connsiteX71" fmla="*/ 8571 w 10000"/>
                <a:gd name="connsiteY71" fmla="*/ 6570 h 10000"/>
                <a:gd name="connsiteX72" fmla="*/ 9091 w 10000"/>
                <a:gd name="connsiteY72" fmla="*/ 6087 h 10000"/>
                <a:gd name="connsiteX73" fmla="*/ 9221 w 10000"/>
                <a:gd name="connsiteY73" fmla="*/ 5991 h 10000"/>
                <a:gd name="connsiteX74" fmla="*/ 9221 w 10000"/>
                <a:gd name="connsiteY74" fmla="*/ 5991 h 10000"/>
                <a:gd name="connsiteX75" fmla="*/ 9351 w 10000"/>
                <a:gd name="connsiteY75" fmla="*/ 5894 h 10000"/>
                <a:gd name="connsiteX76" fmla="*/ 9351 w 10000"/>
                <a:gd name="connsiteY76" fmla="*/ 5894 h 10000"/>
                <a:gd name="connsiteX77" fmla="*/ 9610 w 10000"/>
                <a:gd name="connsiteY77" fmla="*/ 5701 h 10000"/>
                <a:gd name="connsiteX78" fmla="*/ 9740 w 10000"/>
                <a:gd name="connsiteY78" fmla="*/ 5604 h 10000"/>
                <a:gd name="connsiteX79" fmla="*/ 10000 w 10000"/>
                <a:gd name="connsiteY79" fmla="*/ 5410 h 10000"/>
                <a:gd name="connsiteX80" fmla="*/ 10000 w 10000"/>
                <a:gd name="connsiteY80" fmla="*/ 5410 h 10000"/>
                <a:gd name="connsiteX81" fmla="*/ 10000 w 10000"/>
                <a:gd name="connsiteY81" fmla="*/ 5314 h 10000"/>
                <a:gd name="connsiteX82" fmla="*/ 10000 w 10000"/>
                <a:gd name="connsiteY82" fmla="*/ 5314 h 10000"/>
                <a:gd name="connsiteX83" fmla="*/ 5844 w 10000"/>
                <a:gd name="connsiteY83" fmla="*/ 2125 h 10000"/>
                <a:gd name="connsiteX84" fmla="*/ 2208 w 10000"/>
                <a:gd name="connsiteY84" fmla="*/ 0 h 10000"/>
                <a:gd name="connsiteX85" fmla="*/ 2727 w 10000"/>
                <a:gd name="connsiteY85" fmla="*/ 2995 h 10000"/>
                <a:gd name="connsiteX86" fmla="*/ 2338 w 10000"/>
                <a:gd name="connsiteY86" fmla="*/ 8406 h 10000"/>
                <a:gd name="connsiteX87" fmla="*/ 0 w 10000"/>
                <a:gd name="connsiteY8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234 w 10000"/>
                <a:gd name="connsiteY17" fmla="*/ 8503 h 10000"/>
                <a:gd name="connsiteX18" fmla="*/ 6234 w 10000"/>
                <a:gd name="connsiteY18" fmla="*/ 8503 h 10000"/>
                <a:gd name="connsiteX19" fmla="*/ 6234 w 10000"/>
                <a:gd name="connsiteY19" fmla="*/ 8503 h 10000"/>
                <a:gd name="connsiteX20" fmla="*/ 6234 w 10000"/>
                <a:gd name="connsiteY20" fmla="*/ 8406 h 10000"/>
                <a:gd name="connsiteX21" fmla="*/ 6364 w 10000"/>
                <a:gd name="connsiteY21" fmla="*/ 8406 h 10000"/>
                <a:gd name="connsiteX22" fmla="*/ 6364 w 10000"/>
                <a:gd name="connsiteY22" fmla="*/ 8406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623 w 10000"/>
                <a:gd name="connsiteY27" fmla="*/ 8212 h 10000"/>
                <a:gd name="connsiteX28" fmla="*/ 6623 w 10000"/>
                <a:gd name="connsiteY28" fmla="*/ 8212 h 10000"/>
                <a:gd name="connsiteX29" fmla="*/ 6623 w 10000"/>
                <a:gd name="connsiteY29" fmla="*/ 8212 h 10000"/>
                <a:gd name="connsiteX30" fmla="*/ 6623 w 10000"/>
                <a:gd name="connsiteY30" fmla="*/ 8116 h 10000"/>
                <a:gd name="connsiteX31" fmla="*/ 6623 w 10000"/>
                <a:gd name="connsiteY31" fmla="*/ 8116 h 10000"/>
                <a:gd name="connsiteX32" fmla="*/ 6753 w 10000"/>
                <a:gd name="connsiteY32" fmla="*/ 8116 h 10000"/>
                <a:gd name="connsiteX33" fmla="*/ 6753 w 10000"/>
                <a:gd name="connsiteY33" fmla="*/ 8116 h 10000"/>
                <a:gd name="connsiteX34" fmla="*/ 6753 w 10000"/>
                <a:gd name="connsiteY34" fmla="*/ 8116 h 10000"/>
                <a:gd name="connsiteX35" fmla="*/ 6883 w 10000"/>
                <a:gd name="connsiteY35" fmla="*/ 8020 h 10000"/>
                <a:gd name="connsiteX36" fmla="*/ 6883 w 10000"/>
                <a:gd name="connsiteY36" fmla="*/ 8020 h 10000"/>
                <a:gd name="connsiteX37" fmla="*/ 6883 w 10000"/>
                <a:gd name="connsiteY37" fmla="*/ 7923 h 10000"/>
                <a:gd name="connsiteX38" fmla="*/ 6883 w 10000"/>
                <a:gd name="connsiteY38" fmla="*/ 7923 h 10000"/>
                <a:gd name="connsiteX39" fmla="*/ 7013 w 10000"/>
                <a:gd name="connsiteY39" fmla="*/ 7923 h 10000"/>
                <a:gd name="connsiteX40" fmla="*/ 7013 w 10000"/>
                <a:gd name="connsiteY40" fmla="*/ 7923 h 10000"/>
                <a:gd name="connsiteX41" fmla="*/ 7013 w 10000"/>
                <a:gd name="connsiteY41" fmla="*/ 7826 h 10000"/>
                <a:gd name="connsiteX42" fmla="*/ 7143 w 10000"/>
                <a:gd name="connsiteY42" fmla="*/ 7826 h 10000"/>
                <a:gd name="connsiteX43" fmla="*/ 7143 w 10000"/>
                <a:gd name="connsiteY43" fmla="*/ 7826 h 10000"/>
                <a:gd name="connsiteX44" fmla="*/ 7143 w 10000"/>
                <a:gd name="connsiteY44" fmla="*/ 7730 h 10000"/>
                <a:gd name="connsiteX45" fmla="*/ 7143 w 10000"/>
                <a:gd name="connsiteY45" fmla="*/ 7730 h 10000"/>
                <a:gd name="connsiteX46" fmla="*/ 7273 w 10000"/>
                <a:gd name="connsiteY46" fmla="*/ 7730 h 10000"/>
                <a:gd name="connsiteX47" fmla="*/ 7273 w 10000"/>
                <a:gd name="connsiteY47" fmla="*/ 7730 h 10000"/>
                <a:gd name="connsiteX48" fmla="*/ 7273 w 10000"/>
                <a:gd name="connsiteY48" fmla="*/ 7633 h 10000"/>
                <a:gd name="connsiteX49" fmla="*/ 7273 w 10000"/>
                <a:gd name="connsiteY49" fmla="*/ 7633 h 10000"/>
                <a:gd name="connsiteX50" fmla="*/ 7403 w 10000"/>
                <a:gd name="connsiteY50" fmla="*/ 7537 h 10000"/>
                <a:gd name="connsiteX51" fmla="*/ 7403 w 10000"/>
                <a:gd name="connsiteY51" fmla="*/ 7537 h 10000"/>
                <a:gd name="connsiteX52" fmla="*/ 7403 w 10000"/>
                <a:gd name="connsiteY52" fmla="*/ 7537 h 10000"/>
                <a:gd name="connsiteX53" fmla="*/ 7532 w 10000"/>
                <a:gd name="connsiteY53" fmla="*/ 7439 h 10000"/>
                <a:gd name="connsiteX54" fmla="*/ 7532 w 10000"/>
                <a:gd name="connsiteY54" fmla="*/ 7439 h 10000"/>
                <a:gd name="connsiteX55" fmla="*/ 7662 w 10000"/>
                <a:gd name="connsiteY55" fmla="*/ 7343 h 10000"/>
                <a:gd name="connsiteX56" fmla="*/ 7662 w 10000"/>
                <a:gd name="connsiteY56" fmla="*/ 7343 h 10000"/>
                <a:gd name="connsiteX57" fmla="*/ 7792 w 10000"/>
                <a:gd name="connsiteY57" fmla="*/ 7247 h 10000"/>
                <a:gd name="connsiteX58" fmla="*/ 7792 w 10000"/>
                <a:gd name="connsiteY58" fmla="*/ 7247 h 10000"/>
                <a:gd name="connsiteX59" fmla="*/ 7792 w 10000"/>
                <a:gd name="connsiteY59" fmla="*/ 7247 h 10000"/>
                <a:gd name="connsiteX60" fmla="*/ 7792 w 10000"/>
                <a:gd name="connsiteY60" fmla="*/ 7150 h 10000"/>
                <a:gd name="connsiteX61" fmla="*/ 7922 w 10000"/>
                <a:gd name="connsiteY61" fmla="*/ 7150 h 10000"/>
                <a:gd name="connsiteX62" fmla="*/ 8052 w 10000"/>
                <a:gd name="connsiteY62" fmla="*/ 7053 h 10000"/>
                <a:gd name="connsiteX63" fmla="*/ 8052 w 10000"/>
                <a:gd name="connsiteY63" fmla="*/ 7053 h 10000"/>
                <a:gd name="connsiteX64" fmla="*/ 8052 w 10000"/>
                <a:gd name="connsiteY64" fmla="*/ 6956 h 10000"/>
                <a:gd name="connsiteX65" fmla="*/ 8182 w 10000"/>
                <a:gd name="connsiteY65" fmla="*/ 6956 h 10000"/>
                <a:gd name="connsiteX66" fmla="*/ 8182 w 10000"/>
                <a:gd name="connsiteY66" fmla="*/ 6956 h 10000"/>
                <a:gd name="connsiteX67" fmla="*/ 8182 w 10000"/>
                <a:gd name="connsiteY67" fmla="*/ 6860 h 10000"/>
                <a:gd name="connsiteX68" fmla="*/ 8182 w 10000"/>
                <a:gd name="connsiteY68" fmla="*/ 6860 h 10000"/>
                <a:gd name="connsiteX69" fmla="*/ 8571 w 10000"/>
                <a:gd name="connsiteY69" fmla="*/ 6570 h 10000"/>
                <a:gd name="connsiteX70" fmla="*/ 8571 w 10000"/>
                <a:gd name="connsiteY70" fmla="*/ 6570 h 10000"/>
                <a:gd name="connsiteX71" fmla="*/ 9091 w 10000"/>
                <a:gd name="connsiteY71" fmla="*/ 6087 h 10000"/>
                <a:gd name="connsiteX72" fmla="*/ 9221 w 10000"/>
                <a:gd name="connsiteY72" fmla="*/ 5991 h 10000"/>
                <a:gd name="connsiteX73" fmla="*/ 9221 w 10000"/>
                <a:gd name="connsiteY73" fmla="*/ 5991 h 10000"/>
                <a:gd name="connsiteX74" fmla="*/ 9351 w 10000"/>
                <a:gd name="connsiteY74" fmla="*/ 5894 h 10000"/>
                <a:gd name="connsiteX75" fmla="*/ 9351 w 10000"/>
                <a:gd name="connsiteY75" fmla="*/ 5894 h 10000"/>
                <a:gd name="connsiteX76" fmla="*/ 9610 w 10000"/>
                <a:gd name="connsiteY76" fmla="*/ 5701 h 10000"/>
                <a:gd name="connsiteX77" fmla="*/ 9740 w 10000"/>
                <a:gd name="connsiteY77" fmla="*/ 5604 h 10000"/>
                <a:gd name="connsiteX78" fmla="*/ 10000 w 10000"/>
                <a:gd name="connsiteY78" fmla="*/ 5410 h 10000"/>
                <a:gd name="connsiteX79" fmla="*/ 10000 w 10000"/>
                <a:gd name="connsiteY79" fmla="*/ 5410 h 10000"/>
                <a:gd name="connsiteX80" fmla="*/ 10000 w 10000"/>
                <a:gd name="connsiteY80" fmla="*/ 5314 h 10000"/>
                <a:gd name="connsiteX81" fmla="*/ 10000 w 10000"/>
                <a:gd name="connsiteY81" fmla="*/ 5314 h 10000"/>
                <a:gd name="connsiteX82" fmla="*/ 5844 w 10000"/>
                <a:gd name="connsiteY82" fmla="*/ 2125 h 10000"/>
                <a:gd name="connsiteX83" fmla="*/ 2208 w 10000"/>
                <a:gd name="connsiteY83" fmla="*/ 0 h 10000"/>
                <a:gd name="connsiteX84" fmla="*/ 2727 w 10000"/>
                <a:gd name="connsiteY84" fmla="*/ 2995 h 10000"/>
                <a:gd name="connsiteX85" fmla="*/ 2338 w 10000"/>
                <a:gd name="connsiteY85" fmla="*/ 8406 h 10000"/>
                <a:gd name="connsiteX86" fmla="*/ 0 w 10000"/>
                <a:gd name="connsiteY8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974 w 10000"/>
                <a:gd name="connsiteY9" fmla="*/ 8695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234 w 10000"/>
                <a:gd name="connsiteY16" fmla="*/ 8503 h 10000"/>
                <a:gd name="connsiteX17" fmla="*/ 6234 w 10000"/>
                <a:gd name="connsiteY17" fmla="*/ 8503 h 10000"/>
                <a:gd name="connsiteX18" fmla="*/ 6234 w 10000"/>
                <a:gd name="connsiteY18" fmla="*/ 8503 h 10000"/>
                <a:gd name="connsiteX19" fmla="*/ 6234 w 10000"/>
                <a:gd name="connsiteY19" fmla="*/ 8406 h 10000"/>
                <a:gd name="connsiteX20" fmla="*/ 6364 w 10000"/>
                <a:gd name="connsiteY20" fmla="*/ 8406 h 10000"/>
                <a:gd name="connsiteX21" fmla="*/ 6364 w 10000"/>
                <a:gd name="connsiteY21" fmla="*/ 8406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623 w 10000"/>
                <a:gd name="connsiteY26" fmla="*/ 8212 h 10000"/>
                <a:gd name="connsiteX27" fmla="*/ 6623 w 10000"/>
                <a:gd name="connsiteY27" fmla="*/ 8212 h 10000"/>
                <a:gd name="connsiteX28" fmla="*/ 6623 w 10000"/>
                <a:gd name="connsiteY28" fmla="*/ 8212 h 10000"/>
                <a:gd name="connsiteX29" fmla="*/ 6623 w 10000"/>
                <a:gd name="connsiteY29" fmla="*/ 8116 h 10000"/>
                <a:gd name="connsiteX30" fmla="*/ 6623 w 10000"/>
                <a:gd name="connsiteY30" fmla="*/ 8116 h 10000"/>
                <a:gd name="connsiteX31" fmla="*/ 6753 w 10000"/>
                <a:gd name="connsiteY31" fmla="*/ 8116 h 10000"/>
                <a:gd name="connsiteX32" fmla="*/ 6753 w 10000"/>
                <a:gd name="connsiteY32" fmla="*/ 8116 h 10000"/>
                <a:gd name="connsiteX33" fmla="*/ 6753 w 10000"/>
                <a:gd name="connsiteY33" fmla="*/ 8116 h 10000"/>
                <a:gd name="connsiteX34" fmla="*/ 6883 w 10000"/>
                <a:gd name="connsiteY34" fmla="*/ 8020 h 10000"/>
                <a:gd name="connsiteX35" fmla="*/ 6883 w 10000"/>
                <a:gd name="connsiteY35" fmla="*/ 8020 h 10000"/>
                <a:gd name="connsiteX36" fmla="*/ 6883 w 10000"/>
                <a:gd name="connsiteY36" fmla="*/ 7923 h 10000"/>
                <a:gd name="connsiteX37" fmla="*/ 6883 w 10000"/>
                <a:gd name="connsiteY37" fmla="*/ 7923 h 10000"/>
                <a:gd name="connsiteX38" fmla="*/ 7013 w 10000"/>
                <a:gd name="connsiteY38" fmla="*/ 7923 h 10000"/>
                <a:gd name="connsiteX39" fmla="*/ 7013 w 10000"/>
                <a:gd name="connsiteY39" fmla="*/ 7923 h 10000"/>
                <a:gd name="connsiteX40" fmla="*/ 7013 w 10000"/>
                <a:gd name="connsiteY40" fmla="*/ 7826 h 10000"/>
                <a:gd name="connsiteX41" fmla="*/ 7143 w 10000"/>
                <a:gd name="connsiteY41" fmla="*/ 7826 h 10000"/>
                <a:gd name="connsiteX42" fmla="*/ 7143 w 10000"/>
                <a:gd name="connsiteY42" fmla="*/ 7826 h 10000"/>
                <a:gd name="connsiteX43" fmla="*/ 7143 w 10000"/>
                <a:gd name="connsiteY43" fmla="*/ 7730 h 10000"/>
                <a:gd name="connsiteX44" fmla="*/ 7143 w 10000"/>
                <a:gd name="connsiteY44" fmla="*/ 7730 h 10000"/>
                <a:gd name="connsiteX45" fmla="*/ 7273 w 10000"/>
                <a:gd name="connsiteY45" fmla="*/ 7730 h 10000"/>
                <a:gd name="connsiteX46" fmla="*/ 7273 w 10000"/>
                <a:gd name="connsiteY46" fmla="*/ 7730 h 10000"/>
                <a:gd name="connsiteX47" fmla="*/ 7273 w 10000"/>
                <a:gd name="connsiteY47" fmla="*/ 7633 h 10000"/>
                <a:gd name="connsiteX48" fmla="*/ 7273 w 10000"/>
                <a:gd name="connsiteY48" fmla="*/ 7633 h 10000"/>
                <a:gd name="connsiteX49" fmla="*/ 7403 w 10000"/>
                <a:gd name="connsiteY49" fmla="*/ 7537 h 10000"/>
                <a:gd name="connsiteX50" fmla="*/ 7403 w 10000"/>
                <a:gd name="connsiteY50" fmla="*/ 7537 h 10000"/>
                <a:gd name="connsiteX51" fmla="*/ 7403 w 10000"/>
                <a:gd name="connsiteY51" fmla="*/ 7537 h 10000"/>
                <a:gd name="connsiteX52" fmla="*/ 7532 w 10000"/>
                <a:gd name="connsiteY52" fmla="*/ 7439 h 10000"/>
                <a:gd name="connsiteX53" fmla="*/ 7532 w 10000"/>
                <a:gd name="connsiteY53" fmla="*/ 7439 h 10000"/>
                <a:gd name="connsiteX54" fmla="*/ 7662 w 10000"/>
                <a:gd name="connsiteY54" fmla="*/ 7343 h 10000"/>
                <a:gd name="connsiteX55" fmla="*/ 7662 w 10000"/>
                <a:gd name="connsiteY55" fmla="*/ 7343 h 10000"/>
                <a:gd name="connsiteX56" fmla="*/ 7792 w 10000"/>
                <a:gd name="connsiteY56" fmla="*/ 7247 h 10000"/>
                <a:gd name="connsiteX57" fmla="*/ 7792 w 10000"/>
                <a:gd name="connsiteY57" fmla="*/ 7247 h 10000"/>
                <a:gd name="connsiteX58" fmla="*/ 7792 w 10000"/>
                <a:gd name="connsiteY58" fmla="*/ 7247 h 10000"/>
                <a:gd name="connsiteX59" fmla="*/ 7792 w 10000"/>
                <a:gd name="connsiteY59" fmla="*/ 7150 h 10000"/>
                <a:gd name="connsiteX60" fmla="*/ 7922 w 10000"/>
                <a:gd name="connsiteY60" fmla="*/ 7150 h 10000"/>
                <a:gd name="connsiteX61" fmla="*/ 8052 w 10000"/>
                <a:gd name="connsiteY61" fmla="*/ 7053 h 10000"/>
                <a:gd name="connsiteX62" fmla="*/ 8052 w 10000"/>
                <a:gd name="connsiteY62" fmla="*/ 7053 h 10000"/>
                <a:gd name="connsiteX63" fmla="*/ 8052 w 10000"/>
                <a:gd name="connsiteY63" fmla="*/ 6956 h 10000"/>
                <a:gd name="connsiteX64" fmla="*/ 8182 w 10000"/>
                <a:gd name="connsiteY64" fmla="*/ 6956 h 10000"/>
                <a:gd name="connsiteX65" fmla="*/ 8182 w 10000"/>
                <a:gd name="connsiteY65" fmla="*/ 6956 h 10000"/>
                <a:gd name="connsiteX66" fmla="*/ 8182 w 10000"/>
                <a:gd name="connsiteY66" fmla="*/ 6860 h 10000"/>
                <a:gd name="connsiteX67" fmla="*/ 8182 w 10000"/>
                <a:gd name="connsiteY67" fmla="*/ 6860 h 10000"/>
                <a:gd name="connsiteX68" fmla="*/ 8571 w 10000"/>
                <a:gd name="connsiteY68" fmla="*/ 6570 h 10000"/>
                <a:gd name="connsiteX69" fmla="*/ 8571 w 10000"/>
                <a:gd name="connsiteY69" fmla="*/ 6570 h 10000"/>
                <a:gd name="connsiteX70" fmla="*/ 9091 w 10000"/>
                <a:gd name="connsiteY70" fmla="*/ 6087 h 10000"/>
                <a:gd name="connsiteX71" fmla="*/ 9221 w 10000"/>
                <a:gd name="connsiteY71" fmla="*/ 5991 h 10000"/>
                <a:gd name="connsiteX72" fmla="*/ 9221 w 10000"/>
                <a:gd name="connsiteY72" fmla="*/ 5991 h 10000"/>
                <a:gd name="connsiteX73" fmla="*/ 9351 w 10000"/>
                <a:gd name="connsiteY73" fmla="*/ 5894 h 10000"/>
                <a:gd name="connsiteX74" fmla="*/ 9351 w 10000"/>
                <a:gd name="connsiteY74" fmla="*/ 5894 h 10000"/>
                <a:gd name="connsiteX75" fmla="*/ 9610 w 10000"/>
                <a:gd name="connsiteY75" fmla="*/ 5701 h 10000"/>
                <a:gd name="connsiteX76" fmla="*/ 9740 w 10000"/>
                <a:gd name="connsiteY76" fmla="*/ 5604 h 10000"/>
                <a:gd name="connsiteX77" fmla="*/ 10000 w 10000"/>
                <a:gd name="connsiteY77" fmla="*/ 5410 h 10000"/>
                <a:gd name="connsiteX78" fmla="*/ 10000 w 10000"/>
                <a:gd name="connsiteY78" fmla="*/ 5410 h 10000"/>
                <a:gd name="connsiteX79" fmla="*/ 10000 w 10000"/>
                <a:gd name="connsiteY79" fmla="*/ 5314 h 10000"/>
                <a:gd name="connsiteX80" fmla="*/ 10000 w 10000"/>
                <a:gd name="connsiteY80" fmla="*/ 5314 h 10000"/>
                <a:gd name="connsiteX81" fmla="*/ 5844 w 10000"/>
                <a:gd name="connsiteY81" fmla="*/ 2125 h 10000"/>
                <a:gd name="connsiteX82" fmla="*/ 2208 w 10000"/>
                <a:gd name="connsiteY82" fmla="*/ 0 h 10000"/>
                <a:gd name="connsiteX83" fmla="*/ 2727 w 10000"/>
                <a:gd name="connsiteY83" fmla="*/ 2995 h 10000"/>
                <a:gd name="connsiteX84" fmla="*/ 2338 w 10000"/>
                <a:gd name="connsiteY84" fmla="*/ 8406 h 10000"/>
                <a:gd name="connsiteX85" fmla="*/ 0 w 10000"/>
                <a:gd name="connsiteY8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5974 w 10000"/>
                <a:gd name="connsiteY10" fmla="*/ 8695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503 h 10000"/>
                <a:gd name="connsiteX18" fmla="*/ 6234 w 10000"/>
                <a:gd name="connsiteY18" fmla="*/ 8406 h 10000"/>
                <a:gd name="connsiteX19" fmla="*/ 6364 w 10000"/>
                <a:gd name="connsiteY19" fmla="*/ 8406 h 10000"/>
                <a:gd name="connsiteX20" fmla="*/ 6364 w 10000"/>
                <a:gd name="connsiteY20" fmla="*/ 8406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212 h 10000"/>
                <a:gd name="connsiteX28" fmla="*/ 6623 w 10000"/>
                <a:gd name="connsiteY28" fmla="*/ 8116 h 10000"/>
                <a:gd name="connsiteX29" fmla="*/ 662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753 w 10000"/>
                <a:gd name="connsiteY32" fmla="*/ 8116 h 10000"/>
                <a:gd name="connsiteX33" fmla="*/ 6883 w 10000"/>
                <a:gd name="connsiteY33" fmla="*/ 8020 h 10000"/>
                <a:gd name="connsiteX34" fmla="*/ 6883 w 10000"/>
                <a:gd name="connsiteY34" fmla="*/ 8020 h 10000"/>
                <a:gd name="connsiteX35" fmla="*/ 6883 w 10000"/>
                <a:gd name="connsiteY35" fmla="*/ 7923 h 10000"/>
                <a:gd name="connsiteX36" fmla="*/ 688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923 h 10000"/>
                <a:gd name="connsiteX39" fmla="*/ 701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826 h 10000"/>
                <a:gd name="connsiteX42" fmla="*/ 7143 w 10000"/>
                <a:gd name="connsiteY42" fmla="*/ 7730 h 10000"/>
                <a:gd name="connsiteX43" fmla="*/ 714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730 h 10000"/>
                <a:gd name="connsiteX46" fmla="*/ 7273 w 10000"/>
                <a:gd name="connsiteY46" fmla="*/ 7633 h 10000"/>
                <a:gd name="connsiteX47" fmla="*/ 7273 w 10000"/>
                <a:gd name="connsiteY47" fmla="*/ 7633 h 10000"/>
                <a:gd name="connsiteX48" fmla="*/ 7403 w 10000"/>
                <a:gd name="connsiteY48" fmla="*/ 7537 h 10000"/>
                <a:gd name="connsiteX49" fmla="*/ 7403 w 10000"/>
                <a:gd name="connsiteY49" fmla="*/ 7537 h 10000"/>
                <a:gd name="connsiteX50" fmla="*/ 7403 w 10000"/>
                <a:gd name="connsiteY50" fmla="*/ 7537 h 10000"/>
                <a:gd name="connsiteX51" fmla="*/ 7532 w 10000"/>
                <a:gd name="connsiteY51" fmla="*/ 7439 h 10000"/>
                <a:gd name="connsiteX52" fmla="*/ 7532 w 10000"/>
                <a:gd name="connsiteY52" fmla="*/ 7439 h 10000"/>
                <a:gd name="connsiteX53" fmla="*/ 7662 w 10000"/>
                <a:gd name="connsiteY53" fmla="*/ 7343 h 10000"/>
                <a:gd name="connsiteX54" fmla="*/ 7662 w 10000"/>
                <a:gd name="connsiteY54" fmla="*/ 7343 h 10000"/>
                <a:gd name="connsiteX55" fmla="*/ 7792 w 10000"/>
                <a:gd name="connsiteY55" fmla="*/ 7247 h 10000"/>
                <a:gd name="connsiteX56" fmla="*/ 7792 w 10000"/>
                <a:gd name="connsiteY56" fmla="*/ 7247 h 10000"/>
                <a:gd name="connsiteX57" fmla="*/ 7792 w 10000"/>
                <a:gd name="connsiteY57" fmla="*/ 7247 h 10000"/>
                <a:gd name="connsiteX58" fmla="*/ 7792 w 10000"/>
                <a:gd name="connsiteY58" fmla="*/ 7150 h 10000"/>
                <a:gd name="connsiteX59" fmla="*/ 7922 w 10000"/>
                <a:gd name="connsiteY59" fmla="*/ 7150 h 10000"/>
                <a:gd name="connsiteX60" fmla="*/ 8052 w 10000"/>
                <a:gd name="connsiteY60" fmla="*/ 7053 h 10000"/>
                <a:gd name="connsiteX61" fmla="*/ 8052 w 10000"/>
                <a:gd name="connsiteY61" fmla="*/ 7053 h 10000"/>
                <a:gd name="connsiteX62" fmla="*/ 8052 w 10000"/>
                <a:gd name="connsiteY62" fmla="*/ 6956 h 10000"/>
                <a:gd name="connsiteX63" fmla="*/ 8182 w 10000"/>
                <a:gd name="connsiteY63" fmla="*/ 6956 h 10000"/>
                <a:gd name="connsiteX64" fmla="*/ 8182 w 10000"/>
                <a:gd name="connsiteY64" fmla="*/ 6956 h 10000"/>
                <a:gd name="connsiteX65" fmla="*/ 8182 w 10000"/>
                <a:gd name="connsiteY65" fmla="*/ 6860 h 10000"/>
                <a:gd name="connsiteX66" fmla="*/ 8182 w 10000"/>
                <a:gd name="connsiteY66" fmla="*/ 6860 h 10000"/>
                <a:gd name="connsiteX67" fmla="*/ 8571 w 10000"/>
                <a:gd name="connsiteY67" fmla="*/ 6570 h 10000"/>
                <a:gd name="connsiteX68" fmla="*/ 8571 w 10000"/>
                <a:gd name="connsiteY68" fmla="*/ 6570 h 10000"/>
                <a:gd name="connsiteX69" fmla="*/ 9091 w 10000"/>
                <a:gd name="connsiteY69" fmla="*/ 6087 h 10000"/>
                <a:gd name="connsiteX70" fmla="*/ 9221 w 10000"/>
                <a:gd name="connsiteY70" fmla="*/ 5991 h 10000"/>
                <a:gd name="connsiteX71" fmla="*/ 9221 w 10000"/>
                <a:gd name="connsiteY71" fmla="*/ 5991 h 10000"/>
                <a:gd name="connsiteX72" fmla="*/ 9351 w 10000"/>
                <a:gd name="connsiteY72" fmla="*/ 5894 h 10000"/>
                <a:gd name="connsiteX73" fmla="*/ 9351 w 10000"/>
                <a:gd name="connsiteY73" fmla="*/ 5894 h 10000"/>
                <a:gd name="connsiteX74" fmla="*/ 9610 w 10000"/>
                <a:gd name="connsiteY74" fmla="*/ 5701 h 10000"/>
                <a:gd name="connsiteX75" fmla="*/ 9740 w 10000"/>
                <a:gd name="connsiteY75" fmla="*/ 5604 h 10000"/>
                <a:gd name="connsiteX76" fmla="*/ 10000 w 10000"/>
                <a:gd name="connsiteY76" fmla="*/ 5410 h 10000"/>
                <a:gd name="connsiteX77" fmla="*/ 10000 w 10000"/>
                <a:gd name="connsiteY77" fmla="*/ 5410 h 10000"/>
                <a:gd name="connsiteX78" fmla="*/ 10000 w 10000"/>
                <a:gd name="connsiteY78" fmla="*/ 5314 h 10000"/>
                <a:gd name="connsiteX79" fmla="*/ 10000 w 10000"/>
                <a:gd name="connsiteY79" fmla="*/ 5314 h 10000"/>
                <a:gd name="connsiteX80" fmla="*/ 5844 w 10000"/>
                <a:gd name="connsiteY80" fmla="*/ 2125 h 10000"/>
                <a:gd name="connsiteX81" fmla="*/ 2208 w 10000"/>
                <a:gd name="connsiteY81" fmla="*/ 0 h 10000"/>
                <a:gd name="connsiteX82" fmla="*/ 2727 w 10000"/>
                <a:gd name="connsiteY82" fmla="*/ 2995 h 10000"/>
                <a:gd name="connsiteX83" fmla="*/ 2338 w 10000"/>
                <a:gd name="connsiteY83" fmla="*/ 8406 h 10000"/>
                <a:gd name="connsiteX84" fmla="*/ 0 w 10000"/>
                <a:gd name="connsiteY8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633 h 10000"/>
                <a:gd name="connsiteX46" fmla="*/ 7273 w 10000"/>
                <a:gd name="connsiteY46" fmla="*/ 7633 h 10000"/>
                <a:gd name="connsiteX47" fmla="*/ 7403 w 10000"/>
                <a:gd name="connsiteY47" fmla="*/ 7537 h 10000"/>
                <a:gd name="connsiteX48" fmla="*/ 7403 w 10000"/>
                <a:gd name="connsiteY48" fmla="*/ 7537 h 10000"/>
                <a:gd name="connsiteX49" fmla="*/ 7403 w 10000"/>
                <a:gd name="connsiteY49" fmla="*/ 7537 h 10000"/>
                <a:gd name="connsiteX50" fmla="*/ 7532 w 10000"/>
                <a:gd name="connsiteY50" fmla="*/ 7439 h 10000"/>
                <a:gd name="connsiteX51" fmla="*/ 7532 w 10000"/>
                <a:gd name="connsiteY51" fmla="*/ 7439 h 10000"/>
                <a:gd name="connsiteX52" fmla="*/ 7662 w 10000"/>
                <a:gd name="connsiteY52" fmla="*/ 7343 h 10000"/>
                <a:gd name="connsiteX53" fmla="*/ 7662 w 10000"/>
                <a:gd name="connsiteY53" fmla="*/ 7343 h 10000"/>
                <a:gd name="connsiteX54" fmla="*/ 7792 w 10000"/>
                <a:gd name="connsiteY54" fmla="*/ 7247 h 10000"/>
                <a:gd name="connsiteX55" fmla="*/ 7792 w 10000"/>
                <a:gd name="connsiteY55" fmla="*/ 7247 h 10000"/>
                <a:gd name="connsiteX56" fmla="*/ 7792 w 10000"/>
                <a:gd name="connsiteY56" fmla="*/ 7247 h 10000"/>
                <a:gd name="connsiteX57" fmla="*/ 7792 w 10000"/>
                <a:gd name="connsiteY57" fmla="*/ 7150 h 10000"/>
                <a:gd name="connsiteX58" fmla="*/ 7922 w 10000"/>
                <a:gd name="connsiteY58" fmla="*/ 7150 h 10000"/>
                <a:gd name="connsiteX59" fmla="*/ 8052 w 10000"/>
                <a:gd name="connsiteY59" fmla="*/ 7053 h 10000"/>
                <a:gd name="connsiteX60" fmla="*/ 8052 w 10000"/>
                <a:gd name="connsiteY60" fmla="*/ 7053 h 10000"/>
                <a:gd name="connsiteX61" fmla="*/ 8052 w 10000"/>
                <a:gd name="connsiteY61" fmla="*/ 6956 h 10000"/>
                <a:gd name="connsiteX62" fmla="*/ 8182 w 10000"/>
                <a:gd name="connsiteY62" fmla="*/ 6956 h 10000"/>
                <a:gd name="connsiteX63" fmla="*/ 8182 w 10000"/>
                <a:gd name="connsiteY63" fmla="*/ 6956 h 10000"/>
                <a:gd name="connsiteX64" fmla="*/ 8182 w 10000"/>
                <a:gd name="connsiteY64" fmla="*/ 6860 h 10000"/>
                <a:gd name="connsiteX65" fmla="*/ 8182 w 10000"/>
                <a:gd name="connsiteY65" fmla="*/ 6860 h 10000"/>
                <a:gd name="connsiteX66" fmla="*/ 8571 w 10000"/>
                <a:gd name="connsiteY66" fmla="*/ 6570 h 10000"/>
                <a:gd name="connsiteX67" fmla="*/ 8571 w 10000"/>
                <a:gd name="connsiteY67" fmla="*/ 6570 h 10000"/>
                <a:gd name="connsiteX68" fmla="*/ 9091 w 10000"/>
                <a:gd name="connsiteY68" fmla="*/ 6087 h 10000"/>
                <a:gd name="connsiteX69" fmla="*/ 9221 w 10000"/>
                <a:gd name="connsiteY69" fmla="*/ 5991 h 10000"/>
                <a:gd name="connsiteX70" fmla="*/ 9221 w 10000"/>
                <a:gd name="connsiteY70" fmla="*/ 5991 h 10000"/>
                <a:gd name="connsiteX71" fmla="*/ 9351 w 10000"/>
                <a:gd name="connsiteY71" fmla="*/ 5894 h 10000"/>
                <a:gd name="connsiteX72" fmla="*/ 9351 w 10000"/>
                <a:gd name="connsiteY72" fmla="*/ 5894 h 10000"/>
                <a:gd name="connsiteX73" fmla="*/ 9610 w 10000"/>
                <a:gd name="connsiteY73" fmla="*/ 5701 h 10000"/>
                <a:gd name="connsiteX74" fmla="*/ 9740 w 10000"/>
                <a:gd name="connsiteY74" fmla="*/ 5604 h 10000"/>
                <a:gd name="connsiteX75" fmla="*/ 10000 w 10000"/>
                <a:gd name="connsiteY75" fmla="*/ 5410 h 10000"/>
                <a:gd name="connsiteX76" fmla="*/ 10000 w 10000"/>
                <a:gd name="connsiteY76" fmla="*/ 5410 h 10000"/>
                <a:gd name="connsiteX77" fmla="*/ 10000 w 10000"/>
                <a:gd name="connsiteY77" fmla="*/ 5314 h 10000"/>
                <a:gd name="connsiteX78" fmla="*/ 10000 w 10000"/>
                <a:gd name="connsiteY78" fmla="*/ 5314 h 10000"/>
                <a:gd name="connsiteX79" fmla="*/ 5844 w 10000"/>
                <a:gd name="connsiteY79" fmla="*/ 2125 h 10000"/>
                <a:gd name="connsiteX80" fmla="*/ 2208 w 10000"/>
                <a:gd name="connsiteY80" fmla="*/ 0 h 10000"/>
                <a:gd name="connsiteX81" fmla="*/ 2727 w 10000"/>
                <a:gd name="connsiteY81" fmla="*/ 2995 h 10000"/>
                <a:gd name="connsiteX82" fmla="*/ 2338 w 10000"/>
                <a:gd name="connsiteY82" fmla="*/ 8406 h 10000"/>
                <a:gd name="connsiteX83" fmla="*/ 0 w 10000"/>
                <a:gd name="connsiteY8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633 h 10000"/>
                <a:gd name="connsiteX46" fmla="*/ 7273 w 10000"/>
                <a:gd name="connsiteY46" fmla="*/ 7633 h 10000"/>
                <a:gd name="connsiteX47" fmla="*/ 7403 w 10000"/>
                <a:gd name="connsiteY47" fmla="*/ 7537 h 10000"/>
                <a:gd name="connsiteX48" fmla="*/ 7403 w 10000"/>
                <a:gd name="connsiteY48" fmla="*/ 7537 h 10000"/>
                <a:gd name="connsiteX49" fmla="*/ 7532 w 10000"/>
                <a:gd name="connsiteY49" fmla="*/ 7439 h 10000"/>
                <a:gd name="connsiteX50" fmla="*/ 7532 w 10000"/>
                <a:gd name="connsiteY50" fmla="*/ 7439 h 10000"/>
                <a:gd name="connsiteX51" fmla="*/ 7662 w 10000"/>
                <a:gd name="connsiteY51" fmla="*/ 7343 h 10000"/>
                <a:gd name="connsiteX52" fmla="*/ 7662 w 10000"/>
                <a:gd name="connsiteY52" fmla="*/ 7343 h 10000"/>
                <a:gd name="connsiteX53" fmla="*/ 7792 w 10000"/>
                <a:gd name="connsiteY53" fmla="*/ 7247 h 10000"/>
                <a:gd name="connsiteX54" fmla="*/ 7792 w 10000"/>
                <a:gd name="connsiteY54" fmla="*/ 7247 h 10000"/>
                <a:gd name="connsiteX55" fmla="*/ 7792 w 10000"/>
                <a:gd name="connsiteY55" fmla="*/ 7247 h 10000"/>
                <a:gd name="connsiteX56" fmla="*/ 7792 w 10000"/>
                <a:gd name="connsiteY56" fmla="*/ 7150 h 10000"/>
                <a:gd name="connsiteX57" fmla="*/ 7922 w 10000"/>
                <a:gd name="connsiteY57" fmla="*/ 7150 h 10000"/>
                <a:gd name="connsiteX58" fmla="*/ 8052 w 10000"/>
                <a:gd name="connsiteY58" fmla="*/ 7053 h 10000"/>
                <a:gd name="connsiteX59" fmla="*/ 8052 w 10000"/>
                <a:gd name="connsiteY59" fmla="*/ 7053 h 10000"/>
                <a:gd name="connsiteX60" fmla="*/ 8052 w 10000"/>
                <a:gd name="connsiteY60" fmla="*/ 6956 h 10000"/>
                <a:gd name="connsiteX61" fmla="*/ 8182 w 10000"/>
                <a:gd name="connsiteY61" fmla="*/ 6956 h 10000"/>
                <a:gd name="connsiteX62" fmla="*/ 8182 w 10000"/>
                <a:gd name="connsiteY62" fmla="*/ 6956 h 10000"/>
                <a:gd name="connsiteX63" fmla="*/ 8182 w 10000"/>
                <a:gd name="connsiteY63" fmla="*/ 6860 h 10000"/>
                <a:gd name="connsiteX64" fmla="*/ 8182 w 10000"/>
                <a:gd name="connsiteY64" fmla="*/ 6860 h 10000"/>
                <a:gd name="connsiteX65" fmla="*/ 8571 w 10000"/>
                <a:gd name="connsiteY65" fmla="*/ 6570 h 10000"/>
                <a:gd name="connsiteX66" fmla="*/ 8571 w 10000"/>
                <a:gd name="connsiteY66" fmla="*/ 6570 h 10000"/>
                <a:gd name="connsiteX67" fmla="*/ 9091 w 10000"/>
                <a:gd name="connsiteY67" fmla="*/ 6087 h 10000"/>
                <a:gd name="connsiteX68" fmla="*/ 9221 w 10000"/>
                <a:gd name="connsiteY68" fmla="*/ 5991 h 10000"/>
                <a:gd name="connsiteX69" fmla="*/ 9221 w 10000"/>
                <a:gd name="connsiteY69" fmla="*/ 5991 h 10000"/>
                <a:gd name="connsiteX70" fmla="*/ 9351 w 10000"/>
                <a:gd name="connsiteY70" fmla="*/ 5894 h 10000"/>
                <a:gd name="connsiteX71" fmla="*/ 9351 w 10000"/>
                <a:gd name="connsiteY71" fmla="*/ 5894 h 10000"/>
                <a:gd name="connsiteX72" fmla="*/ 9610 w 10000"/>
                <a:gd name="connsiteY72" fmla="*/ 5701 h 10000"/>
                <a:gd name="connsiteX73" fmla="*/ 9740 w 10000"/>
                <a:gd name="connsiteY73" fmla="*/ 5604 h 10000"/>
                <a:gd name="connsiteX74" fmla="*/ 10000 w 10000"/>
                <a:gd name="connsiteY74" fmla="*/ 5410 h 10000"/>
                <a:gd name="connsiteX75" fmla="*/ 10000 w 10000"/>
                <a:gd name="connsiteY75" fmla="*/ 5410 h 10000"/>
                <a:gd name="connsiteX76" fmla="*/ 10000 w 10000"/>
                <a:gd name="connsiteY76" fmla="*/ 5314 h 10000"/>
                <a:gd name="connsiteX77" fmla="*/ 10000 w 10000"/>
                <a:gd name="connsiteY77" fmla="*/ 5314 h 10000"/>
                <a:gd name="connsiteX78" fmla="*/ 5844 w 10000"/>
                <a:gd name="connsiteY78" fmla="*/ 2125 h 10000"/>
                <a:gd name="connsiteX79" fmla="*/ 2208 w 10000"/>
                <a:gd name="connsiteY79" fmla="*/ 0 h 10000"/>
                <a:gd name="connsiteX80" fmla="*/ 2727 w 10000"/>
                <a:gd name="connsiteY80" fmla="*/ 2995 h 10000"/>
                <a:gd name="connsiteX81" fmla="*/ 2338 w 10000"/>
                <a:gd name="connsiteY81" fmla="*/ 8406 h 10000"/>
                <a:gd name="connsiteX82" fmla="*/ 0 w 10000"/>
                <a:gd name="connsiteY8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633 h 10000"/>
                <a:gd name="connsiteX45" fmla="*/ 7273 w 10000"/>
                <a:gd name="connsiteY45" fmla="*/ 7633 h 10000"/>
                <a:gd name="connsiteX46" fmla="*/ 7403 w 10000"/>
                <a:gd name="connsiteY46" fmla="*/ 7537 h 10000"/>
                <a:gd name="connsiteX47" fmla="*/ 7403 w 10000"/>
                <a:gd name="connsiteY47" fmla="*/ 7537 h 10000"/>
                <a:gd name="connsiteX48" fmla="*/ 7532 w 10000"/>
                <a:gd name="connsiteY48" fmla="*/ 7439 h 10000"/>
                <a:gd name="connsiteX49" fmla="*/ 7532 w 10000"/>
                <a:gd name="connsiteY49" fmla="*/ 7439 h 10000"/>
                <a:gd name="connsiteX50" fmla="*/ 7662 w 10000"/>
                <a:gd name="connsiteY50" fmla="*/ 7343 h 10000"/>
                <a:gd name="connsiteX51" fmla="*/ 7662 w 10000"/>
                <a:gd name="connsiteY51" fmla="*/ 7343 h 10000"/>
                <a:gd name="connsiteX52" fmla="*/ 7792 w 10000"/>
                <a:gd name="connsiteY52" fmla="*/ 7247 h 10000"/>
                <a:gd name="connsiteX53" fmla="*/ 7792 w 10000"/>
                <a:gd name="connsiteY53" fmla="*/ 7247 h 10000"/>
                <a:gd name="connsiteX54" fmla="*/ 7792 w 10000"/>
                <a:gd name="connsiteY54" fmla="*/ 7247 h 10000"/>
                <a:gd name="connsiteX55" fmla="*/ 7792 w 10000"/>
                <a:gd name="connsiteY55" fmla="*/ 7150 h 10000"/>
                <a:gd name="connsiteX56" fmla="*/ 7922 w 10000"/>
                <a:gd name="connsiteY56" fmla="*/ 7150 h 10000"/>
                <a:gd name="connsiteX57" fmla="*/ 8052 w 10000"/>
                <a:gd name="connsiteY57" fmla="*/ 7053 h 10000"/>
                <a:gd name="connsiteX58" fmla="*/ 8052 w 10000"/>
                <a:gd name="connsiteY58" fmla="*/ 7053 h 10000"/>
                <a:gd name="connsiteX59" fmla="*/ 8052 w 10000"/>
                <a:gd name="connsiteY59" fmla="*/ 6956 h 10000"/>
                <a:gd name="connsiteX60" fmla="*/ 8182 w 10000"/>
                <a:gd name="connsiteY60" fmla="*/ 6956 h 10000"/>
                <a:gd name="connsiteX61" fmla="*/ 8182 w 10000"/>
                <a:gd name="connsiteY61" fmla="*/ 6956 h 10000"/>
                <a:gd name="connsiteX62" fmla="*/ 8182 w 10000"/>
                <a:gd name="connsiteY62" fmla="*/ 6860 h 10000"/>
                <a:gd name="connsiteX63" fmla="*/ 8182 w 10000"/>
                <a:gd name="connsiteY63" fmla="*/ 6860 h 10000"/>
                <a:gd name="connsiteX64" fmla="*/ 8571 w 10000"/>
                <a:gd name="connsiteY64" fmla="*/ 6570 h 10000"/>
                <a:gd name="connsiteX65" fmla="*/ 8571 w 10000"/>
                <a:gd name="connsiteY65" fmla="*/ 6570 h 10000"/>
                <a:gd name="connsiteX66" fmla="*/ 9091 w 10000"/>
                <a:gd name="connsiteY66" fmla="*/ 6087 h 10000"/>
                <a:gd name="connsiteX67" fmla="*/ 9221 w 10000"/>
                <a:gd name="connsiteY67" fmla="*/ 5991 h 10000"/>
                <a:gd name="connsiteX68" fmla="*/ 9221 w 10000"/>
                <a:gd name="connsiteY68" fmla="*/ 5991 h 10000"/>
                <a:gd name="connsiteX69" fmla="*/ 9351 w 10000"/>
                <a:gd name="connsiteY69" fmla="*/ 5894 h 10000"/>
                <a:gd name="connsiteX70" fmla="*/ 9351 w 10000"/>
                <a:gd name="connsiteY70" fmla="*/ 5894 h 10000"/>
                <a:gd name="connsiteX71" fmla="*/ 9610 w 10000"/>
                <a:gd name="connsiteY71" fmla="*/ 5701 h 10000"/>
                <a:gd name="connsiteX72" fmla="*/ 9740 w 10000"/>
                <a:gd name="connsiteY72" fmla="*/ 5604 h 10000"/>
                <a:gd name="connsiteX73" fmla="*/ 10000 w 10000"/>
                <a:gd name="connsiteY73" fmla="*/ 5410 h 10000"/>
                <a:gd name="connsiteX74" fmla="*/ 10000 w 10000"/>
                <a:gd name="connsiteY74" fmla="*/ 5410 h 10000"/>
                <a:gd name="connsiteX75" fmla="*/ 10000 w 10000"/>
                <a:gd name="connsiteY75" fmla="*/ 5314 h 10000"/>
                <a:gd name="connsiteX76" fmla="*/ 10000 w 10000"/>
                <a:gd name="connsiteY76" fmla="*/ 5314 h 10000"/>
                <a:gd name="connsiteX77" fmla="*/ 5844 w 10000"/>
                <a:gd name="connsiteY77" fmla="*/ 2125 h 10000"/>
                <a:gd name="connsiteX78" fmla="*/ 2208 w 10000"/>
                <a:gd name="connsiteY78" fmla="*/ 0 h 10000"/>
                <a:gd name="connsiteX79" fmla="*/ 2727 w 10000"/>
                <a:gd name="connsiteY79" fmla="*/ 2995 h 10000"/>
                <a:gd name="connsiteX80" fmla="*/ 2338 w 10000"/>
                <a:gd name="connsiteY80" fmla="*/ 8406 h 10000"/>
                <a:gd name="connsiteX81" fmla="*/ 0 w 10000"/>
                <a:gd name="connsiteY8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633 h 10000"/>
                <a:gd name="connsiteX45" fmla="*/ 7403 w 10000"/>
                <a:gd name="connsiteY45" fmla="*/ 7537 h 10000"/>
                <a:gd name="connsiteX46" fmla="*/ 7403 w 10000"/>
                <a:gd name="connsiteY46" fmla="*/ 7537 h 10000"/>
                <a:gd name="connsiteX47" fmla="*/ 7532 w 10000"/>
                <a:gd name="connsiteY47" fmla="*/ 7439 h 10000"/>
                <a:gd name="connsiteX48" fmla="*/ 7532 w 10000"/>
                <a:gd name="connsiteY48" fmla="*/ 7439 h 10000"/>
                <a:gd name="connsiteX49" fmla="*/ 7662 w 10000"/>
                <a:gd name="connsiteY49" fmla="*/ 7343 h 10000"/>
                <a:gd name="connsiteX50" fmla="*/ 7662 w 10000"/>
                <a:gd name="connsiteY50" fmla="*/ 7343 h 10000"/>
                <a:gd name="connsiteX51" fmla="*/ 7792 w 10000"/>
                <a:gd name="connsiteY51" fmla="*/ 7247 h 10000"/>
                <a:gd name="connsiteX52" fmla="*/ 7792 w 10000"/>
                <a:gd name="connsiteY52" fmla="*/ 7247 h 10000"/>
                <a:gd name="connsiteX53" fmla="*/ 7792 w 10000"/>
                <a:gd name="connsiteY53" fmla="*/ 7247 h 10000"/>
                <a:gd name="connsiteX54" fmla="*/ 7792 w 10000"/>
                <a:gd name="connsiteY54" fmla="*/ 7150 h 10000"/>
                <a:gd name="connsiteX55" fmla="*/ 7922 w 10000"/>
                <a:gd name="connsiteY55" fmla="*/ 7150 h 10000"/>
                <a:gd name="connsiteX56" fmla="*/ 8052 w 10000"/>
                <a:gd name="connsiteY56" fmla="*/ 7053 h 10000"/>
                <a:gd name="connsiteX57" fmla="*/ 8052 w 10000"/>
                <a:gd name="connsiteY57" fmla="*/ 7053 h 10000"/>
                <a:gd name="connsiteX58" fmla="*/ 8052 w 10000"/>
                <a:gd name="connsiteY58" fmla="*/ 6956 h 10000"/>
                <a:gd name="connsiteX59" fmla="*/ 8182 w 10000"/>
                <a:gd name="connsiteY59" fmla="*/ 6956 h 10000"/>
                <a:gd name="connsiteX60" fmla="*/ 8182 w 10000"/>
                <a:gd name="connsiteY60" fmla="*/ 6956 h 10000"/>
                <a:gd name="connsiteX61" fmla="*/ 8182 w 10000"/>
                <a:gd name="connsiteY61" fmla="*/ 6860 h 10000"/>
                <a:gd name="connsiteX62" fmla="*/ 8182 w 10000"/>
                <a:gd name="connsiteY62" fmla="*/ 6860 h 10000"/>
                <a:gd name="connsiteX63" fmla="*/ 8571 w 10000"/>
                <a:gd name="connsiteY63" fmla="*/ 6570 h 10000"/>
                <a:gd name="connsiteX64" fmla="*/ 8571 w 10000"/>
                <a:gd name="connsiteY64" fmla="*/ 6570 h 10000"/>
                <a:gd name="connsiteX65" fmla="*/ 9091 w 10000"/>
                <a:gd name="connsiteY65" fmla="*/ 6087 h 10000"/>
                <a:gd name="connsiteX66" fmla="*/ 9221 w 10000"/>
                <a:gd name="connsiteY66" fmla="*/ 5991 h 10000"/>
                <a:gd name="connsiteX67" fmla="*/ 9221 w 10000"/>
                <a:gd name="connsiteY67" fmla="*/ 5991 h 10000"/>
                <a:gd name="connsiteX68" fmla="*/ 9351 w 10000"/>
                <a:gd name="connsiteY68" fmla="*/ 5894 h 10000"/>
                <a:gd name="connsiteX69" fmla="*/ 9351 w 10000"/>
                <a:gd name="connsiteY69" fmla="*/ 5894 h 10000"/>
                <a:gd name="connsiteX70" fmla="*/ 9610 w 10000"/>
                <a:gd name="connsiteY70" fmla="*/ 5701 h 10000"/>
                <a:gd name="connsiteX71" fmla="*/ 9740 w 10000"/>
                <a:gd name="connsiteY71" fmla="*/ 5604 h 10000"/>
                <a:gd name="connsiteX72" fmla="*/ 10000 w 10000"/>
                <a:gd name="connsiteY72" fmla="*/ 5410 h 10000"/>
                <a:gd name="connsiteX73" fmla="*/ 10000 w 10000"/>
                <a:gd name="connsiteY73" fmla="*/ 5410 h 10000"/>
                <a:gd name="connsiteX74" fmla="*/ 10000 w 10000"/>
                <a:gd name="connsiteY74" fmla="*/ 5314 h 10000"/>
                <a:gd name="connsiteX75" fmla="*/ 10000 w 10000"/>
                <a:gd name="connsiteY75" fmla="*/ 5314 h 10000"/>
                <a:gd name="connsiteX76" fmla="*/ 5844 w 10000"/>
                <a:gd name="connsiteY76" fmla="*/ 2125 h 10000"/>
                <a:gd name="connsiteX77" fmla="*/ 2208 w 10000"/>
                <a:gd name="connsiteY77" fmla="*/ 0 h 10000"/>
                <a:gd name="connsiteX78" fmla="*/ 2727 w 10000"/>
                <a:gd name="connsiteY78" fmla="*/ 2995 h 10000"/>
                <a:gd name="connsiteX79" fmla="*/ 2338 w 10000"/>
                <a:gd name="connsiteY79" fmla="*/ 8406 h 10000"/>
                <a:gd name="connsiteX80" fmla="*/ 0 w 10000"/>
                <a:gd name="connsiteY8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633 h 10000"/>
                <a:gd name="connsiteX44" fmla="*/ 7403 w 10000"/>
                <a:gd name="connsiteY44" fmla="*/ 7537 h 10000"/>
                <a:gd name="connsiteX45" fmla="*/ 7403 w 10000"/>
                <a:gd name="connsiteY45" fmla="*/ 7537 h 10000"/>
                <a:gd name="connsiteX46" fmla="*/ 7532 w 10000"/>
                <a:gd name="connsiteY46" fmla="*/ 7439 h 10000"/>
                <a:gd name="connsiteX47" fmla="*/ 7532 w 10000"/>
                <a:gd name="connsiteY47" fmla="*/ 7439 h 10000"/>
                <a:gd name="connsiteX48" fmla="*/ 7662 w 10000"/>
                <a:gd name="connsiteY48" fmla="*/ 7343 h 10000"/>
                <a:gd name="connsiteX49" fmla="*/ 7662 w 10000"/>
                <a:gd name="connsiteY49" fmla="*/ 7343 h 10000"/>
                <a:gd name="connsiteX50" fmla="*/ 7792 w 10000"/>
                <a:gd name="connsiteY50" fmla="*/ 7247 h 10000"/>
                <a:gd name="connsiteX51" fmla="*/ 7792 w 10000"/>
                <a:gd name="connsiteY51" fmla="*/ 7247 h 10000"/>
                <a:gd name="connsiteX52" fmla="*/ 7792 w 10000"/>
                <a:gd name="connsiteY52" fmla="*/ 7247 h 10000"/>
                <a:gd name="connsiteX53" fmla="*/ 7792 w 10000"/>
                <a:gd name="connsiteY53" fmla="*/ 7150 h 10000"/>
                <a:gd name="connsiteX54" fmla="*/ 7922 w 10000"/>
                <a:gd name="connsiteY54" fmla="*/ 7150 h 10000"/>
                <a:gd name="connsiteX55" fmla="*/ 8052 w 10000"/>
                <a:gd name="connsiteY55" fmla="*/ 7053 h 10000"/>
                <a:gd name="connsiteX56" fmla="*/ 8052 w 10000"/>
                <a:gd name="connsiteY56" fmla="*/ 7053 h 10000"/>
                <a:gd name="connsiteX57" fmla="*/ 8052 w 10000"/>
                <a:gd name="connsiteY57" fmla="*/ 6956 h 10000"/>
                <a:gd name="connsiteX58" fmla="*/ 8182 w 10000"/>
                <a:gd name="connsiteY58" fmla="*/ 6956 h 10000"/>
                <a:gd name="connsiteX59" fmla="*/ 8182 w 10000"/>
                <a:gd name="connsiteY59" fmla="*/ 6956 h 10000"/>
                <a:gd name="connsiteX60" fmla="*/ 8182 w 10000"/>
                <a:gd name="connsiteY60" fmla="*/ 6860 h 10000"/>
                <a:gd name="connsiteX61" fmla="*/ 8182 w 10000"/>
                <a:gd name="connsiteY61" fmla="*/ 6860 h 10000"/>
                <a:gd name="connsiteX62" fmla="*/ 8571 w 10000"/>
                <a:gd name="connsiteY62" fmla="*/ 6570 h 10000"/>
                <a:gd name="connsiteX63" fmla="*/ 8571 w 10000"/>
                <a:gd name="connsiteY63" fmla="*/ 6570 h 10000"/>
                <a:gd name="connsiteX64" fmla="*/ 9091 w 10000"/>
                <a:gd name="connsiteY64" fmla="*/ 6087 h 10000"/>
                <a:gd name="connsiteX65" fmla="*/ 9221 w 10000"/>
                <a:gd name="connsiteY65" fmla="*/ 5991 h 10000"/>
                <a:gd name="connsiteX66" fmla="*/ 9221 w 10000"/>
                <a:gd name="connsiteY66" fmla="*/ 5991 h 10000"/>
                <a:gd name="connsiteX67" fmla="*/ 9351 w 10000"/>
                <a:gd name="connsiteY67" fmla="*/ 5894 h 10000"/>
                <a:gd name="connsiteX68" fmla="*/ 9351 w 10000"/>
                <a:gd name="connsiteY68" fmla="*/ 5894 h 10000"/>
                <a:gd name="connsiteX69" fmla="*/ 9610 w 10000"/>
                <a:gd name="connsiteY69" fmla="*/ 5701 h 10000"/>
                <a:gd name="connsiteX70" fmla="*/ 9740 w 10000"/>
                <a:gd name="connsiteY70" fmla="*/ 5604 h 10000"/>
                <a:gd name="connsiteX71" fmla="*/ 10000 w 10000"/>
                <a:gd name="connsiteY71" fmla="*/ 5410 h 10000"/>
                <a:gd name="connsiteX72" fmla="*/ 10000 w 10000"/>
                <a:gd name="connsiteY72" fmla="*/ 5410 h 10000"/>
                <a:gd name="connsiteX73" fmla="*/ 10000 w 10000"/>
                <a:gd name="connsiteY73" fmla="*/ 5314 h 10000"/>
                <a:gd name="connsiteX74" fmla="*/ 10000 w 10000"/>
                <a:gd name="connsiteY74" fmla="*/ 5314 h 10000"/>
                <a:gd name="connsiteX75" fmla="*/ 5844 w 10000"/>
                <a:gd name="connsiteY75" fmla="*/ 2125 h 10000"/>
                <a:gd name="connsiteX76" fmla="*/ 2208 w 10000"/>
                <a:gd name="connsiteY76" fmla="*/ 0 h 10000"/>
                <a:gd name="connsiteX77" fmla="*/ 2727 w 10000"/>
                <a:gd name="connsiteY77" fmla="*/ 2995 h 10000"/>
                <a:gd name="connsiteX78" fmla="*/ 2338 w 10000"/>
                <a:gd name="connsiteY78" fmla="*/ 8406 h 10000"/>
                <a:gd name="connsiteX79" fmla="*/ 0 w 10000"/>
                <a:gd name="connsiteY7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14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730 h 10000"/>
                <a:gd name="connsiteX41" fmla="*/ 7143 w 10000"/>
                <a:gd name="connsiteY41" fmla="*/ 7730 h 10000"/>
                <a:gd name="connsiteX42" fmla="*/ 7273 w 10000"/>
                <a:gd name="connsiteY42" fmla="*/ 7633 h 10000"/>
                <a:gd name="connsiteX43" fmla="*/ 7403 w 10000"/>
                <a:gd name="connsiteY43" fmla="*/ 7537 h 10000"/>
                <a:gd name="connsiteX44" fmla="*/ 7403 w 10000"/>
                <a:gd name="connsiteY44" fmla="*/ 7537 h 10000"/>
                <a:gd name="connsiteX45" fmla="*/ 7532 w 10000"/>
                <a:gd name="connsiteY45" fmla="*/ 7439 h 10000"/>
                <a:gd name="connsiteX46" fmla="*/ 7532 w 10000"/>
                <a:gd name="connsiteY46" fmla="*/ 7439 h 10000"/>
                <a:gd name="connsiteX47" fmla="*/ 7662 w 10000"/>
                <a:gd name="connsiteY47" fmla="*/ 7343 h 10000"/>
                <a:gd name="connsiteX48" fmla="*/ 7662 w 10000"/>
                <a:gd name="connsiteY48" fmla="*/ 7343 h 10000"/>
                <a:gd name="connsiteX49" fmla="*/ 7792 w 10000"/>
                <a:gd name="connsiteY49" fmla="*/ 7247 h 10000"/>
                <a:gd name="connsiteX50" fmla="*/ 7792 w 10000"/>
                <a:gd name="connsiteY50" fmla="*/ 7247 h 10000"/>
                <a:gd name="connsiteX51" fmla="*/ 7792 w 10000"/>
                <a:gd name="connsiteY51" fmla="*/ 7247 h 10000"/>
                <a:gd name="connsiteX52" fmla="*/ 7792 w 10000"/>
                <a:gd name="connsiteY52" fmla="*/ 7150 h 10000"/>
                <a:gd name="connsiteX53" fmla="*/ 7922 w 10000"/>
                <a:gd name="connsiteY53" fmla="*/ 7150 h 10000"/>
                <a:gd name="connsiteX54" fmla="*/ 8052 w 10000"/>
                <a:gd name="connsiteY54" fmla="*/ 7053 h 10000"/>
                <a:gd name="connsiteX55" fmla="*/ 8052 w 10000"/>
                <a:gd name="connsiteY55" fmla="*/ 7053 h 10000"/>
                <a:gd name="connsiteX56" fmla="*/ 8052 w 10000"/>
                <a:gd name="connsiteY56" fmla="*/ 6956 h 10000"/>
                <a:gd name="connsiteX57" fmla="*/ 8182 w 10000"/>
                <a:gd name="connsiteY57" fmla="*/ 6956 h 10000"/>
                <a:gd name="connsiteX58" fmla="*/ 8182 w 10000"/>
                <a:gd name="connsiteY58" fmla="*/ 6956 h 10000"/>
                <a:gd name="connsiteX59" fmla="*/ 8182 w 10000"/>
                <a:gd name="connsiteY59" fmla="*/ 6860 h 10000"/>
                <a:gd name="connsiteX60" fmla="*/ 8182 w 10000"/>
                <a:gd name="connsiteY60" fmla="*/ 6860 h 10000"/>
                <a:gd name="connsiteX61" fmla="*/ 8571 w 10000"/>
                <a:gd name="connsiteY61" fmla="*/ 6570 h 10000"/>
                <a:gd name="connsiteX62" fmla="*/ 8571 w 10000"/>
                <a:gd name="connsiteY62" fmla="*/ 6570 h 10000"/>
                <a:gd name="connsiteX63" fmla="*/ 9091 w 10000"/>
                <a:gd name="connsiteY63" fmla="*/ 6087 h 10000"/>
                <a:gd name="connsiteX64" fmla="*/ 9221 w 10000"/>
                <a:gd name="connsiteY64" fmla="*/ 5991 h 10000"/>
                <a:gd name="connsiteX65" fmla="*/ 9221 w 10000"/>
                <a:gd name="connsiteY65" fmla="*/ 5991 h 10000"/>
                <a:gd name="connsiteX66" fmla="*/ 9351 w 10000"/>
                <a:gd name="connsiteY66" fmla="*/ 5894 h 10000"/>
                <a:gd name="connsiteX67" fmla="*/ 9351 w 10000"/>
                <a:gd name="connsiteY67" fmla="*/ 5894 h 10000"/>
                <a:gd name="connsiteX68" fmla="*/ 9610 w 10000"/>
                <a:gd name="connsiteY68" fmla="*/ 5701 h 10000"/>
                <a:gd name="connsiteX69" fmla="*/ 9740 w 10000"/>
                <a:gd name="connsiteY69" fmla="*/ 5604 h 10000"/>
                <a:gd name="connsiteX70" fmla="*/ 10000 w 10000"/>
                <a:gd name="connsiteY70" fmla="*/ 5410 h 10000"/>
                <a:gd name="connsiteX71" fmla="*/ 10000 w 10000"/>
                <a:gd name="connsiteY71" fmla="*/ 5410 h 10000"/>
                <a:gd name="connsiteX72" fmla="*/ 10000 w 10000"/>
                <a:gd name="connsiteY72" fmla="*/ 5314 h 10000"/>
                <a:gd name="connsiteX73" fmla="*/ 10000 w 10000"/>
                <a:gd name="connsiteY73" fmla="*/ 5314 h 10000"/>
                <a:gd name="connsiteX74" fmla="*/ 5844 w 10000"/>
                <a:gd name="connsiteY74" fmla="*/ 2125 h 10000"/>
                <a:gd name="connsiteX75" fmla="*/ 2208 w 10000"/>
                <a:gd name="connsiteY75" fmla="*/ 0 h 10000"/>
                <a:gd name="connsiteX76" fmla="*/ 2727 w 10000"/>
                <a:gd name="connsiteY76" fmla="*/ 2995 h 10000"/>
                <a:gd name="connsiteX77" fmla="*/ 2338 w 10000"/>
                <a:gd name="connsiteY77" fmla="*/ 8406 h 10000"/>
                <a:gd name="connsiteX78" fmla="*/ 0 w 10000"/>
                <a:gd name="connsiteY7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143 w 10000"/>
                <a:gd name="connsiteY37" fmla="*/ 7826 h 10000"/>
                <a:gd name="connsiteX38" fmla="*/ 7143 w 10000"/>
                <a:gd name="connsiteY38" fmla="*/ 7826 h 10000"/>
                <a:gd name="connsiteX39" fmla="*/ 7143 w 10000"/>
                <a:gd name="connsiteY39" fmla="*/ 7730 h 10000"/>
                <a:gd name="connsiteX40" fmla="*/ 7143 w 10000"/>
                <a:gd name="connsiteY40" fmla="*/ 7730 h 10000"/>
                <a:gd name="connsiteX41" fmla="*/ 7273 w 10000"/>
                <a:gd name="connsiteY41" fmla="*/ 7633 h 10000"/>
                <a:gd name="connsiteX42" fmla="*/ 7403 w 10000"/>
                <a:gd name="connsiteY42" fmla="*/ 7537 h 10000"/>
                <a:gd name="connsiteX43" fmla="*/ 7403 w 10000"/>
                <a:gd name="connsiteY43" fmla="*/ 7537 h 10000"/>
                <a:gd name="connsiteX44" fmla="*/ 7532 w 10000"/>
                <a:gd name="connsiteY44" fmla="*/ 7439 h 10000"/>
                <a:gd name="connsiteX45" fmla="*/ 7532 w 10000"/>
                <a:gd name="connsiteY45" fmla="*/ 7439 h 10000"/>
                <a:gd name="connsiteX46" fmla="*/ 7662 w 10000"/>
                <a:gd name="connsiteY46" fmla="*/ 7343 h 10000"/>
                <a:gd name="connsiteX47" fmla="*/ 7662 w 10000"/>
                <a:gd name="connsiteY47" fmla="*/ 7343 h 10000"/>
                <a:gd name="connsiteX48" fmla="*/ 7792 w 10000"/>
                <a:gd name="connsiteY48" fmla="*/ 7247 h 10000"/>
                <a:gd name="connsiteX49" fmla="*/ 7792 w 10000"/>
                <a:gd name="connsiteY49" fmla="*/ 7247 h 10000"/>
                <a:gd name="connsiteX50" fmla="*/ 7792 w 10000"/>
                <a:gd name="connsiteY50" fmla="*/ 7247 h 10000"/>
                <a:gd name="connsiteX51" fmla="*/ 7792 w 10000"/>
                <a:gd name="connsiteY51" fmla="*/ 7150 h 10000"/>
                <a:gd name="connsiteX52" fmla="*/ 7922 w 10000"/>
                <a:gd name="connsiteY52" fmla="*/ 7150 h 10000"/>
                <a:gd name="connsiteX53" fmla="*/ 8052 w 10000"/>
                <a:gd name="connsiteY53" fmla="*/ 7053 h 10000"/>
                <a:gd name="connsiteX54" fmla="*/ 8052 w 10000"/>
                <a:gd name="connsiteY54" fmla="*/ 7053 h 10000"/>
                <a:gd name="connsiteX55" fmla="*/ 8052 w 10000"/>
                <a:gd name="connsiteY55" fmla="*/ 6956 h 10000"/>
                <a:gd name="connsiteX56" fmla="*/ 8182 w 10000"/>
                <a:gd name="connsiteY56" fmla="*/ 6956 h 10000"/>
                <a:gd name="connsiteX57" fmla="*/ 8182 w 10000"/>
                <a:gd name="connsiteY57" fmla="*/ 6956 h 10000"/>
                <a:gd name="connsiteX58" fmla="*/ 8182 w 10000"/>
                <a:gd name="connsiteY58" fmla="*/ 6860 h 10000"/>
                <a:gd name="connsiteX59" fmla="*/ 8182 w 10000"/>
                <a:gd name="connsiteY59" fmla="*/ 6860 h 10000"/>
                <a:gd name="connsiteX60" fmla="*/ 8571 w 10000"/>
                <a:gd name="connsiteY60" fmla="*/ 6570 h 10000"/>
                <a:gd name="connsiteX61" fmla="*/ 8571 w 10000"/>
                <a:gd name="connsiteY61" fmla="*/ 6570 h 10000"/>
                <a:gd name="connsiteX62" fmla="*/ 9091 w 10000"/>
                <a:gd name="connsiteY62" fmla="*/ 6087 h 10000"/>
                <a:gd name="connsiteX63" fmla="*/ 9221 w 10000"/>
                <a:gd name="connsiteY63" fmla="*/ 5991 h 10000"/>
                <a:gd name="connsiteX64" fmla="*/ 9221 w 10000"/>
                <a:gd name="connsiteY64" fmla="*/ 5991 h 10000"/>
                <a:gd name="connsiteX65" fmla="*/ 9351 w 10000"/>
                <a:gd name="connsiteY65" fmla="*/ 5894 h 10000"/>
                <a:gd name="connsiteX66" fmla="*/ 9351 w 10000"/>
                <a:gd name="connsiteY66" fmla="*/ 5894 h 10000"/>
                <a:gd name="connsiteX67" fmla="*/ 9610 w 10000"/>
                <a:gd name="connsiteY67" fmla="*/ 5701 h 10000"/>
                <a:gd name="connsiteX68" fmla="*/ 9740 w 10000"/>
                <a:gd name="connsiteY68" fmla="*/ 5604 h 10000"/>
                <a:gd name="connsiteX69" fmla="*/ 10000 w 10000"/>
                <a:gd name="connsiteY69" fmla="*/ 5410 h 10000"/>
                <a:gd name="connsiteX70" fmla="*/ 10000 w 10000"/>
                <a:gd name="connsiteY70" fmla="*/ 5410 h 10000"/>
                <a:gd name="connsiteX71" fmla="*/ 10000 w 10000"/>
                <a:gd name="connsiteY71" fmla="*/ 5314 h 10000"/>
                <a:gd name="connsiteX72" fmla="*/ 10000 w 10000"/>
                <a:gd name="connsiteY72" fmla="*/ 5314 h 10000"/>
                <a:gd name="connsiteX73" fmla="*/ 5844 w 10000"/>
                <a:gd name="connsiteY73" fmla="*/ 2125 h 10000"/>
                <a:gd name="connsiteX74" fmla="*/ 2208 w 10000"/>
                <a:gd name="connsiteY74" fmla="*/ 0 h 10000"/>
                <a:gd name="connsiteX75" fmla="*/ 2727 w 10000"/>
                <a:gd name="connsiteY75" fmla="*/ 2995 h 10000"/>
                <a:gd name="connsiteX76" fmla="*/ 2338 w 10000"/>
                <a:gd name="connsiteY76" fmla="*/ 8406 h 10000"/>
                <a:gd name="connsiteX77" fmla="*/ 0 w 10000"/>
                <a:gd name="connsiteY7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8020 h 10000"/>
                <a:gd name="connsiteX33" fmla="*/ 6883 w 10000"/>
                <a:gd name="connsiteY33" fmla="*/ 7923 h 10000"/>
                <a:gd name="connsiteX34" fmla="*/ 6883 w 10000"/>
                <a:gd name="connsiteY34" fmla="*/ 7923 h 10000"/>
                <a:gd name="connsiteX35" fmla="*/ 7013 w 10000"/>
                <a:gd name="connsiteY35" fmla="*/ 7923 h 10000"/>
                <a:gd name="connsiteX36" fmla="*/ 7143 w 10000"/>
                <a:gd name="connsiteY36" fmla="*/ 7826 h 10000"/>
                <a:gd name="connsiteX37" fmla="*/ 7143 w 10000"/>
                <a:gd name="connsiteY37" fmla="*/ 7826 h 10000"/>
                <a:gd name="connsiteX38" fmla="*/ 7143 w 10000"/>
                <a:gd name="connsiteY38" fmla="*/ 7730 h 10000"/>
                <a:gd name="connsiteX39" fmla="*/ 7143 w 10000"/>
                <a:gd name="connsiteY39" fmla="*/ 7730 h 10000"/>
                <a:gd name="connsiteX40" fmla="*/ 7273 w 10000"/>
                <a:gd name="connsiteY40" fmla="*/ 7633 h 10000"/>
                <a:gd name="connsiteX41" fmla="*/ 7403 w 10000"/>
                <a:gd name="connsiteY41" fmla="*/ 7537 h 10000"/>
                <a:gd name="connsiteX42" fmla="*/ 7403 w 10000"/>
                <a:gd name="connsiteY42" fmla="*/ 7537 h 10000"/>
                <a:gd name="connsiteX43" fmla="*/ 7532 w 10000"/>
                <a:gd name="connsiteY43" fmla="*/ 7439 h 10000"/>
                <a:gd name="connsiteX44" fmla="*/ 7532 w 10000"/>
                <a:gd name="connsiteY44" fmla="*/ 7439 h 10000"/>
                <a:gd name="connsiteX45" fmla="*/ 7662 w 10000"/>
                <a:gd name="connsiteY45" fmla="*/ 7343 h 10000"/>
                <a:gd name="connsiteX46" fmla="*/ 7662 w 10000"/>
                <a:gd name="connsiteY46" fmla="*/ 7343 h 10000"/>
                <a:gd name="connsiteX47" fmla="*/ 7792 w 10000"/>
                <a:gd name="connsiteY47" fmla="*/ 7247 h 10000"/>
                <a:gd name="connsiteX48" fmla="*/ 7792 w 10000"/>
                <a:gd name="connsiteY48" fmla="*/ 7247 h 10000"/>
                <a:gd name="connsiteX49" fmla="*/ 7792 w 10000"/>
                <a:gd name="connsiteY49" fmla="*/ 7247 h 10000"/>
                <a:gd name="connsiteX50" fmla="*/ 7792 w 10000"/>
                <a:gd name="connsiteY50" fmla="*/ 7150 h 10000"/>
                <a:gd name="connsiteX51" fmla="*/ 7922 w 10000"/>
                <a:gd name="connsiteY51" fmla="*/ 7150 h 10000"/>
                <a:gd name="connsiteX52" fmla="*/ 8052 w 10000"/>
                <a:gd name="connsiteY52" fmla="*/ 7053 h 10000"/>
                <a:gd name="connsiteX53" fmla="*/ 8052 w 10000"/>
                <a:gd name="connsiteY53" fmla="*/ 7053 h 10000"/>
                <a:gd name="connsiteX54" fmla="*/ 8052 w 10000"/>
                <a:gd name="connsiteY54" fmla="*/ 6956 h 10000"/>
                <a:gd name="connsiteX55" fmla="*/ 8182 w 10000"/>
                <a:gd name="connsiteY55" fmla="*/ 6956 h 10000"/>
                <a:gd name="connsiteX56" fmla="*/ 8182 w 10000"/>
                <a:gd name="connsiteY56" fmla="*/ 6956 h 10000"/>
                <a:gd name="connsiteX57" fmla="*/ 8182 w 10000"/>
                <a:gd name="connsiteY57" fmla="*/ 6860 h 10000"/>
                <a:gd name="connsiteX58" fmla="*/ 8182 w 10000"/>
                <a:gd name="connsiteY58" fmla="*/ 6860 h 10000"/>
                <a:gd name="connsiteX59" fmla="*/ 8571 w 10000"/>
                <a:gd name="connsiteY59" fmla="*/ 6570 h 10000"/>
                <a:gd name="connsiteX60" fmla="*/ 8571 w 10000"/>
                <a:gd name="connsiteY60" fmla="*/ 6570 h 10000"/>
                <a:gd name="connsiteX61" fmla="*/ 9091 w 10000"/>
                <a:gd name="connsiteY61" fmla="*/ 6087 h 10000"/>
                <a:gd name="connsiteX62" fmla="*/ 9221 w 10000"/>
                <a:gd name="connsiteY62" fmla="*/ 5991 h 10000"/>
                <a:gd name="connsiteX63" fmla="*/ 9221 w 10000"/>
                <a:gd name="connsiteY63" fmla="*/ 5991 h 10000"/>
                <a:gd name="connsiteX64" fmla="*/ 9351 w 10000"/>
                <a:gd name="connsiteY64" fmla="*/ 5894 h 10000"/>
                <a:gd name="connsiteX65" fmla="*/ 9351 w 10000"/>
                <a:gd name="connsiteY65" fmla="*/ 5894 h 10000"/>
                <a:gd name="connsiteX66" fmla="*/ 9610 w 10000"/>
                <a:gd name="connsiteY66" fmla="*/ 5701 h 10000"/>
                <a:gd name="connsiteX67" fmla="*/ 9740 w 10000"/>
                <a:gd name="connsiteY67" fmla="*/ 5604 h 10000"/>
                <a:gd name="connsiteX68" fmla="*/ 10000 w 10000"/>
                <a:gd name="connsiteY68" fmla="*/ 5410 h 10000"/>
                <a:gd name="connsiteX69" fmla="*/ 10000 w 10000"/>
                <a:gd name="connsiteY69" fmla="*/ 5410 h 10000"/>
                <a:gd name="connsiteX70" fmla="*/ 10000 w 10000"/>
                <a:gd name="connsiteY70" fmla="*/ 5314 h 10000"/>
                <a:gd name="connsiteX71" fmla="*/ 10000 w 10000"/>
                <a:gd name="connsiteY71" fmla="*/ 5314 h 10000"/>
                <a:gd name="connsiteX72" fmla="*/ 5844 w 10000"/>
                <a:gd name="connsiteY72" fmla="*/ 2125 h 10000"/>
                <a:gd name="connsiteX73" fmla="*/ 2208 w 10000"/>
                <a:gd name="connsiteY73" fmla="*/ 0 h 10000"/>
                <a:gd name="connsiteX74" fmla="*/ 2727 w 10000"/>
                <a:gd name="connsiteY74" fmla="*/ 2995 h 10000"/>
                <a:gd name="connsiteX75" fmla="*/ 2338 w 10000"/>
                <a:gd name="connsiteY75" fmla="*/ 8406 h 10000"/>
                <a:gd name="connsiteX76" fmla="*/ 0 w 10000"/>
                <a:gd name="connsiteY7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013 w 10000"/>
                <a:gd name="connsiteY34" fmla="*/ 7923 h 10000"/>
                <a:gd name="connsiteX35" fmla="*/ 7143 w 10000"/>
                <a:gd name="connsiteY35" fmla="*/ 7826 h 10000"/>
                <a:gd name="connsiteX36" fmla="*/ 7143 w 10000"/>
                <a:gd name="connsiteY36" fmla="*/ 7826 h 10000"/>
                <a:gd name="connsiteX37" fmla="*/ 7143 w 10000"/>
                <a:gd name="connsiteY37" fmla="*/ 7730 h 10000"/>
                <a:gd name="connsiteX38" fmla="*/ 7143 w 10000"/>
                <a:gd name="connsiteY38" fmla="*/ 7730 h 10000"/>
                <a:gd name="connsiteX39" fmla="*/ 7273 w 10000"/>
                <a:gd name="connsiteY39" fmla="*/ 7633 h 10000"/>
                <a:gd name="connsiteX40" fmla="*/ 7403 w 10000"/>
                <a:gd name="connsiteY40" fmla="*/ 7537 h 10000"/>
                <a:gd name="connsiteX41" fmla="*/ 7403 w 10000"/>
                <a:gd name="connsiteY41" fmla="*/ 7537 h 10000"/>
                <a:gd name="connsiteX42" fmla="*/ 7532 w 10000"/>
                <a:gd name="connsiteY42" fmla="*/ 7439 h 10000"/>
                <a:gd name="connsiteX43" fmla="*/ 7532 w 10000"/>
                <a:gd name="connsiteY43" fmla="*/ 7439 h 10000"/>
                <a:gd name="connsiteX44" fmla="*/ 7662 w 10000"/>
                <a:gd name="connsiteY44" fmla="*/ 7343 h 10000"/>
                <a:gd name="connsiteX45" fmla="*/ 7662 w 10000"/>
                <a:gd name="connsiteY45" fmla="*/ 7343 h 10000"/>
                <a:gd name="connsiteX46" fmla="*/ 7792 w 10000"/>
                <a:gd name="connsiteY46" fmla="*/ 7247 h 10000"/>
                <a:gd name="connsiteX47" fmla="*/ 7792 w 10000"/>
                <a:gd name="connsiteY47" fmla="*/ 7247 h 10000"/>
                <a:gd name="connsiteX48" fmla="*/ 7792 w 10000"/>
                <a:gd name="connsiteY48" fmla="*/ 7247 h 10000"/>
                <a:gd name="connsiteX49" fmla="*/ 7792 w 10000"/>
                <a:gd name="connsiteY49" fmla="*/ 7150 h 10000"/>
                <a:gd name="connsiteX50" fmla="*/ 7922 w 10000"/>
                <a:gd name="connsiteY50" fmla="*/ 7150 h 10000"/>
                <a:gd name="connsiteX51" fmla="*/ 8052 w 10000"/>
                <a:gd name="connsiteY51" fmla="*/ 7053 h 10000"/>
                <a:gd name="connsiteX52" fmla="*/ 8052 w 10000"/>
                <a:gd name="connsiteY52" fmla="*/ 7053 h 10000"/>
                <a:gd name="connsiteX53" fmla="*/ 8052 w 10000"/>
                <a:gd name="connsiteY53" fmla="*/ 6956 h 10000"/>
                <a:gd name="connsiteX54" fmla="*/ 8182 w 10000"/>
                <a:gd name="connsiteY54" fmla="*/ 6956 h 10000"/>
                <a:gd name="connsiteX55" fmla="*/ 8182 w 10000"/>
                <a:gd name="connsiteY55" fmla="*/ 6956 h 10000"/>
                <a:gd name="connsiteX56" fmla="*/ 8182 w 10000"/>
                <a:gd name="connsiteY56" fmla="*/ 6860 h 10000"/>
                <a:gd name="connsiteX57" fmla="*/ 8182 w 10000"/>
                <a:gd name="connsiteY57" fmla="*/ 6860 h 10000"/>
                <a:gd name="connsiteX58" fmla="*/ 8571 w 10000"/>
                <a:gd name="connsiteY58" fmla="*/ 6570 h 10000"/>
                <a:gd name="connsiteX59" fmla="*/ 8571 w 10000"/>
                <a:gd name="connsiteY59" fmla="*/ 6570 h 10000"/>
                <a:gd name="connsiteX60" fmla="*/ 9091 w 10000"/>
                <a:gd name="connsiteY60" fmla="*/ 6087 h 10000"/>
                <a:gd name="connsiteX61" fmla="*/ 9221 w 10000"/>
                <a:gd name="connsiteY61" fmla="*/ 5991 h 10000"/>
                <a:gd name="connsiteX62" fmla="*/ 9221 w 10000"/>
                <a:gd name="connsiteY62" fmla="*/ 5991 h 10000"/>
                <a:gd name="connsiteX63" fmla="*/ 9351 w 10000"/>
                <a:gd name="connsiteY63" fmla="*/ 5894 h 10000"/>
                <a:gd name="connsiteX64" fmla="*/ 9351 w 10000"/>
                <a:gd name="connsiteY64" fmla="*/ 5894 h 10000"/>
                <a:gd name="connsiteX65" fmla="*/ 9610 w 10000"/>
                <a:gd name="connsiteY65" fmla="*/ 5701 h 10000"/>
                <a:gd name="connsiteX66" fmla="*/ 9740 w 10000"/>
                <a:gd name="connsiteY66" fmla="*/ 5604 h 10000"/>
                <a:gd name="connsiteX67" fmla="*/ 10000 w 10000"/>
                <a:gd name="connsiteY67" fmla="*/ 5410 h 10000"/>
                <a:gd name="connsiteX68" fmla="*/ 10000 w 10000"/>
                <a:gd name="connsiteY68" fmla="*/ 5410 h 10000"/>
                <a:gd name="connsiteX69" fmla="*/ 10000 w 10000"/>
                <a:gd name="connsiteY69" fmla="*/ 5314 h 10000"/>
                <a:gd name="connsiteX70" fmla="*/ 10000 w 10000"/>
                <a:gd name="connsiteY70" fmla="*/ 5314 h 10000"/>
                <a:gd name="connsiteX71" fmla="*/ 5844 w 10000"/>
                <a:gd name="connsiteY71" fmla="*/ 2125 h 10000"/>
                <a:gd name="connsiteX72" fmla="*/ 2208 w 10000"/>
                <a:gd name="connsiteY72" fmla="*/ 0 h 10000"/>
                <a:gd name="connsiteX73" fmla="*/ 2727 w 10000"/>
                <a:gd name="connsiteY73" fmla="*/ 2995 h 10000"/>
                <a:gd name="connsiteX74" fmla="*/ 2338 w 10000"/>
                <a:gd name="connsiteY74" fmla="*/ 8406 h 10000"/>
                <a:gd name="connsiteX75" fmla="*/ 0 w 10000"/>
                <a:gd name="connsiteY7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826 h 10000"/>
                <a:gd name="connsiteX36" fmla="*/ 7143 w 10000"/>
                <a:gd name="connsiteY36" fmla="*/ 7730 h 10000"/>
                <a:gd name="connsiteX37" fmla="*/ 7143 w 10000"/>
                <a:gd name="connsiteY37" fmla="*/ 7730 h 10000"/>
                <a:gd name="connsiteX38" fmla="*/ 7273 w 10000"/>
                <a:gd name="connsiteY38" fmla="*/ 7633 h 10000"/>
                <a:gd name="connsiteX39" fmla="*/ 7403 w 10000"/>
                <a:gd name="connsiteY39" fmla="*/ 7537 h 10000"/>
                <a:gd name="connsiteX40" fmla="*/ 7403 w 10000"/>
                <a:gd name="connsiteY40" fmla="*/ 7537 h 10000"/>
                <a:gd name="connsiteX41" fmla="*/ 7532 w 10000"/>
                <a:gd name="connsiteY41" fmla="*/ 7439 h 10000"/>
                <a:gd name="connsiteX42" fmla="*/ 7532 w 10000"/>
                <a:gd name="connsiteY42" fmla="*/ 7439 h 10000"/>
                <a:gd name="connsiteX43" fmla="*/ 7662 w 10000"/>
                <a:gd name="connsiteY43" fmla="*/ 7343 h 10000"/>
                <a:gd name="connsiteX44" fmla="*/ 7662 w 10000"/>
                <a:gd name="connsiteY44" fmla="*/ 7343 h 10000"/>
                <a:gd name="connsiteX45" fmla="*/ 7792 w 10000"/>
                <a:gd name="connsiteY45" fmla="*/ 7247 h 10000"/>
                <a:gd name="connsiteX46" fmla="*/ 7792 w 10000"/>
                <a:gd name="connsiteY46" fmla="*/ 7247 h 10000"/>
                <a:gd name="connsiteX47" fmla="*/ 7792 w 10000"/>
                <a:gd name="connsiteY47" fmla="*/ 7247 h 10000"/>
                <a:gd name="connsiteX48" fmla="*/ 7792 w 10000"/>
                <a:gd name="connsiteY48" fmla="*/ 7150 h 10000"/>
                <a:gd name="connsiteX49" fmla="*/ 7922 w 10000"/>
                <a:gd name="connsiteY49" fmla="*/ 7150 h 10000"/>
                <a:gd name="connsiteX50" fmla="*/ 8052 w 10000"/>
                <a:gd name="connsiteY50" fmla="*/ 7053 h 10000"/>
                <a:gd name="connsiteX51" fmla="*/ 8052 w 10000"/>
                <a:gd name="connsiteY51" fmla="*/ 7053 h 10000"/>
                <a:gd name="connsiteX52" fmla="*/ 8052 w 10000"/>
                <a:gd name="connsiteY52" fmla="*/ 6956 h 10000"/>
                <a:gd name="connsiteX53" fmla="*/ 8182 w 10000"/>
                <a:gd name="connsiteY53" fmla="*/ 6956 h 10000"/>
                <a:gd name="connsiteX54" fmla="*/ 8182 w 10000"/>
                <a:gd name="connsiteY54" fmla="*/ 6956 h 10000"/>
                <a:gd name="connsiteX55" fmla="*/ 8182 w 10000"/>
                <a:gd name="connsiteY55" fmla="*/ 6860 h 10000"/>
                <a:gd name="connsiteX56" fmla="*/ 8182 w 10000"/>
                <a:gd name="connsiteY56" fmla="*/ 6860 h 10000"/>
                <a:gd name="connsiteX57" fmla="*/ 8571 w 10000"/>
                <a:gd name="connsiteY57" fmla="*/ 6570 h 10000"/>
                <a:gd name="connsiteX58" fmla="*/ 8571 w 10000"/>
                <a:gd name="connsiteY58" fmla="*/ 6570 h 10000"/>
                <a:gd name="connsiteX59" fmla="*/ 9091 w 10000"/>
                <a:gd name="connsiteY59" fmla="*/ 6087 h 10000"/>
                <a:gd name="connsiteX60" fmla="*/ 9221 w 10000"/>
                <a:gd name="connsiteY60" fmla="*/ 5991 h 10000"/>
                <a:gd name="connsiteX61" fmla="*/ 9221 w 10000"/>
                <a:gd name="connsiteY61" fmla="*/ 5991 h 10000"/>
                <a:gd name="connsiteX62" fmla="*/ 9351 w 10000"/>
                <a:gd name="connsiteY62" fmla="*/ 5894 h 10000"/>
                <a:gd name="connsiteX63" fmla="*/ 9351 w 10000"/>
                <a:gd name="connsiteY63" fmla="*/ 5894 h 10000"/>
                <a:gd name="connsiteX64" fmla="*/ 9610 w 10000"/>
                <a:gd name="connsiteY64" fmla="*/ 5701 h 10000"/>
                <a:gd name="connsiteX65" fmla="*/ 9740 w 10000"/>
                <a:gd name="connsiteY65" fmla="*/ 5604 h 10000"/>
                <a:gd name="connsiteX66" fmla="*/ 10000 w 10000"/>
                <a:gd name="connsiteY66" fmla="*/ 5410 h 10000"/>
                <a:gd name="connsiteX67" fmla="*/ 10000 w 10000"/>
                <a:gd name="connsiteY67" fmla="*/ 5410 h 10000"/>
                <a:gd name="connsiteX68" fmla="*/ 10000 w 10000"/>
                <a:gd name="connsiteY68" fmla="*/ 5314 h 10000"/>
                <a:gd name="connsiteX69" fmla="*/ 10000 w 10000"/>
                <a:gd name="connsiteY69" fmla="*/ 5314 h 10000"/>
                <a:gd name="connsiteX70" fmla="*/ 5844 w 10000"/>
                <a:gd name="connsiteY70" fmla="*/ 2125 h 10000"/>
                <a:gd name="connsiteX71" fmla="*/ 2208 w 10000"/>
                <a:gd name="connsiteY71" fmla="*/ 0 h 10000"/>
                <a:gd name="connsiteX72" fmla="*/ 2727 w 10000"/>
                <a:gd name="connsiteY72" fmla="*/ 2995 h 10000"/>
                <a:gd name="connsiteX73" fmla="*/ 2338 w 10000"/>
                <a:gd name="connsiteY73" fmla="*/ 8406 h 10000"/>
                <a:gd name="connsiteX74" fmla="*/ 0 w 10000"/>
                <a:gd name="connsiteY7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143 w 10000"/>
                <a:gd name="connsiteY36" fmla="*/ 7730 h 10000"/>
                <a:gd name="connsiteX37" fmla="*/ 7273 w 10000"/>
                <a:gd name="connsiteY37" fmla="*/ 7633 h 10000"/>
                <a:gd name="connsiteX38" fmla="*/ 7403 w 10000"/>
                <a:gd name="connsiteY38" fmla="*/ 7537 h 10000"/>
                <a:gd name="connsiteX39" fmla="*/ 7403 w 10000"/>
                <a:gd name="connsiteY39" fmla="*/ 7537 h 10000"/>
                <a:gd name="connsiteX40" fmla="*/ 7532 w 10000"/>
                <a:gd name="connsiteY40" fmla="*/ 7439 h 10000"/>
                <a:gd name="connsiteX41" fmla="*/ 7532 w 10000"/>
                <a:gd name="connsiteY41" fmla="*/ 7439 h 10000"/>
                <a:gd name="connsiteX42" fmla="*/ 7662 w 10000"/>
                <a:gd name="connsiteY42" fmla="*/ 7343 h 10000"/>
                <a:gd name="connsiteX43" fmla="*/ 7662 w 10000"/>
                <a:gd name="connsiteY43" fmla="*/ 7343 h 10000"/>
                <a:gd name="connsiteX44" fmla="*/ 7792 w 10000"/>
                <a:gd name="connsiteY44" fmla="*/ 7247 h 10000"/>
                <a:gd name="connsiteX45" fmla="*/ 7792 w 10000"/>
                <a:gd name="connsiteY45" fmla="*/ 7247 h 10000"/>
                <a:gd name="connsiteX46" fmla="*/ 7792 w 10000"/>
                <a:gd name="connsiteY46" fmla="*/ 7247 h 10000"/>
                <a:gd name="connsiteX47" fmla="*/ 7792 w 10000"/>
                <a:gd name="connsiteY47" fmla="*/ 7150 h 10000"/>
                <a:gd name="connsiteX48" fmla="*/ 7922 w 10000"/>
                <a:gd name="connsiteY48" fmla="*/ 7150 h 10000"/>
                <a:gd name="connsiteX49" fmla="*/ 8052 w 10000"/>
                <a:gd name="connsiteY49" fmla="*/ 7053 h 10000"/>
                <a:gd name="connsiteX50" fmla="*/ 8052 w 10000"/>
                <a:gd name="connsiteY50" fmla="*/ 7053 h 10000"/>
                <a:gd name="connsiteX51" fmla="*/ 8052 w 10000"/>
                <a:gd name="connsiteY51" fmla="*/ 6956 h 10000"/>
                <a:gd name="connsiteX52" fmla="*/ 8182 w 10000"/>
                <a:gd name="connsiteY52" fmla="*/ 6956 h 10000"/>
                <a:gd name="connsiteX53" fmla="*/ 8182 w 10000"/>
                <a:gd name="connsiteY53" fmla="*/ 6956 h 10000"/>
                <a:gd name="connsiteX54" fmla="*/ 8182 w 10000"/>
                <a:gd name="connsiteY54" fmla="*/ 6860 h 10000"/>
                <a:gd name="connsiteX55" fmla="*/ 8182 w 10000"/>
                <a:gd name="connsiteY55" fmla="*/ 6860 h 10000"/>
                <a:gd name="connsiteX56" fmla="*/ 8571 w 10000"/>
                <a:gd name="connsiteY56" fmla="*/ 6570 h 10000"/>
                <a:gd name="connsiteX57" fmla="*/ 8571 w 10000"/>
                <a:gd name="connsiteY57" fmla="*/ 6570 h 10000"/>
                <a:gd name="connsiteX58" fmla="*/ 9091 w 10000"/>
                <a:gd name="connsiteY58" fmla="*/ 6087 h 10000"/>
                <a:gd name="connsiteX59" fmla="*/ 9221 w 10000"/>
                <a:gd name="connsiteY59" fmla="*/ 5991 h 10000"/>
                <a:gd name="connsiteX60" fmla="*/ 9221 w 10000"/>
                <a:gd name="connsiteY60" fmla="*/ 5991 h 10000"/>
                <a:gd name="connsiteX61" fmla="*/ 9351 w 10000"/>
                <a:gd name="connsiteY61" fmla="*/ 5894 h 10000"/>
                <a:gd name="connsiteX62" fmla="*/ 9351 w 10000"/>
                <a:gd name="connsiteY62" fmla="*/ 5894 h 10000"/>
                <a:gd name="connsiteX63" fmla="*/ 9610 w 10000"/>
                <a:gd name="connsiteY63" fmla="*/ 5701 h 10000"/>
                <a:gd name="connsiteX64" fmla="*/ 9740 w 10000"/>
                <a:gd name="connsiteY64" fmla="*/ 5604 h 10000"/>
                <a:gd name="connsiteX65" fmla="*/ 10000 w 10000"/>
                <a:gd name="connsiteY65" fmla="*/ 5410 h 10000"/>
                <a:gd name="connsiteX66" fmla="*/ 10000 w 10000"/>
                <a:gd name="connsiteY66" fmla="*/ 5410 h 10000"/>
                <a:gd name="connsiteX67" fmla="*/ 10000 w 10000"/>
                <a:gd name="connsiteY67" fmla="*/ 5314 h 10000"/>
                <a:gd name="connsiteX68" fmla="*/ 10000 w 10000"/>
                <a:gd name="connsiteY68" fmla="*/ 5314 h 10000"/>
                <a:gd name="connsiteX69" fmla="*/ 5844 w 10000"/>
                <a:gd name="connsiteY69" fmla="*/ 2125 h 10000"/>
                <a:gd name="connsiteX70" fmla="*/ 2208 w 10000"/>
                <a:gd name="connsiteY70" fmla="*/ 0 h 10000"/>
                <a:gd name="connsiteX71" fmla="*/ 2727 w 10000"/>
                <a:gd name="connsiteY71" fmla="*/ 2995 h 10000"/>
                <a:gd name="connsiteX72" fmla="*/ 2338 w 10000"/>
                <a:gd name="connsiteY72" fmla="*/ 8406 h 10000"/>
                <a:gd name="connsiteX73" fmla="*/ 0 w 10000"/>
                <a:gd name="connsiteY7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403 w 10000"/>
                <a:gd name="connsiteY38" fmla="*/ 7537 h 10000"/>
                <a:gd name="connsiteX39" fmla="*/ 7532 w 10000"/>
                <a:gd name="connsiteY39" fmla="*/ 7439 h 10000"/>
                <a:gd name="connsiteX40" fmla="*/ 7532 w 10000"/>
                <a:gd name="connsiteY40" fmla="*/ 7439 h 10000"/>
                <a:gd name="connsiteX41" fmla="*/ 7662 w 10000"/>
                <a:gd name="connsiteY41" fmla="*/ 7343 h 10000"/>
                <a:gd name="connsiteX42" fmla="*/ 7662 w 10000"/>
                <a:gd name="connsiteY42" fmla="*/ 7343 h 10000"/>
                <a:gd name="connsiteX43" fmla="*/ 7792 w 10000"/>
                <a:gd name="connsiteY43" fmla="*/ 7247 h 10000"/>
                <a:gd name="connsiteX44" fmla="*/ 7792 w 10000"/>
                <a:gd name="connsiteY44" fmla="*/ 7247 h 10000"/>
                <a:gd name="connsiteX45" fmla="*/ 7792 w 10000"/>
                <a:gd name="connsiteY45" fmla="*/ 7247 h 10000"/>
                <a:gd name="connsiteX46" fmla="*/ 7792 w 10000"/>
                <a:gd name="connsiteY46" fmla="*/ 7150 h 10000"/>
                <a:gd name="connsiteX47" fmla="*/ 7922 w 10000"/>
                <a:gd name="connsiteY47" fmla="*/ 7150 h 10000"/>
                <a:gd name="connsiteX48" fmla="*/ 8052 w 10000"/>
                <a:gd name="connsiteY48" fmla="*/ 7053 h 10000"/>
                <a:gd name="connsiteX49" fmla="*/ 8052 w 10000"/>
                <a:gd name="connsiteY49" fmla="*/ 7053 h 10000"/>
                <a:gd name="connsiteX50" fmla="*/ 8052 w 10000"/>
                <a:gd name="connsiteY50" fmla="*/ 6956 h 10000"/>
                <a:gd name="connsiteX51" fmla="*/ 8182 w 10000"/>
                <a:gd name="connsiteY51" fmla="*/ 6956 h 10000"/>
                <a:gd name="connsiteX52" fmla="*/ 8182 w 10000"/>
                <a:gd name="connsiteY52" fmla="*/ 6956 h 10000"/>
                <a:gd name="connsiteX53" fmla="*/ 8182 w 10000"/>
                <a:gd name="connsiteY53" fmla="*/ 6860 h 10000"/>
                <a:gd name="connsiteX54" fmla="*/ 8182 w 10000"/>
                <a:gd name="connsiteY54" fmla="*/ 6860 h 10000"/>
                <a:gd name="connsiteX55" fmla="*/ 8571 w 10000"/>
                <a:gd name="connsiteY55" fmla="*/ 6570 h 10000"/>
                <a:gd name="connsiteX56" fmla="*/ 8571 w 10000"/>
                <a:gd name="connsiteY56" fmla="*/ 6570 h 10000"/>
                <a:gd name="connsiteX57" fmla="*/ 9091 w 10000"/>
                <a:gd name="connsiteY57" fmla="*/ 6087 h 10000"/>
                <a:gd name="connsiteX58" fmla="*/ 9221 w 10000"/>
                <a:gd name="connsiteY58" fmla="*/ 5991 h 10000"/>
                <a:gd name="connsiteX59" fmla="*/ 9221 w 10000"/>
                <a:gd name="connsiteY59" fmla="*/ 5991 h 10000"/>
                <a:gd name="connsiteX60" fmla="*/ 9351 w 10000"/>
                <a:gd name="connsiteY60" fmla="*/ 5894 h 10000"/>
                <a:gd name="connsiteX61" fmla="*/ 9351 w 10000"/>
                <a:gd name="connsiteY61" fmla="*/ 5894 h 10000"/>
                <a:gd name="connsiteX62" fmla="*/ 9610 w 10000"/>
                <a:gd name="connsiteY62" fmla="*/ 5701 h 10000"/>
                <a:gd name="connsiteX63" fmla="*/ 9740 w 10000"/>
                <a:gd name="connsiteY63" fmla="*/ 5604 h 10000"/>
                <a:gd name="connsiteX64" fmla="*/ 10000 w 10000"/>
                <a:gd name="connsiteY64" fmla="*/ 5410 h 10000"/>
                <a:gd name="connsiteX65" fmla="*/ 10000 w 10000"/>
                <a:gd name="connsiteY65" fmla="*/ 5410 h 10000"/>
                <a:gd name="connsiteX66" fmla="*/ 10000 w 10000"/>
                <a:gd name="connsiteY66" fmla="*/ 5314 h 10000"/>
                <a:gd name="connsiteX67" fmla="*/ 10000 w 10000"/>
                <a:gd name="connsiteY67" fmla="*/ 5314 h 10000"/>
                <a:gd name="connsiteX68" fmla="*/ 5844 w 10000"/>
                <a:gd name="connsiteY68" fmla="*/ 2125 h 10000"/>
                <a:gd name="connsiteX69" fmla="*/ 2208 w 10000"/>
                <a:gd name="connsiteY69" fmla="*/ 0 h 10000"/>
                <a:gd name="connsiteX70" fmla="*/ 2727 w 10000"/>
                <a:gd name="connsiteY70" fmla="*/ 2995 h 10000"/>
                <a:gd name="connsiteX71" fmla="*/ 2338 w 10000"/>
                <a:gd name="connsiteY71" fmla="*/ 8406 h 10000"/>
                <a:gd name="connsiteX72" fmla="*/ 0 w 10000"/>
                <a:gd name="connsiteY7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532 w 10000"/>
                <a:gd name="connsiteY39" fmla="*/ 7439 h 10000"/>
                <a:gd name="connsiteX40" fmla="*/ 7662 w 10000"/>
                <a:gd name="connsiteY40" fmla="*/ 7343 h 10000"/>
                <a:gd name="connsiteX41" fmla="*/ 7662 w 10000"/>
                <a:gd name="connsiteY41" fmla="*/ 7343 h 10000"/>
                <a:gd name="connsiteX42" fmla="*/ 7792 w 10000"/>
                <a:gd name="connsiteY42" fmla="*/ 7247 h 10000"/>
                <a:gd name="connsiteX43" fmla="*/ 7792 w 10000"/>
                <a:gd name="connsiteY43" fmla="*/ 7247 h 10000"/>
                <a:gd name="connsiteX44" fmla="*/ 7792 w 10000"/>
                <a:gd name="connsiteY44" fmla="*/ 7247 h 10000"/>
                <a:gd name="connsiteX45" fmla="*/ 7792 w 10000"/>
                <a:gd name="connsiteY45" fmla="*/ 7150 h 10000"/>
                <a:gd name="connsiteX46" fmla="*/ 7922 w 10000"/>
                <a:gd name="connsiteY46" fmla="*/ 7150 h 10000"/>
                <a:gd name="connsiteX47" fmla="*/ 8052 w 10000"/>
                <a:gd name="connsiteY47" fmla="*/ 7053 h 10000"/>
                <a:gd name="connsiteX48" fmla="*/ 8052 w 10000"/>
                <a:gd name="connsiteY48" fmla="*/ 7053 h 10000"/>
                <a:gd name="connsiteX49" fmla="*/ 8052 w 10000"/>
                <a:gd name="connsiteY49" fmla="*/ 6956 h 10000"/>
                <a:gd name="connsiteX50" fmla="*/ 8182 w 10000"/>
                <a:gd name="connsiteY50" fmla="*/ 6956 h 10000"/>
                <a:gd name="connsiteX51" fmla="*/ 8182 w 10000"/>
                <a:gd name="connsiteY51" fmla="*/ 6956 h 10000"/>
                <a:gd name="connsiteX52" fmla="*/ 8182 w 10000"/>
                <a:gd name="connsiteY52" fmla="*/ 6860 h 10000"/>
                <a:gd name="connsiteX53" fmla="*/ 8182 w 10000"/>
                <a:gd name="connsiteY53" fmla="*/ 6860 h 10000"/>
                <a:gd name="connsiteX54" fmla="*/ 8571 w 10000"/>
                <a:gd name="connsiteY54" fmla="*/ 6570 h 10000"/>
                <a:gd name="connsiteX55" fmla="*/ 8571 w 10000"/>
                <a:gd name="connsiteY55" fmla="*/ 6570 h 10000"/>
                <a:gd name="connsiteX56" fmla="*/ 9091 w 10000"/>
                <a:gd name="connsiteY56" fmla="*/ 6087 h 10000"/>
                <a:gd name="connsiteX57" fmla="*/ 9221 w 10000"/>
                <a:gd name="connsiteY57" fmla="*/ 5991 h 10000"/>
                <a:gd name="connsiteX58" fmla="*/ 9221 w 10000"/>
                <a:gd name="connsiteY58" fmla="*/ 5991 h 10000"/>
                <a:gd name="connsiteX59" fmla="*/ 9351 w 10000"/>
                <a:gd name="connsiteY59" fmla="*/ 5894 h 10000"/>
                <a:gd name="connsiteX60" fmla="*/ 9351 w 10000"/>
                <a:gd name="connsiteY60" fmla="*/ 5894 h 10000"/>
                <a:gd name="connsiteX61" fmla="*/ 9610 w 10000"/>
                <a:gd name="connsiteY61" fmla="*/ 5701 h 10000"/>
                <a:gd name="connsiteX62" fmla="*/ 9740 w 10000"/>
                <a:gd name="connsiteY62" fmla="*/ 5604 h 10000"/>
                <a:gd name="connsiteX63" fmla="*/ 10000 w 10000"/>
                <a:gd name="connsiteY63" fmla="*/ 5410 h 10000"/>
                <a:gd name="connsiteX64" fmla="*/ 10000 w 10000"/>
                <a:gd name="connsiteY64" fmla="*/ 5410 h 10000"/>
                <a:gd name="connsiteX65" fmla="*/ 10000 w 10000"/>
                <a:gd name="connsiteY65" fmla="*/ 5314 h 10000"/>
                <a:gd name="connsiteX66" fmla="*/ 10000 w 10000"/>
                <a:gd name="connsiteY66" fmla="*/ 5314 h 10000"/>
                <a:gd name="connsiteX67" fmla="*/ 5844 w 10000"/>
                <a:gd name="connsiteY67" fmla="*/ 2125 h 10000"/>
                <a:gd name="connsiteX68" fmla="*/ 2208 w 10000"/>
                <a:gd name="connsiteY68" fmla="*/ 0 h 10000"/>
                <a:gd name="connsiteX69" fmla="*/ 2727 w 10000"/>
                <a:gd name="connsiteY69" fmla="*/ 2995 h 10000"/>
                <a:gd name="connsiteX70" fmla="*/ 2338 w 10000"/>
                <a:gd name="connsiteY70" fmla="*/ 8406 h 10000"/>
                <a:gd name="connsiteX71" fmla="*/ 0 w 10000"/>
                <a:gd name="connsiteY7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247 h 10000"/>
                <a:gd name="connsiteX44" fmla="*/ 7792 w 10000"/>
                <a:gd name="connsiteY44" fmla="*/ 7150 h 10000"/>
                <a:gd name="connsiteX45" fmla="*/ 7922 w 10000"/>
                <a:gd name="connsiteY45" fmla="*/ 7150 h 10000"/>
                <a:gd name="connsiteX46" fmla="*/ 8052 w 10000"/>
                <a:gd name="connsiteY46" fmla="*/ 7053 h 10000"/>
                <a:gd name="connsiteX47" fmla="*/ 8052 w 10000"/>
                <a:gd name="connsiteY47" fmla="*/ 7053 h 10000"/>
                <a:gd name="connsiteX48" fmla="*/ 8052 w 10000"/>
                <a:gd name="connsiteY48" fmla="*/ 6956 h 10000"/>
                <a:gd name="connsiteX49" fmla="*/ 8182 w 10000"/>
                <a:gd name="connsiteY49" fmla="*/ 6956 h 10000"/>
                <a:gd name="connsiteX50" fmla="*/ 8182 w 10000"/>
                <a:gd name="connsiteY50" fmla="*/ 6956 h 10000"/>
                <a:gd name="connsiteX51" fmla="*/ 8182 w 10000"/>
                <a:gd name="connsiteY51" fmla="*/ 6860 h 10000"/>
                <a:gd name="connsiteX52" fmla="*/ 8182 w 10000"/>
                <a:gd name="connsiteY52" fmla="*/ 6860 h 10000"/>
                <a:gd name="connsiteX53" fmla="*/ 8571 w 10000"/>
                <a:gd name="connsiteY53" fmla="*/ 6570 h 10000"/>
                <a:gd name="connsiteX54" fmla="*/ 8571 w 10000"/>
                <a:gd name="connsiteY54" fmla="*/ 6570 h 10000"/>
                <a:gd name="connsiteX55" fmla="*/ 9091 w 10000"/>
                <a:gd name="connsiteY55" fmla="*/ 6087 h 10000"/>
                <a:gd name="connsiteX56" fmla="*/ 9221 w 10000"/>
                <a:gd name="connsiteY56" fmla="*/ 5991 h 10000"/>
                <a:gd name="connsiteX57" fmla="*/ 9221 w 10000"/>
                <a:gd name="connsiteY57" fmla="*/ 5991 h 10000"/>
                <a:gd name="connsiteX58" fmla="*/ 9351 w 10000"/>
                <a:gd name="connsiteY58" fmla="*/ 5894 h 10000"/>
                <a:gd name="connsiteX59" fmla="*/ 9351 w 10000"/>
                <a:gd name="connsiteY59" fmla="*/ 5894 h 10000"/>
                <a:gd name="connsiteX60" fmla="*/ 9610 w 10000"/>
                <a:gd name="connsiteY60" fmla="*/ 5701 h 10000"/>
                <a:gd name="connsiteX61" fmla="*/ 9740 w 10000"/>
                <a:gd name="connsiteY61" fmla="*/ 5604 h 10000"/>
                <a:gd name="connsiteX62" fmla="*/ 10000 w 10000"/>
                <a:gd name="connsiteY62" fmla="*/ 5410 h 10000"/>
                <a:gd name="connsiteX63" fmla="*/ 10000 w 10000"/>
                <a:gd name="connsiteY63" fmla="*/ 5410 h 10000"/>
                <a:gd name="connsiteX64" fmla="*/ 10000 w 10000"/>
                <a:gd name="connsiteY64" fmla="*/ 5314 h 10000"/>
                <a:gd name="connsiteX65" fmla="*/ 10000 w 10000"/>
                <a:gd name="connsiteY65" fmla="*/ 5314 h 10000"/>
                <a:gd name="connsiteX66" fmla="*/ 5844 w 10000"/>
                <a:gd name="connsiteY66" fmla="*/ 2125 h 10000"/>
                <a:gd name="connsiteX67" fmla="*/ 2208 w 10000"/>
                <a:gd name="connsiteY67" fmla="*/ 0 h 10000"/>
                <a:gd name="connsiteX68" fmla="*/ 2727 w 10000"/>
                <a:gd name="connsiteY68" fmla="*/ 2995 h 10000"/>
                <a:gd name="connsiteX69" fmla="*/ 2338 w 10000"/>
                <a:gd name="connsiteY69" fmla="*/ 8406 h 10000"/>
                <a:gd name="connsiteX70" fmla="*/ 0 w 10000"/>
                <a:gd name="connsiteY7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7053 h 10000"/>
                <a:gd name="connsiteX46" fmla="*/ 8052 w 10000"/>
                <a:gd name="connsiteY46" fmla="*/ 7053 h 10000"/>
                <a:gd name="connsiteX47" fmla="*/ 8052 w 10000"/>
                <a:gd name="connsiteY47" fmla="*/ 6956 h 10000"/>
                <a:gd name="connsiteX48" fmla="*/ 8182 w 10000"/>
                <a:gd name="connsiteY48" fmla="*/ 6956 h 10000"/>
                <a:gd name="connsiteX49" fmla="*/ 8182 w 10000"/>
                <a:gd name="connsiteY49" fmla="*/ 6956 h 10000"/>
                <a:gd name="connsiteX50" fmla="*/ 8182 w 10000"/>
                <a:gd name="connsiteY50" fmla="*/ 6860 h 10000"/>
                <a:gd name="connsiteX51" fmla="*/ 8182 w 10000"/>
                <a:gd name="connsiteY51" fmla="*/ 6860 h 10000"/>
                <a:gd name="connsiteX52" fmla="*/ 8571 w 10000"/>
                <a:gd name="connsiteY52" fmla="*/ 6570 h 10000"/>
                <a:gd name="connsiteX53" fmla="*/ 8571 w 10000"/>
                <a:gd name="connsiteY53" fmla="*/ 6570 h 10000"/>
                <a:gd name="connsiteX54" fmla="*/ 9091 w 10000"/>
                <a:gd name="connsiteY54" fmla="*/ 6087 h 10000"/>
                <a:gd name="connsiteX55" fmla="*/ 9221 w 10000"/>
                <a:gd name="connsiteY55" fmla="*/ 5991 h 10000"/>
                <a:gd name="connsiteX56" fmla="*/ 9221 w 10000"/>
                <a:gd name="connsiteY56" fmla="*/ 5991 h 10000"/>
                <a:gd name="connsiteX57" fmla="*/ 9351 w 10000"/>
                <a:gd name="connsiteY57" fmla="*/ 5894 h 10000"/>
                <a:gd name="connsiteX58" fmla="*/ 9351 w 10000"/>
                <a:gd name="connsiteY58" fmla="*/ 5894 h 10000"/>
                <a:gd name="connsiteX59" fmla="*/ 9610 w 10000"/>
                <a:gd name="connsiteY59" fmla="*/ 5701 h 10000"/>
                <a:gd name="connsiteX60" fmla="*/ 9740 w 10000"/>
                <a:gd name="connsiteY60" fmla="*/ 5604 h 10000"/>
                <a:gd name="connsiteX61" fmla="*/ 10000 w 10000"/>
                <a:gd name="connsiteY61" fmla="*/ 5410 h 10000"/>
                <a:gd name="connsiteX62" fmla="*/ 10000 w 10000"/>
                <a:gd name="connsiteY62" fmla="*/ 5410 h 10000"/>
                <a:gd name="connsiteX63" fmla="*/ 10000 w 10000"/>
                <a:gd name="connsiteY63" fmla="*/ 5314 h 10000"/>
                <a:gd name="connsiteX64" fmla="*/ 10000 w 10000"/>
                <a:gd name="connsiteY64" fmla="*/ 5314 h 10000"/>
                <a:gd name="connsiteX65" fmla="*/ 5844 w 10000"/>
                <a:gd name="connsiteY65" fmla="*/ 2125 h 10000"/>
                <a:gd name="connsiteX66" fmla="*/ 2208 w 10000"/>
                <a:gd name="connsiteY66" fmla="*/ 0 h 10000"/>
                <a:gd name="connsiteX67" fmla="*/ 2727 w 10000"/>
                <a:gd name="connsiteY67" fmla="*/ 2995 h 10000"/>
                <a:gd name="connsiteX68" fmla="*/ 2338 w 10000"/>
                <a:gd name="connsiteY68" fmla="*/ 8406 h 10000"/>
                <a:gd name="connsiteX69" fmla="*/ 0 w 10000"/>
                <a:gd name="connsiteY6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7053 h 10000"/>
                <a:gd name="connsiteX46" fmla="*/ 8052 w 10000"/>
                <a:gd name="connsiteY46" fmla="*/ 6956 h 10000"/>
                <a:gd name="connsiteX47" fmla="*/ 8182 w 10000"/>
                <a:gd name="connsiteY47" fmla="*/ 6956 h 10000"/>
                <a:gd name="connsiteX48" fmla="*/ 8182 w 10000"/>
                <a:gd name="connsiteY48" fmla="*/ 6956 h 10000"/>
                <a:gd name="connsiteX49" fmla="*/ 8182 w 10000"/>
                <a:gd name="connsiteY49" fmla="*/ 6860 h 10000"/>
                <a:gd name="connsiteX50" fmla="*/ 8182 w 10000"/>
                <a:gd name="connsiteY50" fmla="*/ 6860 h 10000"/>
                <a:gd name="connsiteX51" fmla="*/ 8571 w 10000"/>
                <a:gd name="connsiteY51" fmla="*/ 6570 h 10000"/>
                <a:gd name="connsiteX52" fmla="*/ 8571 w 10000"/>
                <a:gd name="connsiteY52" fmla="*/ 6570 h 10000"/>
                <a:gd name="connsiteX53" fmla="*/ 9091 w 10000"/>
                <a:gd name="connsiteY53" fmla="*/ 6087 h 10000"/>
                <a:gd name="connsiteX54" fmla="*/ 9221 w 10000"/>
                <a:gd name="connsiteY54" fmla="*/ 5991 h 10000"/>
                <a:gd name="connsiteX55" fmla="*/ 9221 w 10000"/>
                <a:gd name="connsiteY55" fmla="*/ 5991 h 10000"/>
                <a:gd name="connsiteX56" fmla="*/ 9351 w 10000"/>
                <a:gd name="connsiteY56" fmla="*/ 5894 h 10000"/>
                <a:gd name="connsiteX57" fmla="*/ 9351 w 10000"/>
                <a:gd name="connsiteY57" fmla="*/ 5894 h 10000"/>
                <a:gd name="connsiteX58" fmla="*/ 9610 w 10000"/>
                <a:gd name="connsiteY58" fmla="*/ 5701 h 10000"/>
                <a:gd name="connsiteX59" fmla="*/ 9740 w 10000"/>
                <a:gd name="connsiteY59" fmla="*/ 5604 h 10000"/>
                <a:gd name="connsiteX60" fmla="*/ 10000 w 10000"/>
                <a:gd name="connsiteY60" fmla="*/ 5410 h 10000"/>
                <a:gd name="connsiteX61" fmla="*/ 10000 w 10000"/>
                <a:gd name="connsiteY61" fmla="*/ 5410 h 10000"/>
                <a:gd name="connsiteX62" fmla="*/ 10000 w 10000"/>
                <a:gd name="connsiteY62" fmla="*/ 5314 h 10000"/>
                <a:gd name="connsiteX63" fmla="*/ 10000 w 10000"/>
                <a:gd name="connsiteY63" fmla="*/ 5314 h 10000"/>
                <a:gd name="connsiteX64" fmla="*/ 5844 w 10000"/>
                <a:gd name="connsiteY64" fmla="*/ 2125 h 10000"/>
                <a:gd name="connsiteX65" fmla="*/ 2208 w 10000"/>
                <a:gd name="connsiteY65" fmla="*/ 0 h 10000"/>
                <a:gd name="connsiteX66" fmla="*/ 2727 w 10000"/>
                <a:gd name="connsiteY66" fmla="*/ 2995 h 10000"/>
                <a:gd name="connsiteX67" fmla="*/ 2338 w 10000"/>
                <a:gd name="connsiteY67" fmla="*/ 8406 h 10000"/>
                <a:gd name="connsiteX68" fmla="*/ 0 w 10000"/>
                <a:gd name="connsiteY6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956 h 10000"/>
                <a:gd name="connsiteX48" fmla="*/ 8182 w 10000"/>
                <a:gd name="connsiteY48" fmla="*/ 6860 h 10000"/>
                <a:gd name="connsiteX49" fmla="*/ 8182 w 10000"/>
                <a:gd name="connsiteY49" fmla="*/ 6860 h 10000"/>
                <a:gd name="connsiteX50" fmla="*/ 8571 w 10000"/>
                <a:gd name="connsiteY50" fmla="*/ 6570 h 10000"/>
                <a:gd name="connsiteX51" fmla="*/ 8571 w 10000"/>
                <a:gd name="connsiteY51" fmla="*/ 6570 h 10000"/>
                <a:gd name="connsiteX52" fmla="*/ 9091 w 10000"/>
                <a:gd name="connsiteY52" fmla="*/ 6087 h 10000"/>
                <a:gd name="connsiteX53" fmla="*/ 9221 w 10000"/>
                <a:gd name="connsiteY53" fmla="*/ 5991 h 10000"/>
                <a:gd name="connsiteX54" fmla="*/ 9221 w 10000"/>
                <a:gd name="connsiteY54" fmla="*/ 5991 h 10000"/>
                <a:gd name="connsiteX55" fmla="*/ 9351 w 10000"/>
                <a:gd name="connsiteY55" fmla="*/ 5894 h 10000"/>
                <a:gd name="connsiteX56" fmla="*/ 9351 w 10000"/>
                <a:gd name="connsiteY56" fmla="*/ 5894 h 10000"/>
                <a:gd name="connsiteX57" fmla="*/ 9610 w 10000"/>
                <a:gd name="connsiteY57" fmla="*/ 5701 h 10000"/>
                <a:gd name="connsiteX58" fmla="*/ 9740 w 10000"/>
                <a:gd name="connsiteY58" fmla="*/ 5604 h 10000"/>
                <a:gd name="connsiteX59" fmla="*/ 10000 w 10000"/>
                <a:gd name="connsiteY59" fmla="*/ 5410 h 10000"/>
                <a:gd name="connsiteX60" fmla="*/ 10000 w 10000"/>
                <a:gd name="connsiteY60" fmla="*/ 5410 h 10000"/>
                <a:gd name="connsiteX61" fmla="*/ 10000 w 10000"/>
                <a:gd name="connsiteY61" fmla="*/ 5314 h 10000"/>
                <a:gd name="connsiteX62" fmla="*/ 10000 w 10000"/>
                <a:gd name="connsiteY62" fmla="*/ 5314 h 10000"/>
                <a:gd name="connsiteX63" fmla="*/ 5844 w 10000"/>
                <a:gd name="connsiteY63" fmla="*/ 2125 h 10000"/>
                <a:gd name="connsiteX64" fmla="*/ 2208 w 10000"/>
                <a:gd name="connsiteY64" fmla="*/ 0 h 10000"/>
                <a:gd name="connsiteX65" fmla="*/ 2727 w 10000"/>
                <a:gd name="connsiteY65" fmla="*/ 2995 h 10000"/>
                <a:gd name="connsiteX66" fmla="*/ 2338 w 10000"/>
                <a:gd name="connsiteY66" fmla="*/ 8406 h 10000"/>
                <a:gd name="connsiteX67" fmla="*/ 0 w 10000"/>
                <a:gd name="connsiteY6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860 h 10000"/>
                <a:gd name="connsiteX48" fmla="*/ 8182 w 10000"/>
                <a:gd name="connsiteY48" fmla="*/ 6860 h 10000"/>
                <a:gd name="connsiteX49" fmla="*/ 8571 w 10000"/>
                <a:gd name="connsiteY49" fmla="*/ 6570 h 10000"/>
                <a:gd name="connsiteX50" fmla="*/ 8571 w 10000"/>
                <a:gd name="connsiteY50" fmla="*/ 6570 h 10000"/>
                <a:gd name="connsiteX51" fmla="*/ 9091 w 10000"/>
                <a:gd name="connsiteY51" fmla="*/ 6087 h 10000"/>
                <a:gd name="connsiteX52" fmla="*/ 9221 w 10000"/>
                <a:gd name="connsiteY52" fmla="*/ 5991 h 10000"/>
                <a:gd name="connsiteX53" fmla="*/ 9221 w 10000"/>
                <a:gd name="connsiteY53" fmla="*/ 5991 h 10000"/>
                <a:gd name="connsiteX54" fmla="*/ 9351 w 10000"/>
                <a:gd name="connsiteY54" fmla="*/ 5894 h 10000"/>
                <a:gd name="connsiteX55" fmla="*/ 9351 w 10000"/>
                <a:gd name="connsiteY55" fmla="*/ 5894 h 10000"/>
                <a:gd name="connsiteX56" fmla="*/ 9610 w 10000"/>
                <a:gd name="connsiteY56" fmla="*/ 5701 h 10000"/>
                <a:gd name="connsiteX57" fmla="*/ 9740 w 10000"/>
                <a:gd name="connsiteY57" fmla="*/ 5604 h 10000"/>
                <a:gd name="connsiteX58" fmla="*/ 10000 w 10000"/>
                <a:gd name="connsiteY58" fmla="*/ 5410 h 10000"/>
                <a:gd name="connsiteX59" fmla="*/ 10000 w 10000"/>
                <a:gd name="connsiteY59" fmla="*/ 5410 h 10000"/>
                <a:gd name="connsiteX60" fmla="*/ 10000 w 10000"/>
                <a:gd name="connsiteY60" fmla="*/ 5314 h 10000"/>
                <a:gd name="connsiteX61" fmla="*/ 10000 w 10000"/>
                <a:gd name="connsiteY61" fmla="*/ 5314 h 10000"/>
                <a:gd name="connsiteX62" fmla="*/ 5844 w 10000"/>
                <a:gd name="connsiteY62" fmla="*/ 2125 h 10000"/>
                <a:gd name="connsiteX63" fmla="*/ 2208 w 10000"/>
                <a:gd name="connsiteY63" fmla="*/ 0 h 10000"/>
                <a:gd name="connsiteX64" fmla="*/ 2727 w 10000"/>
                <a:gd name="connsiteY64" fmla="*/ 2995 h 10000"/>
                <a:gd name="connsiteX65" fmla="*/ 2338 w 10000"/>
                <a:gd name="connsiteY65" fmla="*/ 8406 h 10000"/>
                <a:gd name="connsiteX66" fmla="*/ 0 w 10000"/>
                <a:gd name="connsiteY6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860 h 10000"/>
                <a:gd name="connsiteX48" fmla="*/ 8571 w 10000"/>
                <a:gd name="connsiteY48" fmla="*/ 6570 h 10000"/>
                <a:gd name="connsiteX49" fmla="*/ 8571 w 10000"/>
                <a:gd name="connsiteY49" fmla="*/ 6570 h 10000"/>
                <a:gd name="connsiteX50" fmla="*/ 9091 w 10000"/>
                <a:gd name="connsiteY50" fmla="*/ 6087 h 10000"/>
                <a:gd name="connsiteX51" fmla="*/ 9221 w 10000"/>
                <a:gd name="connsiteY51" fmla="*/ 5991 h 10000"/>
                <a:gd name="connsiteX52" fmla="*/ 9221 w 10000"/>
                <a:gd name="connsiteY52" fmla="*/ 5991 h 10000"/>
                <a:gd name="connsiteX53" fmla="*/ 9351 w 10000"/>
                <a:gd name="connsiteY53" fmla="*/ 5894 h 10000"/>
                <a:gd name="connsiteX54" fmla="*/ 9351 w 10000"/>
                <a:gd name="connsiteY54" fmla="*/ 5894 h 10000"/>
                <a:gd name="connsiteX55" fmla="*/ 9610 w 10000"/>
                <a:gd name="connsiteY55" fmla="*/ 5701 h 10000"/>
                <a:gd name="connsiteX56" fmla="*/ 9740 w 10000"/>
                <a:gd name="connsiteY56" fmla="*/ 5604 h 10000"/>
                <a:gd name="connsiteX57" fmla="*/ 10000 w 10000"/>
                <a:gd name="connsiteY57" fmla="*/ 5410 h 10000"/>
                <a:gd name="connsiteX58" fmla="*/ 10000 w 10000"/>
                <a:gd name="connsiteY58" fmla="*/ 5410 h 10000"/>
                <a:gd name="connsiteX59" fmla="*/ 10000 w 10000"/>
                <a:gd name="connsiteY59" fmla="*/ 5314 h 10000"/>
                <a:gd name="connsiteX60" fmla="*/ 10000 w 10000"/>
                <a:gd name="connsiteY60" fmla="*/ 5314 h 10000"/>
                <a:gd name="connsiteX61" fmla="*/ 5844 w 10000"/>
                <a:gd name="connsiteY61" fmla="*/ 2125 h 10000"/>
                <a:gd name="connsiteX62" fmla="*/ 2208 w 10000"/>
                <a:gd name="connsiteY62" fmla="*/ 0 h 10000"/>
                <a:gd name="connsiteX63" fmla="*/ 2727 w 10000"/>
                <a:gd name="connsiteY63" fmla="*/ 2995 h 10000"/>
                <a:gd name="connsiteX64" fmla="*/ 2338 w 10000"/>
                <a:gd name="connsiteY64" fmla="*/ 8406 h 10000"/>
                <a:gd name="connsiteX65" fmla="*/ 0 w 10000"/>
                <a:gd name="connsiteY6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571 w 10000"/>
                <a:gd name="connsiteY47" fmla="*/ 6570 h 10000"/>
                <a:gd name="connsiteX48" fmla="*/ 8571 w 10000"/>
                <a:gd name="connsiteY48" fmla="*/ 6570 h 10000"/>
                <a:gd name="connsiteX49" fmla="*/ 9091 w 10000"/>
                <a:gd name="connsiteY49" fmla="*/ 6087 h 10000"/>
                <a:gd name="connsiteX50" fmla="*/ 9221 w 10000"/>
                <a:gd name="connsiteY50" fmla="*/ 5991 h 10000"/>
                <a:gd name="connsiteX51" fmla="*/ 9221 w 10000"/>
                <a:gd name="connsiteY51" fmla="*/ 5991 h 10000"/>
                <a:gd name="connsiteX52" fmla="*/ 9351 w 10000"/>
                <a:gd name="connsiteY52" fmla="*/ 5894 h 10000"/>
                <a:gd name="connsiteX53" fmla="*/ 9351 w 10000"/>
                <a:gd name="connsiteY53" fmla="*/ 5894 h 10000"/>
                <a:gd name="connsiteX54" fmla="*/ 9610 w 10000"/>
                <a:gd name="connsiteY54" fmla="*/ 5701 h 10000"/>
                <a:gd name="connsiteX55" fmla="*/ 9740 w 10000"/>
                <a:gd name="connsiteY55" fmla="*/ 5604 h 10000"/>
                <a:gd name="connsiteX56" fmla="*/ 10000 w 10000"/>
                <a:gd name="connsiteY56" fmla="*/ 5410 h 10000"/>
                <a:gd name="connsiteX57" fmla="*/ 10000 w 10000"/>
                <a:gd name="connsiteY57" fmla="*/ 5410 h 10000"/>
                <a:gd name="connsiteX58" fmla="*/ 10000 w 10000"/>
                <a:gd name="connsiteY58" fmla="*/ 5314 h 10000"/>
                <a:gd name="connsiteX59" fmla="*/ 10000 w 10000"/>
                <a:gd name="connsiteY59" fmla="*/ 5314 h 10000"/>
                <a:gd name="connsiteX60" fmla="*/ 5844 w 10000"/>
                <a:gd name="connsiteY60" fmla="*/ 2125 h 10000"/>
                <a:gd name="connsiteX61" fmla="*/ 2208 w 10000"/>
                <a:gd name="connsiteY61" fmla="*/ 0 h 10000"/>
                <a:gd name="connsiteX62" fmla="*/ 2727 w 10000"/>
                <a:gd name="connsiteY62" fmla="*/ 2995 h 10000"/>
                <a:gd name="connsiteX63" fmla="*/ 2338 w 10000"/>
                <a:gd name="connsiteY63" fmla="*/ 8406 h 10000"/>
                <a:gd name="connsiteX64" fmla="*/ 0 w 10000"/>
                <a:gd name="connsiteY6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571 w 10000"/>
                <a:gd name="connsiteY46" fmla="*/ 6570 h 10000"/>
                <a:gd name="connsiteX47" fmla="*/ 8571 w 10000"/>
                <a:gd name="connsiteY47" fmla="*/ 6570 h 10000"/>
                <a:gd name="connsiteX48" fmla="*/ 9091 w 10000"/>
                <a:gd name="connsiteY48" fmla="*/ 6087 h 10000"/>
                <a:gd name="connsiteX49" fmla="*/ 9221 w 10000"/>
                <a:gd name="connsiteY49" fmla="*/ 5991 h 10000"/>
                <a:gd name="connsiteX50" fmla="*/ 9221 w 10000"/>
                <a:gd name="connsiteY50" fmla="*/ 5991 h 10000"/>
                <a:gd name="connsiteX51" fmla="*/ 9351 w 10000"/>
                <a:gd name="connsiteY51" fmla="*/ 5894 h 10000"/>
                <a:gd name="connsiteX52" fmla="*/ 9351 w 10000"/>
                <a:gd name="connsiteY52" fmla="*/ 5894 h 10000"/>
                <a:gd name="connsiteX53" fmla="*/ 9610 w 10000"/>
                <a:gd name="connsiteY53" fmla="*/ 5701 h 10000"/>
                <a:gd name="connsiteX54" fmla="*/ 9740 w 10000"/>
                <a:gd name="connsiteY54" fmla="*/ 5604 h 10000"/>
                <a:gd name="connsiteX55" fmla="*/ 10000 w 10000"/>
                <a:gd name="connsiteY55" fmla="*/ 5410 h 10000"/>
                <a:gd name="connsiteX56" fmla="*/ 10000 w 10000"/>
                <a:gd name="connsiteY56" fmla="*/ 5410 h 10000"/>
                <a:gd name="connsiteX57" fmla="*/ 10000 w 10000"/>
                <a:gd name="connsiteY57" fmla="*/ 5314 h 10000"/>
                <a:gd name="connsiteX58" fmla="*/ 10000 w 10000"/>
                <a:gd name="connsiteY58" fmla="*/ 5314 h 10000"/>
                <a:gd name="connsiteX59" fmla="*/ 5844 w 10000"/>
                <a:gd name="connsiteY59" fmla="*/ 2125 h 10000"/>
                <a:gd name="connsiteX60" fmla="*/ 2208 w 10000"/>
                <a:gd name="connsiteY60" fmla="*/ 0 h 10000"/>
                <a:gd name="connsiteX61" fmla="*/ 2727 w 10000"/>
                <a:gd name="connsiteY61" fmla="*/ 2995 h 10000"/>
                <a:gd name="connsiteX62" fmla="*/ 2338 w 10000"/>
                <a:gd name="connsiteY62" fmla="*/ 8406 h 10000"/>
                <a:gd name="connsiteX63" fmla="*/ 0 w 10000"/>
                <a:gd name="connsiteY6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571 w 10000"/>
                <a:gd name="connsiteY45" fmla="*/ 6570 h 10000"/>
                <a:gd name="connsiteX46" fmla="*/ 8571 w 10000"/>
                <a:gd name="connsiteY46" fmla="*/ 6570 h 10000"/>
                <a:gd name="connsiteX47" fmla="*/ 9091 w 10000"/>
                <a:gd name="connsiteY47" fmla="*/ 6087 h 10000"/>
                <a:gd name="connsiteX48" fmla="*/ 9221 w 10000"/>
                <a:gd name="connsiteY48" fmla="*/ 5991 h 10000"/>
                <a:gd name="connsiteX49" fmla="*/ 9221 w 10000"/>
                <a:gd name="connsiteY49" fmla="*/ 5991 h 10000"/>
                <a:gd name="connsiteX50" fmla="*/ 9351 w 10000"/>
                <a:gd name="connsiteY50" fmla="*/ 5894 h 10000"/>
                <a:gd name="connsiteX51" fmla="*/ 9351 w 10000"/>
                <a:gd name="connsiteY51" fmla="*/ 5894 h 10000"/>
                <a:gd name="connsiteX52" fmla="*/ 9610 w 10000"/>
                <a:gd name="connsiteY52" fmla="*/ 5701 h 10000"/>
                <a:gd name="connsiteX53" fmla="*/ 9740 w 10000"/>
                <a:gd name="connsiteY53" fmla="*/ 5604 h 10000"/>
                <a:gd name="connsiteX54" fmla="*/ 10000 w 10000"/>
                <a:gd name="connsiteY54" fmla="*/ 5410 h 10000"/>
                <a:gd name="connsiteX55" fmla="*/ 10000 w 10000"/>
                <a:gd name="connsiteY55" fmla="*/ 5410 h 10000"/>
                <a:gd name="connsiteX56" fmla="*/ 10000 w 10000"/>
                <a:gd name="connsiteY56" fmla="*/ 5314 h 10000"/>
                <a:gd name="connsiteX57" fmla="*/ 10000 w 10000"/>
                <a:gd name="connsiteY57" fmla="*/ 5314 h 10000"/>
                <a:gd name="connsiteX58" fmla="*/ 5844 w 10000"/>
                <a:gd name="connsiteY58" fmla="*/ 2125 h 10000"/>
                <a:gd name="connsiteX59" fmla="*/ 2208 w 10000"/>
                <a:gd name="connsiteY59" fmla="*/ 0 h 10000"/>
                <a:gd name="connsiteX60" fmla="*/ 2727 w 10000"/>
                <a:gd name="connsiteY60" fmla="*/ 2995 h 10000"/>
                <a:gd name="connsiteX61" fmla="*/ 2338 w 10000"/>
                <a:gd name="connsiteY61" fmla="*/ 8406 h 10000"/>
                <a:gd name="connsiteX62" fmla="*/ 0 w 10000"/>
                <a:gd name="connsiteY6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8571 w 10000"/>
                <a:gd name="connsiteY44" fmla="*/ 6570 h 10000"/>
                <a:gd name="connsiteX45" fmla="*/ 8571 w 10000"/>
                <a:gd name="connsiteY45" fmla="*/ 6570 h 10000"/>
                <a:gd name="connsiteX46" fmla="*/ 9091 w 10000"/>
                <a:gd name="connsiteY46" fmla="*/ 6087 h 10000"/>
                <a:gd name="connsiteX47" fmla="*/ 9221 w 10000"/>
                <a:gd name="connsiteY47" fmla="*/ 5991 h 10000"/>
                <a:gd name="connsiteX48" fmla="*/ 9221 w 10000"/>
                <a:gd name="connsiteY48" fmla="*/ 5991 h 10000"/>
                <a:gd name="connsiteX49" fmla="*/ 9351 w 10000"/>
                <a:gd name="connsiteY49" fmla="*/ 5894 h 10000"/>
                <a:gd name="connsiteX50" fmla="*/ 9351 w 10000"/>
                <a:gd name="connsiteY50" fmla="*/ 5894 h 10000"/>
                <a:gd name="connsiteX51" fmla="*/ 9610 w 10000"/>
                <a:gd name="connsiteY51" fmla="*/ 5701 h 10000"/>
                <a:gd name="connsiteX52" fmla="*/ 9740 w 10000"/>
                <a:gd name="connsiteY52" fmla="*/ 5604 h 10000"/>
                <a:gd name="connsiteX53" fmla="*/ 10000 w 10000"/>
                <a:gd name="connsiteY53" fmla="*/ 5410 h 10000"/>
                <a:gd name="connsiteX54" fmla="*/ 10000 w 10000"/>
                <a:gd name="connsiteY54" fmla="*/ 5410 h 10000"/>
                <a:gd name="connsiteX55" fmla="*/ 10000 w 10000"/>
                <a:gd name="connsiteY55" fmla="*/ 5314 h 10000"/>
                <a:gd name="connsiteX56" fmla="*/ 10000 w 10000"/>
                <a:gd name="connsiteY56" fmla="*/ 5314 h 10000"/>
                <a:gd name="connsiteX57" fmla="*/ 5844 w 10000"/>
                <a:gd name="connsiteY57" fmla="*/ 2125 h 10000"/>
                <a:gd name="connsiteX58" fmla="*/ 2208 w 10000"/>
                <a:gd name="connsiteY58" fmla="*/ 0 h 10000"/>
                <a:gd name="connsiteX59" fmla="*/ 2727 w 10000"/>
                <a:gd name="connsiteY59" fmla="*/ 2995 h 10000"/>
                <a:gd name="connsiteX60" fmla="*/ 2338 w 10000"/>
                <a:gd name="connsiteY60" fmla="*/ 8406 h 10000"/>
                <a:gd name="connsiteX61" fmla="*/ 0 w 10000"/>
                <a:gd name="connsiteY6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8571 w 10000"/>
                <a:gd name="connsiteY43" fmla="*/ 6570 h 10000"/>
                <a:gd name="connsiteX44" fmla="*/ 8571 w 10000"/>
                <a:gd name="connsiteY44" fmla="*/ 6570 h 10000"/>
                <a:gd name="connsiteX45" fmla="*/ 9091 w 10000"/>
                <a:gd name="connsiteY45" fmla="*/ 6087 h 10000"/>
                <a:gd name="connsiteX46" fmla="*/ 9221 w 10000"/>
                <a:gd name="connsiteY46" fmla="*/ 5991 h 10000"/>
                <a:gd name="connsiteX47" fmla="*/ 9221 w 10000"/>
                <a:gd name="connsiteY47" fmla="*/ 5991 h 10000"/>
                <a:gd name="connsiteX48" fmla="*/ 9351 w 10000"/>
                <a:gd name="connsiteY48" fmla="*/ 5894 h 10000"/>
                <a:gd name="connsiteX49" fmla="*/ 9351 w 10000"/>
                <a:gd name="connsiteY49" fmla="*/ 5894 h 10000"/>
                <a:gd name="connsiteX50" fmla="*/ 9610 w 10000"/>
                <a:gd name="connsiteY50" fmla="*/ 5701 h 10000"/>
                <a:gd name="connsiteX51" fmla="*/ 9740 w 10000"/>
                <a:gd name="connsiteY51" fmla="*/ 5604 h 10000"/>
                <a:gd name="connsiteX52" fmla="*/ 10000 w 10000"/>
                <a:gd name="connsiteY52" fmla="*/ 5410 h 10000"/>
                <a:gd name="connsiteX53" fmla="*/ 10000 w 10000"/>
                <a:gd name="connsiteY53" fmla="*/ 5410 h 10000"/>
                <a:gd name="connsiteX54" fmla="*/ 10000 w 10000"/>
                <a:gd name="connsiteY54" fmla="*/ 5314 h 10000"/>
                <a:gd name="connsiteX55" fmla="*/ 10000 w 10000"/>
                <a:gd name="connsiteY55" fmla="*/ 5314 h 10000"/>
                <a:gd name="connsiteX56" fmla="*/ 5844 w 10000"/>
                <a:gd name="connsiteY56" fmla="*/ 2125 h 10000"/>
                <a:gd name="connsiteX57" fmla="*/ 2208 w 10000"/>
                <a:gd name="connsiteY57" fmla="*/ 0 h 10000"/>
                <a:gd name="connsiteX58" fmla="*/ 2727 w 10000"/>
                <a:gd name="connsiteY58" fmla="*/ 2995 h 10000"/>
                <a:gd name="connsiteX59" fmla="*/ 2338 w 10000"/>
                <a:gd name="connsiteY59" fmla="*/ 8406 h 10000"/>
                <a:gd name="connsiteX60" fmla="*/ 0 w 10000"/>
                <a:gd name="connsiteY6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8571 w 10000"/>
                <a:gd name="connsiteY42" fmla="*/ 6570 h 10000"/>
                <a:gd name="connsiteX43" fmla="*/ 8571 w 10000"/>
                <a:gd name="connsiteY43" fmla="*/ 6570 h 10000"/>
                <a:gd name="connsiteX44" fmla="*/ 9091 w 10000"/>
                <a:gd name="connsiteY44" fmla="*/ 6087 h 10000"/>
                <a:gd name="connsiteX45" fmla="*/ 9221 w 10000"/>
                <a:gd name="connsiteY45" fmla="*/ 5991 h 10000"/>
                <a:gd name="connsiteX46" fmla="*/ 9221 w 10000"/>
                <a:gd name="connsiteY46" fmla="*/ 5991 h 10000"/>
                <a:gd name="connsiteX47" fmla="*/ 9351 w 10000"/>
                <a:gd name="connsiteY47" fmla="*/ 5894 h 10000"/>
                <a:gd name="connsiteX48" fmla="*/ 9351 w 10000"/>
                <a:gd name="connsiteY48" fmla="*/ 5894 h 10000"/>
                <a:gd name="connsiteX49" fmla="*/ 9610 w 10000"/>
                <a:gd name="connsiteY49" fmla="*/ 5701 h 10000"/>
                <a:gd name="connsiteX50" fmla="*/ 9740 w 10000"/>
                <a:gd name="connsiteY50" fmla="*/ 5604 h 10000"/>
                <a:gd name="connsiteX51" fmla="*/ 10000 w 10000"/>
                <a:gd name="connsiteY51" fmla="*/ 5410 h 10000"/>
                <a:gd name="connsiteX52" fmla="*/ 10000 w 10000"/>
                <a:gd name="connsiteY52" fmla="*/ 5410 h 10000"/>
                <a:gd name="connsiteX53" fmla="*/ 10000 w 10000"/>
                <a:gd name="connsiteY53" fmla="*/ 5314 h 10000"/>
                <a:gd name="connsiteX54" fmla="*/ 10000 w 10000"/>
                <a:gd name="connsiteY54" fmla="*/ 5314 h 10000"/>
                <a:gd name="connsiteX55" fmla="*/ 5844 w 10000"/>
                <a:gd name="connsiteY55" fmla="*/ 2125 h 10000"/>
                <a:gd name="connsiteX56" fmla="*/ 2208 w 10000"/>
                <a:gd name="connsiteY56" fmla="*/ 0 h 10000"/>
                <a:gd name="connsiteX57" fmla="*/ 2727 w 10000"/>
                <a:gd name="connsiteY57" fmla="*/ 2995 h 10000"/>
                <a:gd name="connsiteX58" fmla="*/ 2338 w 10000"/>
                <a:gd name="connsiteY58" fmla="*/ 8406 h 10000"/>
                <a:gd name="connsiteX59" fmla="*/ 0 w 10000"/>
                <a:gd name="connsiteY5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662 w 10000"/>
                <a:gd name="connsiteY38" fmla="*/ 7343 h 10000"/>
                <a:gd name="connsiteX39" fmla="*/ 7662 w 10000"/>
                <a:gd name="connsiteY39" fmla="*/ 7343 h 10000"/>
                <a:gd name="connsiteX40" fmla="*/ 7792 w 10000"/>
                <a:gd name="connsiteY40" fmla="*/ 7247 h 10000"/>
                <a:gd name="connsiteX41" fmla="*/ 8571 w 10000"/>
                <a:gd name="connsiteY41" fmla="*/ 6570 h 10000"/>
                <a:gd name="connsiteX42" fmla="*/ 8571 w 10000"/>
                <a:gd name="connsiteY42" fmla="*/ 6570 h 10000"/>
                <a:gd name="connsiteX43" fmla="*/ 9091 w 10000"/>
                <a:gd name="connsiteY43" fmla="*/ 6087 h 10000"/>
                <a:gd name="connsiteX44" fmla="*/ 9221 w 10000"/>
                <a:gd name="connsiteY44" fmla="*/ 5991 h 10000"/>
                <a:gd name="connsiteX45" fmla="*/ 9221 w 10000"/>
                <a:gd name="connsiteY45" fmla="*/ 5991 h 10000"/>
                <a:gd name="connsiteX46" fmla="*/ 9351 w 10000"/>
                <a:gd name="connsiteY46" fmla="*/ 5894 h 10000"/>
                <a:gd name="connsiteX47" fmla="*/ 9351 w 10000"/>
                <a:gd name="connsiteY47" fmla="*/ 5894 h 10000"/>
                <a:gd name="connsiteX48" fmla="*/ 9610 w 10000"/>
                <a:gd name="connsiteY48" fmla="*/ 5701 h 10000"/>
                <a:gd name="connsiteX49" fmla="*/ 9740 w 10000"/>
                <a:gd name="connsiteY49" fmla="*/ 5604 h 10000"/>
                <a:gd name="connsiteX50" fmla="*/ 10000 w 10000"/>
                <a:gd name="connsiteY50" fmla="*/ 5410 h 10000"/>
                <a:gd name="connsiteX51" fmla="*/ 10000 w 10000"/>
                <a:gd name="connsiteY51" fmla="*/ 5410 h 10000"/>
                <a:gd name="connsiteX52" fmla="*/ 10000 w 10000"/>
                <a:gd name="connsiteY52" fmla="*/ 5314 h 10000"/>
                <a:gd name="connsiteX53" fmla="*/ 10000 w 10000"/>
                <a:gd name="connsiteY53" fmla="*/ 5314 h 10000"/>
                <a:gd name="connsiteX54" fmla="*/ 5844 w 10000"/>
                <a:gd name="connsiteY54" fmla="*/ 2125 h 10000"/>
                <a:gd name="connsiteX55" fmla="*/ 2208 w 10000"/>
                <a:gd name="connsiteY55" fmla="*/ 0 h 10000"/>
                <a:gd name="connsiteX56" fmla="*/ 2727 w 10000"/>
                <a:gd name="connsiteY56" fmla="*/ 2995 h 10000"/>
                <a:gd name="connsiteX57" fmla="*/ 2338 w 10000"/>
                <a:gd name="connsiteY57" fmla="*/ 8406 h 10000"/>
                <a:gd name="connsiteX58" fmla="*/ 0 w 10000"/>
                <a:gd name="connsiteY5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273 w 10000"/>
                <a:gd name="connsiteY35" fmla="*/ 7633 h 10000"/>
                <a:gd name="connsiteX36" fmla="*/ 7403 w 10000"/>
                <a:gd name="connsiteY36" fmla="*/ 7537 h 10000"/>
                <a:gd name="connsiteX37" fmla="*/ 7662 w 10000"/>
                <a:gd name="connsiteY37" fmla="*/ 7343 h 10000"/>
                <a:gd name="connsiteX38" fmla="*/ 7662 w 10000"/>
                <a:gd name="connsiteY38" fmla="*/ 7343 h 10000"/>
                <a:gd name="connsiteX39" fmla="*/ 7792 w 10000"/>
                <a:gd name="connsiteY39" fmla="*/ 7247 h 10000"/>
                <a:gd name="connsiteX40" fmla="*/ 8571 w 10000"/>
                <a:gd name="connsiteY40" fmla="*/ 6570 h 10000"/>
                <a:gd name="connsiteX41" fmla="*/ 8571 w 10000"/>
                <a:gd name="connsiteY41" fmla="*/ 6570 h 10000"/>
                <a:gd name="connsiteX42" fmla="*/ 9091 w 10000"/>
                <a:gd name="connsiteY42" fmla="*/ 6087 h 10000"/>
                <a:gd name="connsiteX43" fmla="*/ 9221 w 10000"/>
                <a:gd name="connsiteY43" fmla="*/ 5991 h 10000"/>
                <a:gd name="connsiteX44" fmla="*/ 9221 w 10000"/>
                <a:gd name="connsiteY44" fmla="*/ 5991 h 10000"/>
                <a:gd name="connsiteX45" fmla="*/ 9351 w 10000"/>
                <a:gd name="connsiteY45" fmla="*/ 5894 h 10000"/>
                <a:gd name="connsiteX46" fmla="*/ 9351 w 10000"/>
                <a:gd name="connsiteY46" fmla="*/ 5894 h 10000"/>
                <a:gd name="connsiteX47" fmla="*/ 9610 w 10000"/>
                <a:gd name="connsiteY47" fmla="*/ 5701 h 10000"/>
                <a:gd name="connsiteX48" fmla="*/ 9740 w 10000"/>
                <a:gd name="connsiteY48" fmla="*/ 5604 h 10000"/>
                <a:gd name="connsiteX49" fmla="*/ 10000 w 10000"/>
                <a:gd name="connsiteY49" fmla="*/ 5410 h 10000"/>
                <a:gd name="connsiteX50" fmla="*/ 10000 w 10000"/>
                <a:gd name="connsiteY50" fmla="*/ 5410 h 10000"/>
                <a:gd name="connsiteX51" fmla="*/ 10000 w 10000"/>
                <a:gd name="connsiteY51" fmla="*/ 5314 h 10000"/>
                <a:gd name="connsiteX52" fmla="*/ 10000 w 10000"/>
                <a:gd name="connsiteY52" fmla="*/ 5314 h 10000"/>
                <a:gd name="connsiteX53" fmla="*/ 5844 w 10000"/>
                <a:gd name="connsiteY53" fmla="*/ 2125 h 10000"/>
                <a:gd name="connsiteX54" fmla="*/ 2208 w 10000"/>
                <a:gd name="connsiteY54" fmla="*/ 0 h 10000"/>
                <a:gd name="connsiteX55" fmla="*/ 2727 w 10000"/>
                <a:gd name="connsiteY55" fmla="*/ 2995 h 10000"/>
                <a:gd name="connsiteX56" fmla="*/ 2338 w 10000"/>
                <a:gd name="connsiteY56" fmla="*/ 8406 h 10000"/>
                <a:gd name="connsiteX57" fmla="*/ 0 w 10000"/>
                <a:gd name="connsiteY5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403 w 10000"/>
                <a:gd name="connsiteY35" fmla="*/ 7537 h 10000"/>
                <a:gd name="connsiteX36" fmla="*/ 7662 w 10000"/>
                <a:gd name="connsiteY36" fmla="*/ 7343 h 10000"/>
                <a:gd name="connsiteX37" fmla="*/ 7662 w 10000"/>
                <a:gd name="connsiteY37" fmla="*/ 7343 h 10000"/>
                <a:gd name="connsiteX38" fmla="*/ 7792 w 10000"/>
                <a:gd name="connsiteY38" fmla="*/ 7247 h 10000"/>
                <a:gd name="connsiteX39" fmla="*/ 8571 w 10000"/>
                <a:gd name="connsiteY39" fmla="*/ 6570 h 10000"/>
                <a:gd name="connsiteX40" fmla="*/ 8571 w 10000"/>
                <a:gd name="connsiteY40" fmla="*/ 6570 h 10000"/>
                <a:gd name="connsiteX41" fmla="*/ 9091 w 10000"/>
                <a:gd name="connsiteY41" fmla="*/ 6087 h 10000"/>
                <a:gd name="connsiteX42" fmla="*/ 9221 w 10000"/>
                <a:gd name="connsiteY42" fmla="*/ 5991 h 10000"/>
                <a:gd name="connsiteX43" fmla="*/ 9221 w 10000"/>
                <a:gd name="connsiteY43" fmla="*/ 5991 h 10000"/>
                <a:gd name="connsiteX44" fmla="*/ 9351 w 10000"/>
                <a:gd name="connsiteY44" fmla="*/ 5894 h 10000"/>
                <a:gd name="connsiteX45" fmla="*/ 9351 w 10000"/>
                <a:gd name="connsiteY45" fmla="*/ 5894 h 10000"/>
                <a:gd name="connsiteX46" fmla="*/ 9610 w 10000"/>
                <a:gd name="connsiteY46" fmla="*/ 5701 h 10000"/>
                <a:gd name="connsiteX47" fmla="*/ 9740 w 10000"/>
                <a:gd name="connsiteY47" fmla="*/ 5604 h 10000"/>
                <a:gd name="connsiteX48" fmla="*/ 10000 w 10000"/>
                <a:gd name="connsiteY48" fmla="*/ 5410 h 10000"/>
                <a:gd name="connsiteX49" fmla="*/ 10000 w 10000"/>
                <a:gd name="connsiteY49" fmla="*/ 5410 h 10000"/>
                <a:gd name="connsiteX50" fmla="*/ 10000 w 10000"/>
                <a:gd name="connsiteY50" fmla="*/ 5314 h 10000"/>
                <a:gd name="connsiteX51" fmla="*/ 10000 w 10000"/>
                <a:gd name="connsiteY51" fmla="*/ 5314 h 10000"/>
                <a:gd name="connsiteX52" fmla="*/ 5844 w 10000"/>
                <a:gd name="connsiteY52" fmla="*/ 2125 h 10000"/>
                <a:gd name="connsiteX53" fmla="*/ 2208 w 10000"/>
                <a:gd name="connsiteY53" fmla="*/ 0 h 10000"/>
                <a:gd name="connsiteX54" fmla="*/ 2727 w 10000"/>
                <a:gd name="connsiteY54" fmla="*/ 2995 h 10000"/>
                <a:gd name="connsiteX55" fmla="*/ 2338 w 10000"/>
                <a:gd name="connsiteY55" fmla="*/ 8406 h 10000"/>
                <a:gd name="connsiteX56" fmla="*/ 0 w 10000"/>
                <a:gd name="connsiteY5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7662 w 10000"/>
                <a:gd name="connsiteY36" fmla="*/ 7343 h 10000"/>
                <a:gd name="connsiteX37" fmla="*/ 7792 w 10000"/>
                <a:gd name="connsiteY37" fmla="*/ 7247 h 10000"/>
                <a:gd name="connsiteX38" fmla="*/ 8571 w 10000"/>
                <a:gd name="connsiteY38" fmla="*/ 6570 h 10000"/>
                <a:gd name="connsiteX39" fmla="*/ 8571 w 10000"/>
                <a:gd name="connsiteY39" fmla="*/ 6570 h 10000"/>
                <a:gd name="connsiteX40" fmla="*/ 9091 w 10000"/>
                <a:gd name="connsiteY40" fmla="*/ 6087 h 10000"/>
                <a:gd name="connsiteX41" fmla="*/ 9221 w 10000"/>
                <a:gd name="connsiteY41" fmla="*/ 5991 h 10000"/>
                <a:gd name="connsiteX42" fmla="*/ 9221 w 10000"/>
                <a:gd name="connsiteY42" fmla="*/ 5991 h 10000"/>
                <a:gd name="connsiteX43" fmla="*/ 9351 w 10000"/>
                <a:gd name="connsiteY43" fmla="*/ 5894 h 10000"/>
                <a:gd name="connsiteX44" fmla="*/ 9351 w 10000"/>
                <a:gd name="connsiteY44" fmla="*/ 5894 h 10000"/>
                <a:gd name="connsiteX45" fmla="*/ 9610 w 10000"/>
                <a:gd name="connsiteY45" fmla="*/ 5701 h 10000"/>
                <a:gd name="connsiteX46" fmla="*/ 9740 w 10000"/>
                <a:gd name="connsiteY46" fmla="*/ 5604 h 10000"/>
                <a:gd name="connsiteX47" fmla="*/ 10000 w 10000"/>
                <a:gd name="connsiteY47" fmla="*/ 5410 h 10000"/>
                <a:gd name="connsiteX48" fmla="*/ 10000 w 10000"/>
                <a:gd name="connsiteY48" fmla="*/ 5410 h 10000"/>
                <a:gd name="connsiteX49" fmla="*/ 10000 w 10000"/>
                <a:gd name="connsiteY49" fmla="*/ 5314 h 10000"/>
                <a:gd name="connsiteX50" fmla="*/ 10000 w 10000"/>
                <a:gd name="connsiteY50" fmla="*/ 5314 h 10000"/>
                <a:gd name="connsiteX51" fmla="*/ 5844 w 10000"/>
                <a:gd name="connsiteY51" fmla="*/ 2125 h 10000"/>
                <a:gd name="connsiteX52" fmla="*/ 2208 w 10000"/>
                <a:gd name="connsiteY52" fmla="*/ 0 h 10000"/>
                <a:gd name="connsiteX53" fmla="*/ 2727 w 10000"/>
                <a:gd name="connsiteY53" fmla="*/ 2995 h 10000"/>
                <a:gd name="connsiteX54" fmla="*/ 2338 w 10000"/>
                <a:gd name="connsiteY54" fmla="*/ 8406 h 10000"/>
                <a:gd name="connsiteX55" fmla="*/ 0 w 10000"/>
                <a:gd name="connsiteY5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7662 w 10000"/>
                <a:gd name="connsiteY36" fmla="*/ 7343 h 10000"/>
                <a:gd name="connsiteX37" fmla="*/ 8571 w 10000"/>
                <a:gd name="connsiteY37" fmla="*/ 6570 h 10000"/>
                <a:gd name="connsiteX38" fmla="*/ 8571 w 10000"/>
                <a:gd name="connsiteY38" fmla="*/ 6570 h 10000"/>
                <a:gd name="connsiteX39" fmla="*/ 9091 w 10000"/>
                <a:gd name="connsiteY39" fmla="*/ 6087 h 10000"/>
                <a:gd name="connsiteX40" fmla="*/ 9221 w 10000"/>
                <a:gd name="connsiteY40" fmla="*/ 5991 h 10000"/>
                <a:gd name="connsiteX41" fmla="*/ 9221 w 10000"/>
                <a:gd name="connsiteY41" fmla="*/ 5991 h 10000"/>
                <a:gd name="connsiteX42" fmla="*/ 9351 w 10000"/>
                <a:gd name="connsiteY42" fmla="*/ 5894 h 10000"/>
                <a:gd name="connsiteX43" fmla="*/ 9351 w 10000"/>
                <a:gd name="connsiteY43" fmla="*/ 5894 h 10000"/>
                <a:gd name="connsiteX44" fmla="*/ 9610 w 10000"/>
                <a:gd name="connsiteY44" fmla="*/ 5701 h 10000"/>
                <a:gd name="connsiteX45" fmla="*/ 9740 w 10000"/>
                <a:gd name="connsiteY45" fmla="*/ 5604 h 10000"/>
                <a:gd name="connsiteX46" fmla="*/ 10000 w 10000"/>
                <a:gd name="connsiteY46" fmla="*/ 5410 h 10000"/>
                <a:gd name="connsiteX47" fmla="*/ 10000 w 10000"/>
                <a:gd name="connsiteY47" fmla="*/ 5410 h 10000"/>
                <a:gd name="connsiteX48" fmla="*/ 10000 w 10000"/>
                <a:gd name="connsiteY48" fmla="*/ 5314 h 10000"/>
                <a:gd name="connsiteX49" fmla="*/ 10000 w 10000"/>
                <a:gd name="connsiteY49" fmla="*/ 5314 h 10000"/>
                <a:gd name="connsiteX50" fmla="*/ 5844 w 10000"/>
                <a:gd name="connsiteY50" fmla="*/ 2125 h 10000"/>
                <a:gd name="connsiteX51" fmla="*/ 2208 w 10000"/>
                <a:gd name="connsiteY51" fmla="*/ 0 h 10000"/>
                <a:gd name="connsiteX52" fmla="*/ 2727 w 10000"/>
                <a:gd name="connsiteY52" fmla="*/ 2995 h 10000"/>
                <a:gd name="connsiteX53" fmla="*/ 2338 w 10000"/>
                <a:gd name="connsiteY53" fmla="*/ 8406 h 10000"/>
                <a:gd name="connsiteX54" fmla="*/ 0 w 10000"/>
                <a:gd name="connsiteY5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8571 w 10000"/>
                <a:gd name="connsiteY37" fmla="*/ 6570 h 10000"/>
                <a:gd name="connsiteX38" fmla="*/ 9091 w 10000"/>
                <a:gd name="connsiteY38" fmla="*/ 6087 h 10000"/>
                <a:gd name="connsiteX39" fmla="*/ 9221 w 10000"/>
                <a:gd name="connsiteY39" fmla="*/ 5991 h 10000"/>
                <a:gd name="connsiteX40" fmla="*/ 9221 w 10000"/>
                <a:gd name="connsiteY40" fmla="*/ 5991 h 10000"/>
                <a:gd name="connsiteX41" fmla="*/ 9351 w 10000"/>
                <a:gd name="connsiteY41" fmla="*/ 5894 h 10000"/>
                <a:gd name="connsiteX42" fmla="*/ 9351 w 10000"/>
                <a:gd name="connsiteY42" fmla="*/ 5894 h 10000"/>
                <a:gd name="connsiteX43" fmla="*/ 9610 w 10000"/>
                <a:gd name="connsiteY43" fmla="*/ 5701 h 10000"/>
                <a:gd name="connsiteX44" fmla="*/ 9740 w 10000"/>
                <a:gd name="connsiteY44" fmla="*/ 5604 h 10000"/>
                <a:gd name="connsiteX45" fmla="*/ 10000 w 10000"/>
                <a:gd name="connsiteY45" fmla="*/ 5410 h 10000"/>
                <a:gd name="connsiteX46" fmla="*/ 10000 w 10000"/>
                <a:gd name="connsiteY46" fmla="*/ 5410 h 10000"/>
                <a:gd name="connsiteX47" fmla="*/ 10000 w 10000"/>
                <a:gd name="connsiteY47" fmla="*/ 5314 h 10000"/>
                <a:gd name="connsiteX48" fmla="*/ 10000 w 10000"/>
                <a:gd name="connsiteY48" fmla="*/ 5314 h 10000"/>
                <a:gd name="connsiteX49" fmla="*/ 5844 w 10000"/>
                <a:gd name="connsiteY49" fmla="*/ 2125 h 10000"/>
                <a:gd name="connsiteX50" fmla="*/ 2208 w 10000"/>
                <a:gd name="connsiteY50" fmla="*/ 0 h 10000"/>
                <a:gd name="connsiteX51" fmla="*/ 2727 w 10000"/>
                <a:gd name="connsiteY51" fmla="*/ 2995 h 10000"/>
                <a:gd name="connsiteX52" fmla="*/ 2338 w 10000"/>
                <a:gd name="connsiteY52" fmla="*/ 8406 h 10000"/>
                <a:gd name="connsiteX53" fmla="*/ 0 w 10000"/>
                <a:gd name="connsiteY5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221 w 10000"/>
                <a:gd name="connsiteY39" fmla="*/ 5991 h 10000"/>
                <a:gd name="connsiteX40" fmla="*/ 9351 w 10000"/>
                <a:gd name="connsiteY40" fmla="*/ 5894 h 10000"/>
                <a:gd name="connsiteX41" fmla="*/ 9351 w 10000"/>
                <a:gd name="connsiteY41" fmla="*/ 5894 h 10000"/>
                <a:gd name="connsiteX42" fmla="*/ 9610 w 10000"/>
                <a:gd name="connsiteY42" fmla="*/ 5701 h 10000"/>
                <a:gd name="connsiteX43" fmla="*/ 9740 w 10000"/>
                <a:gd name="connsiteY43" fmla="*/ 5604 h 10000"/>
                <a:gd name="connsiteX44" fmla="*/ 10000 w 10000"/>
                <a:gd name="connsiteY44" fmla="*/ 5410 h 10000"/>
                <a:gd name="connsiteX45" fmla="*/ 10000 w 10000"/>
                <a:gd name="connsiteY45" fmla="*/ 5410 h 10000"/>
                <a:gd name="connsiteX46" fmla="*/ 10000 w 10000"/>
                <a:gd name="connsiteY46" fmla="*/ 5314 h 10000"/>
                <a:gd name="connsiteX47" fmla="*/ 10000 w 10000"/>
                <a:gd name="connsiteY47" fmla="*/ 5314 h 10000"/>
                <a:gd name="connsiteX48" fmla="*/ 5844 w 10000"/>
                <a:gd name="connsiteY48" fmla="*/ 2125 h 10000"/>
                <a:gd name="connsiteX49" fmla="*/ 2208 w 10000"/>
                <a:gd name="connsiteY49" fmla="*/ 0 h 10000"/>
                <a:gd name="connsiteX50" fmla="*/ 2727 w 10000"/>
                <a:gd name="connsiteY50" fmla="*/ 2995 h 10000"/>
                <a:gd name="connsiteX51" fmla="*/ 2338 w 10000"/>
                <a:gd name="connsiteY51" fmla="*/ 8406 h 10000"/>
                <a:gd name="connsiteX52" fmla="*/ 0 w 10000"/>
                <a:gd name="connsiteY5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351 w 10000"/>
                <a:gd name="connsiteY39" fmla="*/ 5894 h 10000"/>
                <a:gd name="connsiteX40" fmla="*/ 9351 w 10000"/>
                <a:gd name="connsiteY40" fmla="*/ 5894 h 10000"/>
                <a:gd name="connsiteX41" fmla="*/ 9610 w 10000"/>
                <a:gd name="connsiteY41" fmla="*/ 5701 h 10000"/>
                <a:gd name="connsiteX42" fmla="*/ 9740 w 10000"/>
                <a:gd name="connsiteY42" fmla="*/ 5604 h 10000"/>
                <a:gd name="connsiteX43" fmla="*/ 10000 w 10000"/>
                <a:gd name="connsiteY43" fmla="*/ 5410 h 10000"/>
                <a:gd name="connsiteX44" fmla="*/ 10000 w 10000"/>
                <a:gd name="connsiteY44" fmla="*/ 5410 h 10000"/>
                <a:gd name="connsiteX45" fmla="*/ 10000 w 10000"/>
                <a:gd name="connsiteY45" fmla="*/ 5314 h 10000"/>
                <a:gd name="connsiteX46" fmla="*/ 10000 w 10000"/>
                <a:gd name="connsiteY46" fmla="*/ 5314 h 10000"/>
                <a:gd name="connsiteX47" fmla="*/ 5844 w 10000"/>
                <a:gd name="connsiteY47" fmla="*/ 2125 h 10000"/>
                <a:gd name="connsiteX48" fmla="*/ 2208 w 10000"/>
                <a:gd name="connsiteY48" fmla="*/ 0 h 10000"/>
                <a:gd name="connsiteX49" fmla="*/ 2727 w 10000"/>
                <a:gd name="connsiteY49" fmla="*/ 2995 h 10000"/>
                <a:gd name="connsiteX50" fmla="*/ 2338 w 10000"/>
                <a:gd name="connsiteY50" fmla="*/ 8406 h 10000"/>
                <a:gd name="connsiteX51" fmla="*/ 0 w 10000"/>
                <a:gd name="connsiteY5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351 w 10000"/>
                <a:gd name="connsiteY39" fmla="*/ 5894 h 10000"/>
                <a:gd name="connsiteX40" fmla="*/ 9610 w 10000"/>
                <a:gd name="connsiteY40" fmla="*/ 5701 h 10000"/>
                <a:gd name="connsiteX41" fmla="*/ 9740 w 10000"/>
                <a:gd name="connsiteY41" fmla="*/ 5604 h 10000"/>
                <a:gd name="connsiteX42" fmla="*/ 10000 w 10000"/>
                <a:gd name="connsiteY42" fmla="*/ 5410 h 10000"/>
                <a:gd name="connsiteX43" fmla="*/ 10000 w 10000"/>
                <a:gd name="connsiteY43" fmla="*/ 5410 h 10000"/>
                <a:gd name="connsiteX44" fmla="*/ 10000 w 10000"/>
                <a:gd name="connsiteY44" fmla="*/ 5314 h 10000"/>
                <a:gd name="connsiteX45" fmla="*/ 10000 w 10000"/>
                <a:gd name="connsiteY45" fmla="*/ 5314 h 10000"/>
                <a:gd name="connsiteX46" fmla="*/ 5844 w 10000"/>
                <a:gd name="connsiteY46" fmla="*/ 2125 h 10000"/>
                <a:gd name="connsiteX47" fmla="*/ 2208 w 10000"/>
                <a:gd name="connsiteY47" fmla="*/ 0 h 10000"/>
                <a:gd name="connsiteX48" fmla="*/ 2727 w 10000"/>
                <a:gd name="connsiteY48" fmla="*/ 2995 h 10000"/>
                <a:gd name="connsiteX49" fmla="*/ 2338 w 10000"/>
                <a:gd name="connsiteY49" fmla="*/ 8406 h 10000"/>
                <a:gd name="connsiteX50" fmla="*/ 0 w 10000"/>
                <a:gd name="connsiteY5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351 w 10000"/>
                <a:gd name="connsiteY38" fmla="*/ 5894 h 10000"/>
                <a:gd name="connsiteX39" fmla="*/ 9610 w 10000"/>
                <a:gd name="connsiteY39" fmla="*/ 5701 h 10000"/>
                <a:gd name="connsiteX40" fmla="*/ 9740 w 10000"/>
                <a:gd name="connsiteY40" fmla="*/ 5604 h 10000"/>
                <a:gd name="connsiteX41" fmla="*/ 10000 w 10000"/>
                <a:gd name="connsiteY41" fmla="*/ 5410 h 10000"/>
                <a:gd name="connsiteX42" fmla="*/ 10000 w 10000"/>
                <a:gd name="connsiteY42" fmla="*/ 5410 h 10000"/>
                <a:gd name="connsiteX43" fmla="*/ 10000 w 10000"/>
                <a:gd name="connsiteY43" fmla="*/ 5314 h 10000"/>
                <a:gd name="connsiteX44" fmla="*/ 10000 w 10000"/>
                <a:gd name="connsiteY44" fmla="*/ 5314 h 10000"/>
                <a:gd name="connsiteX45" fmla="*/ 5844 w 10000"/>
                <a:gd name="connsiteY45" fmla="*/ 2125 h 10000"/>
                <a:gd name="connsiteX46" fmla="*/ 2208 w 10000"/>
                <a:gd name="connsiteY46" fmla="*/ 0 h 10000"/>
                <a:gd name="connsiteX47" fmla="*/ 2727 w 10000"/>
                <a:gd name="connsiteY47" fmla="*/ 2995 h 10000"/>
                <a:gd name="connsiteX48" fmla="*/ 2338 w 10000"/>
                <a:gd name="connsiteY48" fmla="*/ 8406 h 10000"/>
                <a:gd name="connsiteX49" fmla="*/ 0 w 10000"/>
                <a:gd name="connsiteY4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351 w 10000"/>
                <a:gd name="connsiteY37" fmla="*/ 5894 h 10000"/>
                <a:gd name="connsiteX38" fmla="*/ 9610 w 10000"/>
                <a:gd name="connsiteY38" fmla="*/ 5701 h 10000"/>
                <a:gd name="connsiteX39" fmla="*/ 9740 w 10000"/>
                <a:gd name="connsiteY39" fmla="*/ 5604 h 10000"/>
                <a:gd name="connsiteX40" fmla="*/ 10000 w 10000"/>
                <a:gd name="connsiteY40" fmla="*/ 5410 h 10000"/>
                <a:gd name="connsiteX41" fmla="*/ 10000 w 10000"/>
                <a:gd name="connsiteY41" fmla="*/ 5410 h 10000"/>
                <a:gd name="connsiteX42" fmla="*/ 10000 w 10000"/>
                <a:gd name="connsiteY42" fmla="*/ 5314 h 10000"/>
                <a:gd name="connsiteX43" fmla="*/ 10000 w 10000"/>
                <a:gd name="connsiteY43" fmla="*/ 5314 h 10000"/>
                <a:gd name="connsiteX44" fmla="*/ 5844 w 10000"/>
                <a:gd name="connsiteY44" fmla="*/ 2125 h 10000"/>
                <a:gd name="connsiteX45" fmla="*/ 2208 w 10000"/>
                <a:gd name="connsiteY45" fmla="*/ 0 h 10000"/>
                <a:gd name="connsiteX46" fmla="*/ 2727 w 10000"/>
                <a:gd name="connsiteY46" fmla="*/ 2995 h 10000"/>
                <a:gd name="connsiteX47" fmla="*/ 2338 w 10000"/>
                <a:gd name="connsiteY47" fmla="*/ 8406 h 10000"/>
                <a:gd name="connsiteX48" fmla="*/ 0 w 10000"/>
                <a:gd name="connsiteY4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610 w 10000"/>
                <a:gd name="connsiteY37" fmla="*/ 5701 h 10000"/>
                <a:gd name="connsiteX38" fmla="*/ 9740 w 10000"/>
                <a:gd name="connsiteY38" fmla="*/ 5604 h 10000"/>
                <a:gd name="connsiteX39" fmla="*/ 10000 w 10000"/>
                <a:gd name="connsiteY39" fmla="*/ 5410 h 10000"/>
                <a:gd name="connsiteX40" fmla="*/ 10000 w 10000"/>
                <a:gd name="connsiteY40" fmla="*/ 5410 h 10000"/>
                <a:gd name="connsiteX41" fmla="*/ 10000 w 10000"/>
                <a:gd name="connsiteY41" fmla="*/ 5314 h 10000"/>
                <a:gd name="connsiteX42" fmla="*/ 10000 w 10000"/>
                <a:gd name="connsiteY42" fmla="*/ 5314 h 10000"/>
                <a:gd name="connsiteX43" fmla="*/ 5844 w 10000"/>
                <a:gd name="connsiteY43" fmla="*/ 2125 h 10000"/>
                <a:gd name="connsiteX44" fmla="*/ 2208 w 10000"/>
                <a:gd name="connsiteY44" fmla="*/ 0 h 10000"/>
                <a:gd name="connsiteX45" fmla="*/ 2727 w 10000"/>
                <a:gd name="connsiteY45" fmla="*/ 2995 h 10000"/>
                <a:gd name="connsiteX46" fmla="*/ 2338 w 10000"/>
                <a:gd name="connsiteY46" fmla="*/ 8406 h 10000"/>
                <a:gd name="connsiteX47" fmla="*/ 0 w 10000"/>
                <a:gd name="connsiteY4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623 w 10000"/>
                <a:gd name="connsiteY23" fmla="*/ 8212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116 h 10000"/>
                <a:gd name="connsiteX27" fmla="*/ 6623 w 10000"/>
                <a:gd name="connsiteY27" fmla="*/ 8116 h 10000"/>
                <a:gd name="connsiteX28" fmla="*/ 6753 w 10000"/>
                <a:gd name="connsiteY28" fmla="*/ 8116 h 10000"/>
                <a:gd name="connsiteX29" fmla="*/ 6753 w 10000"/>
                <a:gd name="connsiteY29" fmla="*/ 8116 h 10000"/>
                <a:gd name="connsiteX30" fmla="*/ 6883 w 10000"/>
                <a:gd name="connsiteY30" fmla="*/ 8020 h 10000"/>
                <a:gd name="connsiteX31" fmla="*/ 6883 w 10000"/>
                <a:gd name="connsiteY31" fmla="*/ 7923 h 10000"/>
                <a:gd name="connsiteX32" fmla="*/ 6883 w 10000"/>
                <a:gd name="connsiteY32" fmla="*/ 7923 h 10000"/>
                <a:gd name="connsiteX33" fmla="*/ 7143 w 10000"/>
                <a:gd name="connsiteY33" fmla="*/ 7826 h 10000"/>
                <a:gd name="connsiteX34" fmla="*/ 7662 w 10000"/>
                <a:gd name="connsiteY34" fmla="*/ 7343 h 10000"/>
                <a:gd name="connsiteX35" fmla="*/ 8571 w 10000"/>
                <a:gd name="connsiteY35" fmla="*/ 6570 h 10000"/>
                <a:gd name="connsiteX36" fmla="*/ 9610 w 10000"/>
                <a:gd name="connsiteY36" fmla="*/ 5701 h 10000"/>
                <a:gd name="connsiteX37" fmla="*/ 9740 w 10000"/>
                <a:gd name="connsiteY37" fmla="*/ 5604 h 10000"/>
                <a:gd name="connsiteX38" fmla="*/ 10000 w 10000"/>
                <a:gd name="connsiteY38" fmla="*/ 5410 h 10000"/>
                <a:gd name="connsiteX39" fmla="*/ 10000 w 10000"/>
                <a:gd name="connsiteY39" fmla="*/ 5410 h 10000"/>
                <a:gd name="connsiteX40" fmla="*/ 10000 w 10000"/>
                <a:gd name="connsiteY40" fmla="*/ 5314 h 10000"/>
                <a:gd name="connsiteX41" fmla="*/ 10000 w 10000"/>
                <a:gd name="connsiteY41" fmla="*/ 5314 h 10000"/>
                <a:gd name="connsiteX42" fmla="*/ 5844 w 10000"/>
                <a:gd name="connsiteY42" fmla="*/ 2125 h 10000"/>
                <a:gd name="connsiteX43" fmla="*/ 2208 w 10000"/>
                <a:gd name="connsiteY43" fmla="*/ 0 h 10000"/>
                <a:gd name="connsiteX44" fmla="*/ 2727 w 10000"/>
                <a:gd name="connsiteY44" fmla="*/ 2995 h 10000"/>
                <a:gd name="connsiteX45" fmla="*/ 2338 w 10000"/>
                <a:gd name="connsiteY45" fmla="*/ 8406 h 10000"/>
                <a:gd name="connsiteX46" fmla="*/ 0 w 10000"/>
                <a:gd name="connsiteY4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623 w 10000"/>
                <a:gd name="connsiteY22" fmla="*/ 8212 h 10000"/>
                <a:gd name="connsiteX23" fmla="*/ 6623 w 10000"/>
                <a:gd name="connsiteY23" fmla="*/ 8212 h 10000"/>
                <a:gd name="connsiteX24" fmla="*/ 6623 w 10000"/>
                <a:gd name="connsiteY24" fmla="*/ 8212 h 10000"/>
                <a:gd name="connsiteX25" fmla="*/ 6623 w 10000"/>
                <a:gd name="connsiteY25" fmla="*/ 8116 h 10000"/>
                <a:gd name="connsiteX26" fmla="*/ 6623 w 10000"/>
                <a:gd name="connsiteY26" fmla="*/ 8116 h 10000"/>
                <a:gd name="connsiteX27" fmla="*/ 6753 w 10000"/>
                <a:gd name="connsiteY27" fmla="*/ 8116 h 10000"/>
                <a:gd name="connsiteX28" fmla="*/ 6753 w 10000"/>
                <a:gd name="connsiteY28" fmla="*/ 8116 h 10000"/>
                <a:gd name="connsiteX29" fmla="*/ 6883 w 10000"/>
                <a:gd name="connsiteY29" fmla="*/ 8020 h 10000"/>
                <a:gd name="connsiteX30" fmla="*/ 6883 w 10000"/>
                <a:gd name="connsiteY30" fmla="*/ 7923 h 10000"/>
                <a:gd name="connsiteX31" fmla="*/ 6883 w 10000"/>
                <a:gd name="connsiteY31" fmla="*/ 7923 h 10000"/>
                <a:gd name="connsiteX32" fmla="*/ 7143 w 10000"/>
                <a:gd name="connsiteY32" fmla="*/ 7826 h 10000"/>
                <a:gd name="connsiteX33" fmla="*/ 7662 w 10000"/>
                <a:gd name="connsiteY33" fmla="*/ 7343 h 10000"/>
                <a:gd name="connsiteX34" fmla="*/ 8571 w 10000"/>
                <a:gd name="connsiteY34" fmla="*/ 6570 h 10000"/>
                <a:gd name="connsiteX35" fmla="*/ 9610 w 10000"/>
                <a:gd name="connsiteY35" fmla="*/ 5701 h 10000"/>
                <a:gd name="connsiteX36" fmla="*/ 9740 w 10000"/>
                <a:gd name="connsiteY36" fmla="*/ 5604 h 10000"/>
                <a:gd name="connsiteX37" fmla="*/ 10000 w 10000"/>
                <a:gd name="connsiteY37" fmla="*/ 5410 h 10000"/>
                <a:gd name="connsiteX38" fmla="*/ 10000 w 10000"/>
                <a:gd name="connsiteY38" fmla="*/ 5410 h 10000"/>
                <a:gd name="connsiteX39" fmla="*/ 10000 w 10000"/>
                <a:gd name="connsiteY39" fmla="*/ 5314 h 10000"/>
                <a:gd name="connsiteX40" fmla="*/ 10000 w 10000"/>
                <a:gd name="connsiteY40" fmla="*/ 5314 h 10000"/>
                <a:gd name="connsiteX41" fmla="*/ 5844 w 10000"/>
                <a:gd name="connsiteY41" fmla="*/ 2125 h 10000"/>
                <a:gd name="connsiteX42" fmla="*/ 2208 w 10000"/>
                <a:gd name="connsiteY42" fmla="*/ 0 h 10000"/>
                <a:gd name="connsiteX43" fmla="*/ 2727 w 10000"/>
                <a:gd name="connsiteY43" fmla="*/ 2995 h 10000"/>
                <a:gd name="connsiteX44" fmla="*/ 2338 w 10000"/>
                <a:gd name="connsiteY44" fmla="*/ 8406 h 10000"/>
                <a:gd name="connsiteX45" fmla="*/ 0 w 10000"/>
                <a:gd name="connsiteY4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623 w 10000"/>
                <a:gd name="connsiteY21" fmla="*/ 8212 h 10000"/>
                <a:gd name="connsiteX22" fmla="*/ 6623 w 10000"/>
                <a:gd name="connsiteY22" fmla="*/ 8212 h 10000"/>
                <a:gd name="connsiteX23" fmla="*/ 6623 w 10000"/>
                <a:gd name="connsiteY23" fmla="*/ 8212 h 10000"/>
                <a:gd name="connsiteX24" fmla="*/ 6623 w 10000"/>
                <a:gd name="connsiteY24" fmla="*/ 8116 h 10000"/>
                <a:gd name="connsiteX25" fmla="*/ 6623 w 10000"/>
                <a:gd name="connsiteY25" fmla="*/ 8116 h 10000"/>
                <a:gd name="connsiteX26" fmla="*/ 6753 w 10000"/>
                <a:gd name="connsiteY26" fmla="*/ 8116 h 10000"/>
                <a:gd name="connsiteX27" fmla="*/ 6753 w 10000"/>
                <a:gd name="connsiteY27" fmla="*/ 8116 h 10000"/>
                <a:gd name="connsiteX28" fmla="*/ 6883 w 10000"/>
                <a:gd name="connsiteY28" fmla="*/ 8020 h 10000"/>
                <a:gd name="connsiteX29" fmla="*/ 6883 w 10000"/>
                <a:gd name="connsiteY29" fmla="*/ 7923 h 10000"/>
                <a:gd name="connsiteX30" fmla="*/ 6883 w 10000"/>
                <a:gd name="connsiteY30" fmla="*/ 7923 h 10000"/>
                <a:gd name="connsiteX31" fmla="*/ 7143 w 10000"/>
                <a:gd name="connsiteY31" fmla="*/ 7826 h 10000"/>
                <a:gd name="connsiteX32" fmla="*/ 7662 w 10000"/>
                <a:gd name="connsiteY32" fmla="*/ 7343 h 10000"/>
                <a:gd name="connsiteX33" fmla="*/ 8571 w 10000"/>
                <a:gd name="connsiteY33" fmla="*/ 6570 h 10000"/>
                <a:gd name="connsiteX34" fmla="*/ 9610 w 10000"/>
                <a:gd name="connsiteY34" fmla="*/ 5701 h 10000"/>
                <a:gd name="connsiteX35" fmla="*/ 9740 w 10000"/>
                <a:gd name="connsiteY35" fmla="*/ 5604 h 10000"/>
                <a:gd name="connsiteX36" fmla="*/ 10000 w 10000"/>
                <a:gd name="connsiteY36" fmla="*/ 5410 h 10000"/>
                <a:gd name="connsiteX37" fmla="*/ 10000 w 10000"/>
                <a:gd name="connsiteY37" fmla="*/ 5410 h 10000"/>
                <a:gd name="connsiteX38" fmla="*/ 10000 w 10000"/>
                <a:gd name="connsiteY38" fmla="*/ 5314 h 10000"/>
                <a:gd name="connsiteX39" fmla="*/ 10000 w 10000"/>
                <a:gd name="connsiteY39" fmla="*/ 5314 h 10000"/>
                <a:gd name="connsiteX40" fmla="*/ 5844 w 10000"/>
                <a:gd name="connsiteY40" fmla="*/ 2125 h 10000"/>
                <a:gd name="connsiteX41" fmla="*/ 2208 w 10000"/>
                <a:gd name="connsiteY41" fmla="*/ 0 h 10000"/>
                <a:gd name="connsiteX42" fmla="*/ 2727 w 10000"/>
                <a:gd name="connsiteY42" fmla="*/ 2995 h 10000"/>
                <a:gd name="connsiteX43" fmla="*/ 2338 w 10000"/>
                <a:gd name="connsiteY43" fmla="*/ 8406 h 10000"/>
                <a:gd name="connsiteX44" fmla="*/ 0 w 10000"/>
                <a:gd name="connsiteY4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623 w 10000"/>
                <a:gd name="connsiteY20" fmla="*/ 8212 h 10000"/>
                <a:gd name="connsiteX21" fmla="*/ 6623 w 10000"/>
                <a:gd name="connsiteY21" fmla="*/ 8212 h 10000"/>
                <a:gd name="connsiteX22" fmla="*/ 6623 w 10000"/>
                <a:gd name="connsiteY22" fmla="*/ 8212 h 10000"/>
                <a:gd name="connsiteX23" fmla="*/ 6623 w 10000"/>
                <a:gd name="connsiteY23" fmla="*/ 8116 h 10000"/>
                <a:gd name="connsiteX24" fmla="*/ 6623 w 10000"/>
                <a:gd name="connsiteY24" fmla="*/ 8116 h 10000"/>
                <a:gd name="connsiteX25" fmla="*/ 6753 w 10000"/>
                <a:gd name="connsiteY25" fmla="*/ 8116 h 10000"/>
                <a:gd name="connsiteX26" fmla="*/ 6753 w 10000"/>
                <a:gd name="connsiteY26" fmla="*/ 8116 h 10000"/>
                <a:gd name="connsiteX27" fmla="*/ 6883 w 10000"/>
                <a:gd name="connsiteY27" fmla="*/ 8020 h 10000"/>
                <a:gd name="connsiteX28" fmla="*/ 6883 w 10000"/>
                <a:gd name="connsiteY28" fmla="*/ 7923 h 10000"/>
                <a:gd name="connsiteX29" fmla="*/ 6883 w 10000"/>
                <a:gd name="connsiteY29" fmla="*/ 7923 h 10000"/>
                <a:gd name="connsiteX30" fmla="*/ 7143 w 10000"/>
                <a:gd name="connsiteY30" fmla="*/ 7826 h 10000"/>
                <a:gd name="connsiteX31" fmla="*/ 7662 w 10000"/>
                <a:gd name="connsiteY31" fmla="*/ 7343 h 10000"/>
                <a:gd name="connsiteX32" fmla="*/ 8571 w 10000"/>
                <a:gd name="connsiteY32" fmla="*/ 6570 h 10000"/>
                <a:gd name="connsiteX33" fmla="*/ 9610 w 10000"/>
                <a:gd name="connsiteY33" fmla="*/ 5701 h 10000"/>
                <a:gd name="connsiteX34" fmla="*/ 9740 w 10000"/>
                <a:gd name="connsiteY34" fmla="*/ 5604 h 10000"/>
                <a:gd name="connsiteX35" fmla="*/ 10000 w 10000"/>
                <a:gd name="connsiteY35" fmla="*/ 5410 h 10000"/>
                <a:gd name="connsiteX36" fmla="*/ 10000 w 10000"/>
                <a:gd name="connsiteY36" fmla="*/ 5410 h 10000"/>
                <a:gd name="connsiteX37" fmla="*/ 10000 w 10000"/>
                <a:gd name="connsiteY37" fmla="*/ 5314 h 10000"/>
                <a:gd name="connsiteX38" fmla="*/ 10000 w 10000"/>
                <a:gd name="connsiteY38" fmla="*/ 5314 h 10000"/>
                <a:gd name="connsiteX39" fmla="*/ 5844 w 10000"/>
                <a:gd name="connsiteY39" fmla="*/ 2125 h 10000"/>
                <a:gd name="connsiteX40" fmla="*/ 2208 w 10000"/>
                <a:gd name="connsiteY40" fmla="*/ 0 h 10000"/>
                <a:gd name="connsiteX41" fmla="*/ 2727 w 10000"/>
                <a:gd name="connsiteY41" fmla="*/ 2995 h 10000"/>
                <a:gd name="connsiteX42" fmla="*/ 2338 w 10000"/>
                <a:gd name="connsiteY42" fmla="*/ 8406 h 10000"/>
                <a:gd name="connsiteX43" fmla="*/ 0 w 10000"/>
                <a:gd name="connsiteY4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623 w 10000"/>
                <a:gd name="connsiteY19" fmla="*/ 8212 h 10000"/>
                <a:gd name="connsiteX20" fmla="*/ 6623 w 10000"/>
                <a:gd name="connsiteY20" fmla="*/ 8212 h 10000"/>
                <a:gd name="connsiteX21" fmla="*/ 6623 w 10000"/>
                <a:gd name="connsiteY21" fmla="*/ 8212 h 10000"/>
                <a:gd name="connsiteX22" fmla="*/ 6623 w 10000"/>
                <a:gd name="connsiteY22" fmla="*/ 8116 h 10000"/>
                <a:gd name="connsiteX23" fmla="*/ 6623 w 10000"/>
                <a:gd name="connsiteY23" fmla="*/ 8116 h 10000"/>
                <a:gd name="connsiteX24" fmla="*/ 6753 w 10000"/>
                <a:gd name="connsiteY24" fmla="*/ 8116 h 10000"/>
                <a:gd name="connsiteX25" fmla="*/ 6753 w 10000"/>
                <a:gd name="connsiteY25" fmla="*/ 8116 h 10000"/>
                <a:gd name="connsiteX26" fmla="*/ 6883 w 10000"/>
                <a:gd name="connsiteY26" fmla="*/ 8020 h 10000"/>
                <a:gd name="connsiteX27" fmla="*/ 6883 w 10000"/>
                <a:gd name="connsiteY27" fmla="*/ 7923 h 10000"/>
                <a:gd name="connsiteX28" fmla="*/ 6883 w 10000"/>
                <a:gd name="connsiteY28" fmla="*/ 7923 h 10000"/>
                <a:gd name="connsiteX29" fmla="*/ 7143 w 10000"/>
                <a:gd name="connsiteY29" fmla="*/ 7826 h 10000"/>
                <a:gd name="connsiteX30" fmla="*/ 7662 w 10000"/>
                <a:gd name="connsiteY30" fmla="*/ 7343 h 10000"/>
                <a:gd name="connsiteX31" fmla="*/ 8571 w 10000"/>
                <a:gd name="connsiteY31" fmla="*/ 6570 h 10000"/>
                <a:gd name="connsiteX32" fmla="*/ 9610 w 10000"/>
                <a:gd name="connsiteY32" fmla="*/ 5701 h 10000"/>
                <a:gd name="connsiteX33" fmla="*/ 9740 w 10000"/>
                <a:gd name="connsiteY33" fmla="*/ 5604 h 10000"/>
                <a:gd name="connsiteX34" fmla="*/ 10000 w 10000"/>
                <a:gd name="connsiteY34" fmla="*/ 5410 h 10000"/>
                <a:gd name="connsiteX35" fmla="*/ 10000 w 10000"/>
                <a:gd name="connsiteY35" fmla="*/ 5410 h 10000"/>
                <a:gd name="connsiteX36" fmla="*/ 10000 w 10000"/>
                <a:gd name="connsiteY36" fmla="*/ 5314 h 10000"/>
                <a:gd name="connsiteX37" fmla="*/ 10000 w 10000"/>
                <a:gd name="connsiteY37" fmla="*/ 5314 h 10000"/>
                <a:gd name="connsiteX38" fmla="*/ 5844 w 10000"/>
                <a:gd name="connsiteY38" fmla="*/ 2125 h 10000"/>
                <a:gd name="connsiteX39" fmla="*/ 2208 w 10000"/>
                <a:gd name="connsiteY39" fmla="*/ 0 h 10000"/>
                <a:gd name="connsiteX40" fmla="*/ 2727 w 10000"/>
                <a:gd name="connsiteY40" fmla="*/ 2995 h 10000"/>
                <a:gd name="connsiteX41" fmla="*/ 2338 w 10000"/>
                <a:gd name="connsiteY41" fmla="*/ 8406 h 10000"/>
                <a:gd name="connsiteX42" fmla="*/ 0 w 10000"/>
                <a:gd name="connsiteY4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234 w 10000"/>
                <a:gd name="connsiteY13" fmla="*/ 8503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623 w 10000"/>
                <a:gd name="connsiteY18" fmla="*/ 8212 h 10000"/>
                <a:gd name="connsiteX19" fmla="*/ 6623 w 10000"/>
                <a:gd name="connsiteY19" fmla="*/ 8212 h 10000"/>
                <a:gd name="connsiteX20" fmla="*/ 6623 w 10000"/>
                <a:gd name="connsiteY20" fmla="*/ 8212 h 10000"/>
                <a:gd name="connsiteX21" fmla="*/ 6623 w 10000"/>
                <a:gd name="connsiteY21" fmla="*/ 8116 h 10000"/>
                <a:gd name="connsiteX22" fmla="*/ 6623 w 10000"/>
                <a:gd name="connsiteY22" fmla="*/ 8116 h 10000"/>
                <a:gd name="connsiteX23" fmla="*/ 6753 w 10000"/>
                <a:gd name="connsiteY23" fmla="*/ 8116 h 10000"/>
                <a:gd name="connsiteX24" fmla="*/ 6753 w 10000"/>
                <a:gd name="connsiteY24" fmla="*/ 8116 h 10000"/>
                <a:gd name="connsiteX25" fmla="*/ 6883 w 10000"/>
                <a:gd name="connsiteY25" fmla="*/ 8020 h 10000"/>
                <a:gd name="connsiteX26" fmla="*/ 6883 w 10000"/>
                <a:gd name="connsiteY26" fmla="*/ 7923 h 10000"/>
                <a:gd name="connsiteX27" fmla="*/ 6883 w 10000"/>
                <a:gd name="connsiteY27" fmla="*/ 7923 h 10000"/>
                <a:gd name="connsiteX28" fmla="*/ 7143 w 10000"/>
                <a:gd name="connsiteY28" fmla="*/ 7826 h 10000"/>
                <a:gd name="connsiteX29" fmla="*/ 7662 w 10000"/>
                <a:gd name="connsiteY29" fmla="*/ 7343 h 10000"/>
                <a:gd name="connsiteX30" fmla="*/ 8571 w 10000"/>
                <a:gd name="connsiteY30" fmla="*/ 6570 h 10000"/>
                <a:gd name="connsiteX31" fmla="*/ 9610 w 10000"/>
                <a:gd name="connsiteY31" fmla="*/ 5701 h 10000"/>
                <a:gd name="connsiteX32" fmla="*/ 9740 w 10000"/>
                <a:gd name="connsiteY32" fmla="*/ 5604 h 10000"/>
                <a:gd name="connsiteX33" fmla="*/ 10000 w 10000"/>
                <a:gd name="connsiteY33" fmla="*/ 5410 h 10000"/>
                <a:gd name="connsiteX34" fmla="*/ 10000 w 10000"/>
                <a:gd name="connsiteY34" fmla="*/ 5410 h 10000"/>
                <a:gd name="connsiteX35" fmla="*/ 10000 w 10000"/>
                <a:gd name="connsiteY35" fmla="*/ 5314 h 10000"/>
                <a:gd name="connsiteX36" fmla="*/ 10000 w 10000"/>
                <a:gd name="connsiteY36" fmla="*/ 5314 h 10000"/>
                <a:gd name="connsiteX37" fmla="*/ 5844 w 10000"/>
                <a:gd name="connsiteY37" fmla="*/ 2125 h 10000"/>
                <a:gd name="connsiteX38" fmla="*/ 2208 w 10000"/>
                <a:gd name="connsiteY38" fmla="*/ 0 h 10000"/>
                <a:gd name="connsiteX39" fmla="*/ 2727 w 10000"/>
                <a:gd name="connsiteY39" fmla="*/ 2995 h 10000"/>
                <a:gd name="connsiteX40" fmla="*/ 2338 w 10000"/>
                <a:gd name="connsiteY40" fmla="*/ 8406 h 10000"/>
                <a:gd name="connsiteX41" fmla="*/ 0 w 10000"/>
                <a:gd name="connsiteY4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234 w 10000"/>
                <a:gd name="connsiteY12" fmla="*/ 8503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623 w 10000"/>
                <a:gd name="connsiteY17" fmla="*/ 8212 h 10000"/>
                <a:gd name="connsiteX18" fmla="*/ 6623 w 10000"/>
                <a:gd name="connsiteY18" fmla="*/ 8212 h 10000"/>
                <a:gd name="connsiteX19" fmla="*/ 6623 w 10000"/>
                <a:gd name="connsiteY19" fmla="*/ 8212 h 10000"/>
                <a:gd name="connsiteX20" fmla="*/ 6623 w 10000"/>
                <a:gd name="connsiteY20" fmla="*/ 8116 h 10000"/>
                <a:gd name="connsiteX21" fmla="*/ 6623 w 10000"/>
                <a:gd name="connsiteY21" fmla="*/ 8116 h 10000"/>
                <a:gd name="connsiteX22" fmla="*/ 6753 w 10000"/>
                <a:gd name="connsiteY22" fmla="*/ 8116 h 10000"/>
                <a:gd name="connsiteX23" fmla="*/ 6753 w 10000"/>
                <a:gd name="connsiteY23" fmla="*/ 8116 h 10000"/>
                <a:gd name="connsiteX24" fmla="*/ 6883 w 10000"/>
                <a:gd name="connsiteY24" fmla="*/ 8020 h 10000"/>
                <a:gd name="connsiteX25" fmla="*/ 6883 w 10000"/>
                <a:gd name="connsiteY25" fmla="*/ 7923 h 10000"/>
                <a:gd name="connsiteX26" fmla="*/ 6883 w 10000"/>
                <a:gd name="connsiteY26" fmla="*/ 7923 h 10000"/>
                <a:gd name="connsiteX27" fmla="*/ 7143 w 10000"/>
                <a:gd name="connsiteY27" fmla="*/ 7826 h 10000"/>
                <a:gd name="connsiteX28" fmla="*/ 7662 w 10000"/>
                <a:gd name="connsiteY28" fmla="*/ 7343 h 10000"/>
                <a:gd name="connsiteX29" fmla="*/ 8571 w 10000"/>
                <a:gd name="connsiteY29" fmla="*/ 6570 h 10000"/>
                <a:gd name="connsiteX30" fmla="*/ 9610 w 10000"/>
                <a:gd name="connsiteY30" fmla="*/ 5701 h 10000"/>
                <a:gd name="connsiteX31" fmla="*/ 9740 w 10000"/>
                <a:gd name="connsiteY31" fmla="*/ 5604 h 10000"/>
                <a:gd name="connsiteX32" fmla="*/ 10000 w 10000"/>
                <a:gd name="connsiteY32" fmla="*/ 5410 h 10000"/>
                <a:gd name="connsiteX33" fmla="*/ 10000 w 10000"/>
                <a:gd name="connsiteY33" fmla="*/ 5410 h 10000"/>
                <a:gd name="connsiteX34" fmla="*/ 10000 w 10000"/>
                <a:gd name="connsiteY34" fmla="*/ 5314 h 10000"/>
                <a:gd name="connsiteX35" fmla="*/ 10000 w 10000"/>
                <a:gd name="connsiteY35" fmla="*/ 5314 h 10000"/>
                <a:gd name="connsiteX36" fmla="*/ 5844 w 10000"/>
                <a:gd name="connsiteY36" fmla="*/ 2125 h 10000"/>
                <a:gd name="connsiteX37" fmla="*/ 2208 w 10000"/>
                <a:gd name="connsiteY37" fmla="*/ 0 h 10000"/>
                <a:gd name="connsiteX38" fmla="*/ 2727 w 10000"/>
                <a:gd name="connsiteY38" fmla="*/ 2995 h 10000"/>
                <a:gd name="connsiteX39" fmla="*/ 2338 w 10000"/>
                <a:gd name="connsiteY39" fmla="*/ 8406 h 10000"/>
                <a:gd name="connsiteX40" fmla="*/ 0 w 10000"/>
                <a:gd name="connsiteY4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234 w 10000"/>
                <a:gd name="connsiteY11" fmla="*/ 8503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623 w 10000"/>
                <a:gd name="connsiteY16" fmla="*/ 8212 h 10000"/>
                <a:gd name="connsiteX17" fmla="*/ 6623 w 10000"/>
                <a:gd name="connsiteY17" fmla="*/ 8212 h 10000"/>
                <a:gd name="connsiteX18" fmla="*/ 6623 w 10000"/>
                <a:gd name="connsiteY18" fmla="*/ 8212 h 10000"/>
                <a:gd name="connsiteX19" fmla="*/ 6623 w 10000"/>
                <a:gd name="connsiteY19" fmla="*/ 8116 h 10000"/>
                <a:gd name="connsiteX20" fmla="*/ 6623 w 10000"/>
                <a:gd name="connsiteY20" fmla="*/ 8116 h 10000"/>
                <a:gd name="connsiteX21" fmla="*/ 6753 w 10000"/>
                <a:gd name="connsiteY21" fmla="*/ 8116 h 10000"/>
                <a:gd name="connsiteX22" fmla="*/ 6753 w 10000"/>
                <a:gd name="connsiteY22" fmla="*/ 8116 h 10000"/>
                <a:gd name="connsiteX23" fmla="*/ 6883 w 10000"/>
                <a:gd name="connsiteY23" fmla="*/ 8020 h 10000"/>
                <a:gd name="connsiteX24" fmla="*/ 6883 w 10000"/>
                <a:gd name="connsiteY24" fmla="*/ 7923 h 10000"/>
                <a:gd name="connsiteX25" fmla="*/ 6883 w 10000"/>
                <a:gd name="connsiteY25" fmla="*/ 7923 h 10000"/>
                <a:gd name="connsiteX26" fmla="*/ 7143 w 10000"/>
                <a:gd name="connsiteY26" fmla="*/ 7826 h 10000"/>
                <a:gd name="connsiteX27" fmla="*/ 7662 w 10000"/>
                <a:gd name="connsiteY27" fmla="*/ 7343 h 10000"/>
                <a:gd name="connsiteX28" fmla="*/ 8571 w 10000"/>
                <a:gd name="connsiteY28" fmla="*/ 6570 h 10000"/>
                <a:gd name="connsiteX29" fmla="*/ 9610 w 10000"/>
                <a:gd name="connsiteY29" fmla="*/ 5701 h 10000"/>
                <a:gd name="connsiteX30" fmla="*/ 9740 w 10000"/>
                <a:gd name="connsiteY30" fmla="*/ 5604 h 10000"/>
                <a:gd name="connsiteX31" fmla="*/ 10000 w 10000"/>
                <a:gd name="connsiteY31" fmla="*/ 5410 h 10000"/>
                <a:gd name="connsiteX32" fmla="*/ 10000 w 10000"/>
                <a:gd name="connsiteY32" fmla="*/ 5410 h 10000"/>
                <a:gd name="connsiteX33" fmla="*/ 10000 w 10000"/>
                <a:gd name="connsiteY33" fmla="*/ 5314 h 10000"/>
                <a:gd name="connsiteX34" fmla="*/ 10000 w 10000"/>
                <a:gd name="connsiteY34" fmla="*/ 5314 h 10000"/>
                <a:gd name="connsiteX35" fmla="*/ 5844 w 10000"/>
                <a:gd name="connsiteY35" fmla="*/ 2125 h 10000"/>
                <a:gd name="connsiteX36" fmla="*/ 2208 w 10000"/>
                <a:gd name="connsiteY36" fmla="*/ 0 h 10000"/>
                <a:gd name="connsiteX37" fmla="*/ 2727 w 10000"/>
                <a:gd name="connsiteY37" fmla="*/ 2995 h 10000"/>
                <a:gd name="connsiteX38" fmla="*/ 2338 w 10000"/>
                <a:gd name="connsiteY38" fmla="*/ 8406 h 10000"/>
                <a:gd name="connsiteX39" fmla="*/ 0 w 10000"/>
                <a:gd name="connsiteY3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6104 w 10000"/>
                <a:gd name="connsiteY9" fmla="*/ 8599 h 10000"/>
                <a:gd name="connsiteX10" fmla="*/ 6234 w 10000"/>
                <a:gd name="connsiteY10" fmla="*/ 8503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623 w 10000"/>
                <a:gd name="connsiteY15" fmla="*/ 8212 h 10000"/>
                <a:gd name="connsiteX16" fmla="*/ 6623 w 10000"/>
                <a:gd name="connsiteY16" fmla="*/ 8212 h 10000"/>
                <a:gd name="connsiteX17" fmla="*/ 6623 w 10000"/>
                <a:gd name="connsiteY17" fmla="*/ 8212 h 10000"/>
                <a:gd name="connsiteX18" fmla="*/ 6623 w 10000"/>
                <a:gd name="connsiteY18" fmla="*/ 8116 h 10000"/>
                <a:gd name="connsiteX19" fmla="*/ 6623 w 10000"/>
                <a:gd name="connsiteY19" fmla="*/ 8116 h 10000"/>
                <a:gd name="connsiteX20" fmla="*/ 6753 w 10000"/>
                <a:gd name="connsiteY20" fmla="*/ 8116 h 10000"/>
                <a:gd name="connsiteX21" fmla="*/ 6753 w 10000"/>
                <a:gd name="connsiteY21" fmla="*/ 8116 h 10000"/>
                <a:gd name="connsiteX22" fmla="*/ 6883 w 10000"/>
                <a:gd name="connsiteY22" fmla="*/ 8020 h 10000"/>
                <a:gd name="connsiteX23" fmla="*/ 6883 w 10000"/>
                <a:gd name="connsiteY23" fmla="*/ 7923 h 10000"/>
                <a:gd name="connsiteX24" fmla="*/ 6883 w 10000"/>
                <a:gd name="connsiteY24" fmla="*/ 7923 h 10000"/>
                <a:gd name="connsiteX25" fmla="*/ 7143 w 10000"/>
                <a:gd name="connsiteY25" fmla="*/ 7826 h 10000"/>
                <a:gd name="connsiteX26" fmla="*/ 7662 w 10000"/>
                <a:gd name="connsiteY26" fmla="*/ 7343 h 10000"/>
                <a:gd name="connsiteX27" fmla="*/ 8571 w 10000"/>
                <a:gd name="connsiteY27" fmla="*/ 6570 h 10000"/>
                <a:gd name="connsiteX28" fmla="*/ 9610 w 10000"/>
                <a:gd name="connsiteY28" fmla="*/ 5701 h 10000"/>
                <a:gd name="connsiteX29" fmla="*/ 9740 w 10000"/>
                <a:gd name="connsiteY29" fmla="*/ 5604 h 10000"/>
                <a:gd name="connsiteX30" fmla="*/ 10000 w 10000"/>
                <a:gd name="connsiteY30" fmla="*/ 5410 h 10000"/>
                <a:gd name="connsiteX31" fmla="*/ 10000 w 10000"/>
                <a:gd name="connsiteY31" fmla="*/ 5410 h 10000"/>
                <a:gd name="connsiteX32" fmla="*/ 10000 w 10000"/>
                <a:gd name="connsiteY32" fmla="*/ 5314 h 10000"/>
                <a:gd name="connsiteX33" fmla="*/ 10000 w 10000"/>
                <a:gd name="connsiteY33" fmla="*/ 5314 h 10000"/>
                <a:gd name="connsiteX34" fmla="*/ 5844 w 10000"/>
                <a:gd name="connsiteY34" fmla="*/ 2125 h 10000"/>
                <a:gd name="connsiteX35" fmla="*/ 2208 w 10000"/>
                <a:gd name="connsiteY35" fmla="*/ 0 h 10000"/>
                <a:gd name="connsiteX36" fmla="*/ 2727 w 10000"/>
                <a:gd name="connsiteY36" fmla="*/ 2995 h 10000"/>
                <a:gd name="connsiteX37" fmla="*/ 2338 w 10000"/>
                <a:gd name="connsiteY37" fmla="*/ 8406 h 10000"/>
                <a:gd name="connsiteX38" fmla="*/ 0 w 10000"/>
                <a:gd name="connsiteY3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6104 w 10000"/>
                <a:gd name="connsiteY8" fmla="*/ 8599 h 10000"/>
                <a:gd name="connsiteX9" fmla="*/ 6234 w 10000"/>
                <a:gd name="connsiteY9" fmla="*/ 8503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623 w 10000"/>
                <a:gd name="connsiteY14" fmla="*/ 8212 h 10000"/>
                <a:gd name="connsiteX15" fmla="*/ 6623 w 10000"/>
                <a:gd name="connsiteY15" fmla="*/ 8212 h 10000"/>
                <a:gd name="connsiteX16" fmla="*/ 6623 w 10000"/>
                <a:gd name="connsiteY16" fmla="*/ 8212 h 10000"/>
                <a:gd name="connsiteX17" fmla="*/ 6623 w 10000"/>
                <a:gd name="connsiteY17" fmla="*/ 8116 h 10000"/>
                <a:gd name="connsiteX18" fmla="*/ 6623 w 10000"/>
                <a:gd name="connsiteY18" fmla="*/ 8116 h 10000"/>
                <a:gd name="connsiteX19" fmla="*/ 6753 w 10000"/>
                <a:gd name="connsiteY19" fmla="*/ 8116 h 10000"/>
                <a:gd name="connsiteX20" fmla="*/ 6753 w 10000"/>
                <a:gd name="connsiteY20" fmla="*/ 8116 h 10000"/>
                <a:gd name="connsiteX21" fmla="*/ 6883 w 10000"/>
                <a:gd name="connsiteY21" fmla="*/ 8020 h 10000"/>
                <a:gd name="connsiteX22" fmla="*/ 6883 w 10000"/>
                <a:gd name="connsiteY22" fmla="*/ 7923 h 10000"/>
                <a:gd name="connsiteX23" fmla="*/ 6883 w 10000"/>
                <a:gd name="connsiteY23" fmla="*/ 7923 h 10000"/>
                <a:gd name="connsiteX24" fmla="*/ 7143 w 10000"/>
                <a:gd name="connsiteY24" fmla="*/ 7826 h 10000"/>
                <a:gd name="connsiteX25" fmla="*/ 7662 w 10000"/>
                <a:gd name="connsiteY25" fmla="*/ 7343 h 10000"/>
                <a:gd name="connsiteX26" fmla="*/ 8571 w 10000"/>
                <a:gd name="connsiteY26" fmla="*/ 6570 h 10000"/>
                <a:gd name="connsiteX27" fmla="*/ 9610 w 10000"/>
                <a:gd name="connsiteY27" fmla="*/ 5701 h 10000"/>
                <a:gd name="connsiteX28" fmla="*/ 9740 w 10000"/>
                <a:gd name="connsiteY28" fmla="*/ 5604 h 10000"/>
                <a:gd name="connsiteX29" fmla="*/ 10000 w 10000"/>
                <a:gd name="connsiteY29" fmla="*/ 5410 h 10000"/>
                <a:gd name="connsiteX30" fmla="*/ 10000 w 10000"/>
                <a:gd name="connsiteY30" fmla="*/ 5410 h 10000"/>
                <a:gd name="connsiteX31" fmla="*/ 10000 w 10000"/>
                <a:gd name="connsiteY31" fmla="*/ 5314 h 10000"/>
                <a:gd name="connsiteX32" fmla="*/ 10000 w 10000"/>
                <a:gd name="connsiteY32" fmla="*/ 5314 h 10000"/>
                <a:gd name="connsiteX33" fmla="*/ 5844 w 10000"/>
                <a:gd name="connsiteY33" fmla="*/ 2125 h 10000"/>
                <a:gd name="connsiteX34" fmla="*/ 2208 w 10000"/>
                <a:gd name="connsiteY34" fmla="*/ 0 h 10000"/>
                <a:gd name="connsiteX35" fmla="*/ 2727 w 10000"/>
                <a:gd name="connsiteY35" fmla="*/ 2995 h 10000"/>
                <a:gd name="connsiteX36" fmla="*/ 2338 w 10000"/>
                <a:gd name="connsiteY36" fmla="*/ 8406 h 10000"/>
                <a:gd name="connsiteX37" fmla="*/ 0 w 10000"/>
                <a:gd name="connsiteY3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974 w 10000"/>
                <a:gd name="connsiteY6" fmla="*/ 8695 h 10000"/>
                <a:gd name="connsiteX7" fmla="*/ 6104 w 10000"/>
                <a:gd name="connsiteY7" fmla="*/ 8599 h 10000"/>
                <a:gd name="connsiteX8" fmla="*/ 6234 w 10000"/>
                <a:gd name="connsiteY8" fmla="*/ 8503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623 w 10000"/>
                <a:gd name="connsiteY13" fmla="*/ 8212 h 10000"/>
                <a:gd name="connsiteX14" fmla="*/ 6623 w 10000"/>
                <a:gd name="connsiteY14" fmla="*/ 8212 h 10000"/>
                <a:gd name="connsiteX15" fmla="*/ 6623 w 10000"/>
                <a:gd name="connsiteY15" fmla="*/ 8212 h 10000"/>
                <a:gd name="connsiteX16" fmla="*/ 6623 w 10000"/>
                <a:gd name="connsiteY16" fmla="*/ 8116 h 10000"/>
                <a:gd name="connsiteX17" fmla="*/ 6623 w 10000"/>
                <a:gd name="connsiteY17" fmla="*/ 8116 h 10000"/>
                <a:gd name="connsiteX18" fmla="*/ 6753 w 10000"/>
                <a:gd name="connsiteY18" fmla="*/ 8116 h 10000"/>
                <a:gd name="connsiteX19" fmla="*/ 6753 w 10000"/>
                <a:gd name="connsiteY19" fmla="*/ 8116 h 10000"/>
                <a:gd name="connsiteX20" fmla="*/ 6883 w 10000"/>
                <a:gd name="connsiteY20" fmla="*/ 8020 h 10000"/>
                <a:gd name="connsiteX21" fmla="*/ 6883 w 10000"/>
                <a:gd name="connsiteY21" fmla="*/ 7923 h 10000"/>
                <a:gd name="connsiteX22" fmla="*/ 6883 w 10000"/>
                <a:gd name="connsiteY22" fmla="*/ 7923 h 10000"/>
                <a:gd name="connsiteX23" fmla="*/ 7143 w 10000"/>
                <a:gd name="connsiteY23" fmla="*/ 7826 h 10000"/>
                <a:gd name="connsiteX24" fmla="*/ 7662 w 10000"/>
                <a:gd name="connsiteY24" fmla="*/ 7343 h 10000"/>
                <a:gd name="connsiteX25" fmla="*/ 8571 w 10000"/>
                <a:gd name="connsiteY25" fmla="*/ 6570 h 10000"/>
                <a:gd name="connsiteX26" fmla="*/ 9610 w 10000"/>
                <a:gd name="connsiteY26" fmla="*/ 5701 h 10000"/>
                <a:gd name="connsiteX27" fmla="*/ 9740 w 10000"/>
                <a:gd name="connsiteY27" fmla="*/ 5604 h 10000"/>
                <a:gd name="connsiteX28" fmla="*/ 10000 w 10000"/>
                <a:gd name="connsiteY28" fmla="*/ 5410 h 10000"/>
                <a:gd name="connsiteX29" fmla="*/ 10000 w 10000"/>
                <a:gd name="connsiteY29" fmla="*/ 5410 h 10000"/>
                <a:gd name="connsiteX30" fmla="*/ 10000 w 10000"/>
                <a:gd name="connsiteY30" fmla="*/ 5314 h 10000"/>
                <a:gd name="connsiteX31" fmla="*/ 10000 w 10000"/>
                <a:gd name="connsiteY31" fmla="*/ 5314 h 10000"/>
                <a:gd name="connsiteX32" fmla="*/ 5844 w 10000"/>
                <a:gd name="connsiteY32" fmla="*/ 2125 h 10000"/>
                <a:gd name="connsiteX33" fmla="*/ 2208 w 10000"/>
                <a:gd name="connsiteY33" fmla="*/ 0 h 10000"/>
                <a:gd name="connsiteX34" fmla="*/ 2727 w 10000"/>
                <a:gd name="connsiteY34" fmla="*/ 2995 h 10000"/>
                <a:gd name="connsiteX35" fmla="*/ 2338 w 10000"/>
                <a:gd name="connsiteY35" fmla="*/ 8406 h 10000"/>
                <a:gd name="connsiteX36" fmla="*/ 0 w 10000"/>
                <a:gd name="connsiteY3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974 w 10000"/>
                <a:gd name="connsiteY5" fmla="*/ 8695 h 10000"/>
                <a:gd name="connsiteX6" fmla="*/ 6104 w 10000"/>
                <a:gd name="connsiteY6" fmla="*/ 8599 h 10000"/>
                <a:gd name="connsiteX7" fmla="*/ 6234 w 10000"/>
                <a:gd name="connsiteY7" fmla="*/ 8503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623 w 10000"/>
                <a:gd name="connsiteY12" fmla="*/ 8212 h 10000"/>
                <a:gd name="connsiteX13" fmla="*/ 6623 w 10000"/>
                <a:gd name="connsiteY13" fmla="*/ 8212 h 10000"/>
                <a:gd name="connsiteX14" fmla="*/ 6623 w 10000"/>
                <a:gd name="connsiteY14" fmla="*/ 8212 h 10000"/>
                <a:gd name="connsiteX15" fmla="*/ 6623 w 10000"/>
                <a:gd name="connsiteY15" fmla="*/ 8116 h 10000"/>
                <a:gd name="connsiteX16" fmla="*/ 6623 w 10000"/>
                <a:gd name="connsiteY16" fmla="*/ 8116 h 10000"/>
                <a:gd name="connsiteX17" fmla="*/ 6753 w 10000"/>
                <a:gd name="connsiteY17" fmla="*/ 8116 h 10000"/>
                <a:gd name="connsiteX18" fmla="*/ 6753 w 10000"/>
                <a:gd name="connsiteY18" fmla="*/ 8116 h 10000"/>
                <a:gd name="connsiteX19" fmla="*/ 6883 w 10000"/>
                <a:gd name="connsiteY19" fmla="*/ 8020 h 10000"/>
                <a:gd name="connsiteX20" fmla="*/ 6883 w 10000"/>
                <a:gd name="connsiteY20" fmla="*/ 7923 h 10000"/>
                <a:gd name="connsiteX21" fmla="*/ 6883 w 10000"/>
                <a:gd name="connsiteY21" fmla="*/ 7923 h 10000"/>
                <a:gd name="connsiteX22" fmla="*/ 7143 w 10000"/>
                <a:gd name="connsiteY22" fmla="*/ 7826 h 10000"/>
                <a:gd name="connsiteX23" fmla="*/ 7662 w 10000"/>
                <a:gd name="connsiteY23" fmla="*/ 7343 h 10000"/>
                <a:gd name="connsiteX24" fmla="*/ 8571 w 10000"/>
                <a:gd name="connsiteY24" fmla="*/ 6570 h 10000"/>
                <a:gd name="connsiteX25" fmla="*/ 9610 w 10000"/>
                <a:gd name="connsiteY25" fmla="*/ 5701 h 10000"/>
                <a:gd name="connsiteX26" fmla="*/ 9740 w 10000"/>
                <a:gd name="connsiteY26" fmla="*/ 5604 h 10000"/>
                <a:gd name="connsiteX27" fmla="*/ 10000 w 10000"/>
                <a:gd name="connsiteY27" fmla="*/ 5410 h 10000"/>
                <a:gd name="connsiteX28" fmla="*/ 10000 w 10000"/>
                <a:gd name="connsiteY28" fmla="*/ 5410 h 10000"/>
                <a:gd name="connsiteX29" fmla="*/ 10000 w 10000"/>
                <a:gd name="connsiteY29" fmla="*/ 5314 h 10000"/>
                <a:gd name="connsiteX30" fmla="*/ 10000 w 10000"/>
                <a:gd name="connsiteY30" fmla="*/ 5314 h 10000"/>
                <a:gd name="connsiteX31" fmla="*/ 5844 w 10000"/>
                <a:gd name="connsiteY31" fmla="*/ 2125 h 10000"/>
                <a:gd name="connsiteX32" fmla="*/ 2208 w 10000"/>
                <a:gd name="connsiteY32" fmla="*/ 0 h 10000"/>
                <a:gd name="connsiteX33" fmla="*/ 2727 w 10000"/>
                <a:gd name="connsiteY33" fmla="*/ 2995 h 10000"/>
                <a:gd name="connsiteX34" fmla="*/ 2338 w 10000"/>
                <a:gd name="connsiteY34" fmla="*/ 8406 h 10000"/>
                <a:gd name="connsiteX35" fmla="*/ 0 w 10000"/>
                <a:gd name="connsiteY3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974 w 10000"/>
                <a:gd name="connsiteY4" fmla="*/ 8695 h 10000"/>
                <a:gd name="connsiteX5" fmla="*/ 6104 w 10000"/>
                <a:gd name="connsiteY5" fmla="*/ 8599 h 10000"/>
                <a:gd name="connsiteX6" fmla="*/ 6234 w 10000"/>
                <a:gd name="connsiteY6" fmla="*/ 8503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623 w 10000"/>
                <a:gd name="connsiteY11" fmla="*/ 8212 h 10000"/>
                <a:gd name="connsiteX12" fmla="*/ 6623 w 10000"/>
                <a:gd name="connsiteY12" fmla="*/ 8212 h 10000"/>
                <a:gd name="connsiteX13" fmla="*/ 6623 w 10000"/>
                <a:gd name="connsiteY13" fmla="*/ 8212 h 10000"/>
                <a:gd name="connsiteX14" fmla="*/ 6623 w 10000"/>
                <a:gd name="connsiteY14" fmla="*/ 8116 h 10000"/>
                <a:gd name="connsiteX15" fmla="*/ 6623 w 10000"/>
                <a:gd name="connsiteY15" fmla="*/ 8116 h 10000"/>
                <a:gd name="connsiteX16" fmla="*/ 6753 w 10000"/>
                <a:gd name="connsiteY16" fmla="*/ 8116 h 10000"/>
                <a:gd name="connsiteX17" fmla="*/ 6753 w 10000"/>
                <a:gd name="connsiteY17" fmla="*/ 8116 h 10000"/>
                <a:gd name="connsiteX18" fmla="*/ 6883 w 10000"/>
                <a:gd name="connsiteY18" fmla="*/ 8020 h 10000"/>
                <a:gd name="connsiteX19" fmla="*/ 6883 w 10000"/>
                <a:gd name="connsiteY19" fmla="*/ 7923 h 10000"/>
                <a:gd name="connsiteX20" fmla="*/ 6883 w 10000"/>
                <a:gd name="connsiteY20" fmla="*/ 7923 h 10000"/>
                <a:gd name="connsiteX21" fmla="*/ 7143 w 10000"/>
                <a:gd name="connsiteY21" fmla="*/ 7826 h 10000"/>
                <a:gd name="connsiteX22" fmla="*/ 7662 w 10000"/>
                <a:gd name="connsiteY22" fmla="*/ 7343 h 10000"/>
                <a:gd name="connsiteX23" fmla="*/ 8571 w 10000"/>
                <a:gd name="connsiteY23" fmla="*/ 6570 h 10000"/>
                <a:gd name="connsiteX24" fmla="*/ 9610 w 10000"/>
                <a:gd name="connsiteY24" fmla="*/ 5701 h 10000"/>
                <a:gd name="connsiteX25" fmla="*/ 9740 w 10000"/>
                <a:gd name="connsiteY25" fmla="*/ 5604 h 10000"/>
                <a:gd name="connsiteX26" fmla="*/ 10000 w 10000"/>
                <a:gd name="connsiteY26" fmla="*/ 5410 h 10000"/>
                <a:gd name="connsiteX27" fmla="*/ 10000 w 10000"/>
                <a:gd name="connsiteY27" fmla="*/ 5410 h 10000"/>
                <a:gd name="connsiteX28" fmla="*/ 10000 w 10000"/>
                <a:gd name="connsiteY28" fmla="*/ 5314 h 10000"/>
                <a:gd name="connsiteX29" fmla="*/ 10000 w 10000"/>
                <a:gd name="connsiteY29" fmla="*/ 5314 h 10000"/>
                <a:gd name="connsiteX30" fmla="*/ 5844 w 10000"/>
                <a:gd name="connsiteY30" fmla="*/ 2125 h 10000"/>
                <a:gd name="connsiteX31" fmla="*/ 2208 w 10000"/>
                <a:gd name="connsiteY31" fmla="*/ 0 h 10000"/>
                <a:gd name="connsiteX32" fmla="*/ 2727 w 10000"/>
                <a:gd name="connsiteY32" fmla="*/ 2995 h 10000"/>
                <a:gd name="connsiteX33" fmla="*/ 2338 w 10000"/>
                <a:gd name="connsiteY33" fmla="*/ 8406 h 10000"/>
                <a:gd name="connsiteX34" fmla="*/ 0 w 10000"/>
                <a:gd name="connsiteY3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104 w 10000"/>
                <a:gd name="connsiteY4" fmla="*/ 8599 h 10000"/>
                <a:gd name="connsiteX5" fmla="*/ 6234 w 10000"/>
                <a:gd name="connsiteY5" fmla="*/ 8503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623 w 10000"/>
                <a:gd name="connsiteY10" fmla="*/ 8212 h 10000"/>
                <a:gd name="connsiteX11" fmla="*/ 6623 w 10000"/>
                <a:gd name="connsiteY11" fmla="*/ 8212 h 10000"/>
                <a:gd name="connsiteX12" fmla="*/ 6623 w 10000"/>
                <a:gd name="connsiteY12" fmla="*/ 8212 h 10000"/>
                <a:gd name="connsiteX13" fmla="*/ 6623 w 10000"/>
                <a:gd name="connsiteY13" fmla="*/ 8116 h 10000"/>
                <a:gd name="connsiteX14" fmla="*/ 6623 w 10000"/>
                <a:gd name="connsiteY14" fmla="*/ 8116 h 10000"/>
                <a:gd name="connsiteX15" fmla="*/ 6753 w 10000"/>
                <a:gd name="connsiteY15" fmla="*/ 8116 h 10000"/>
                <a:gd name="connsiteX16" fmla="*/ 6753 w 10000"/>
                <a:gd name="connsiteY16" fmla="*/ 8116 h 10000"/>
                <a:gd name="connsiteX17" fmla="*/ 6883 w 10000"/>
                <a:gd name="connsiteY17" fmla="*/ 8020 h 10000"/>
                <a:gd name="connsiteX18" fmla="*/ 6883 w 10000"/>
                <a:gd name="connsiteY18" fmla="*/ 7923 h 10000"/>
                <a:gd name="connsiteX19" fmla="*/ 6883 w 10000"/>
                <a:gd name="connsiteY19" fmla="*/ 7923 h 10000"/>
                <a:gd name="connsiteX20" fmla="*/ 7143 w 10000"/>
                <a:gd name="connsiteY20" fmla="*/ 7826 h 10000"/>
                <a:gd name="connsiteX21" fmla="*/ 7662 w 10000"/>
                <a:gd name="connsiteY21" fmla="*/ 7343 h 10000"/>
                <a:gd name="connsiteX22" fmla="*/ 8571 w 10000"/>
                <a:gd name="connsiteY22" fmla="*/ 6570 h 10000"/>
                <a:gd name="connsiteX23" fmla="*/ 9610 w 10000"/>
                <a:gd name="connsiteY23" fmla="*/ 5701 h 10000"/>
                <a:gd name="connsiteX24" fmla="*/ 9740 w 10000"/>
                <a:gd name="connsiteY24" fmla="*/ 5604 h 10000"/>
                <a:gd name="connsiteX25" fmla="*/ 10000 w 10000"/>
                <a:gd name="connsiteY25" fmla="*/ 5410 h 10000"/>
                <a:gd name="connsiteX26" fmla="*/ 10000 w 10000"/>
                <a:gd name="connsiteY26" fmla="*/ 5410 h 10000"/>
                <a:gd name="connsiteX27" fmla="*/ 10000 w 10000"/>
                <a:gd name="connsiteY27" fmla="*/ 5314 h 10000"/>
                <a:gd name="connsiteX28" fmla="*/ 10000 w 10000"/>
                <a:gd name="connsiteY28" fmla="*/ 5314 h 10000"/>
                <a:gd name="connsiteX29" fmla="*/ 5844 w 10000"/>
                <a:gd name="connsiteY29" fmla="*/ 2125 h 10000"/>
                <a:gd name="connsiteX30" fmla="*/ 2208 w 10000"/>
                <a:gd name="connsiteY30" fmla="*/ 0 h 10000"/>
                <a:gd name="connsiteX31" fmla="*/ 2727 w 10000"/>
                <a:gd name="connsiteY31" fmla="*/ 2995 h 10000"/>
                <a:gd name="connsiteX32" fmla="*/ 2338 w 10000"/>
                <a:gd name="connsiteY32" fmla="*/ 8406 h 10000"/>
                <a:gd name="connsiteX33" fmla="*/ 0 w 10000"/>
                <a:gd name="connsiteY3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234 w 10000"/>
                <a:gd name="connsiteY4" fmla="*/ 8503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623 w 10000"/>
                <a:gd name="connsiteY9" fmla="*/ 8212 h 10000"/>
                <a:gd name="connsiteX10" fmla="*/ 6623 w 10000"/>
                <a:gd name="connsiteY10" fmla="*/ 8212 h 10000"/>
                <a:gd name="connsiteX11" fmla="*/ 6623 w 10000"/>
                <a:gd name="connsiteY11" fmla="*/ 8212 h 10000"/>
                <a:gd name="connsiteX12" fmla="*/ 6623 w 10000"/>
                <a:gd name="connsiteY12" fmla="*/ 8116 h 10000"/>
                <a:gd name="connsiteX13" fmla="*/ 6623 w 10000"/>
                <a:gd name="connsiteY13" fmla="*/ 8116 h 10000"/>
                <a:gd name="connsiteX14" fmla="*/ 6753 w 10000"/>
                <a:gd name="connsiteY14" fmla="*/ 8116 h 10000"/>
                <a:gd name="connsiteX15" fmla="*/ 6753 w 10000"/>
                <a:gd name="connsiteY15" fmla="*/ 8116 h 10000"/>
                <a:gd name="connsiteX16" fmla="*/ 6883 w 10000"/>
                <a:gd name="connsiteY16" fmla="*/ 8020 h 10000"/>
                <a:gd name="connsiteX17" fmla="*/ 6883 w 10000"/>
                <a:gd name="connsiteY17" fmla="*/ 7923 h 10000"/>
                <a:gd name="connsiteX18" fmla="*/ 6883 w 10000"/>
                <a:gd name="connsiteY18" fmla="*/ 7923 h 10000"/>
                <a:gd name="connsiteX19" fmla="*/ 7143 w 10000"/>
                <a:gd name="connsiteY19" fmla="*/ 7826 h 10000"/>
                <a:gd name="connsiteX20" fmla="*/ 7662 w 10000"/>
                <a:gd name="connsiteY20" fmla="*/ 7343 h 10000"/>
                <a:gd name="connsiteX21" fmla="*/ 8571 w 10000"/>
                <a:gd name="connsiteY21" fmla="*/ 6570 h 10000"/>
                <a:gd name="connsiteX22" fmla="*/ 9610 w 10000"/>
                <a:gd name="connsiteY22" fmla="*/ 5701 h 10000"/>
                <a:gd name="connsiteX23" fmla="*/ 9740 w 10000"/>
                <a:gd name="connsiteY23" fmla="*/ 5604 h 10000"/>
                <a:gd name="connsiteX24" fmla="*/ 10000 w 10000"/>
                <a:gd name="connsiteY24" fmla="*/ 5410 h 10000"/>
                <a:gd name="connsiteX25" fmla="*/ 10000 w 10000"/>
                <a:gd name="connsiteY25" fmla="*/ 5410 h 10000"/>
                <a:gd name="connsiteX26" fmla="*/ 10000 w 10000"/>
                <a:gd name="connsiteY26" fmla="*/ 5314 h 10000"/>
                <a:gd name="connsiteX27" fmla="*/ 10000 w 10000"/>
                <a:gd name="connsiteY27" fmla="*/ 5314 h 10000"/>
                <a:gd name="connsiteX28" fmla="*/ 5844 w 10000"/>
                <a:gd name="connsiteY28" fmla="*/ 2125 h 10000"/>
                <a:gd name="connsiteX29" fmla="*/ 2208 w 10000"/>
                <a:gd name="connsiteY29" fmla="*/ 0 h 10000"/>
                <a:gd name="connsiteX30" fmla="*/ 2727 w 10000"/>
                <a:gd name="connsiteY30" fmla="*/ 2995 h 10000"/>
                <a:gd name="connsiteX31" fmla="*/ 2338 w 10000"/>
                <a:gd name="connsiteY31" fmla="*/ 8406 h 10000"/>
                <a:gd name="connsiteX32" fmla="*/ 0 w 10000"/>
                <a:gd name="connsiteY3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212 h 10000"/>
                <a:gd name="connsiteX11" fmla="*/ 6623 w 10000"/>
                <a:gd name="connsiteY11" fmla="*/ 8116 h 10000"/>
                <a:gd name="connsiteX12" fmla="*/ 6623 w 10000"/>
                <a:gd name="connsiteY12" fmla="*/ 8116 h 10000"/>
                <a:gd name="connsiteX13" fmla="*/ 6753 w 10000"/>
                <a:gd name="connsiteY13" fmla="*/ 8116 h 10000"/>
                <a:gd name="connsiteX14" fmla="*/ 6753 w 10000"/>
                <a:gd name="connsiteY14" fmla="*/ 8116 h 10000"/>
                <a:gd name="connsiteX15" fmla="*/ 6883 w 10000"/>
                <a:gd name="connsiteY15" fmla="*/ 8020 h 10000"/>
                <a:gd name="connsiteX16" fmla="*/ 6883 w 10000"/>
                <a:gd name="connsiteY16" fmla="*/ 7923 h 10000"/>
                <a:gd name="connsiteX17" fmla="*/ 6883 w 10000"/>
                <a:gd name="connsiteY17" fmla="*/ 7923 h 10000"/>
                <a:gd name="connsiteX18" fmla="*/ 7143 w 10000"/>
                <a:gd name="connsiteY18" fmla="*/ 7826 h 10000"/>
                <a:gd name="connsiteX19" fmla="*/ 7662 w 10000"/>
                <a:gd name="connsiteY19" fmla="*/ 7343 h 10000"/>
                <a:gd name="connsiteX20" fmla="*/ 8571 w 10000"/>
                <a:gd name="connsiteY20" fmla="*/ 6570 h 10000"/>
                <a:gd name="connsiteX21" fmla="*/ 9610 w 10000"/>
                <a:gd name="connsiteY21" fmla="*/ 5701 h 10000"/>
                <a:gd name="connsiteX22" fmla="*/ 9740 w 10000"/>
                <a:gd name="connsiteY22" fmla="*/ 5604 h 10000"/>
                <a:gd name="connsiteX23" fmla="*/ 10000 w 10000"/>
                <a:gd name="connsiteY23" fmla="*/ 5410 h 10000"/>
                <a:gd name="connsiteX24" fmla="*/ 10000 w 10000"/>
                <a:gd name="connsiteY24" fmla="*/ 5410 h 10000"/>
                <a:gd name="connsiteX25" fmla="*/ 10000 w 10000"/>
                <a:gd name="connsiteY25" fmla="*/ 5314 h 10000"/>
                <a:gd name="connsiteX26" fmla="*/ 10000 w 10000"/>
                <a:gd name="connsiteY26" fmla="*/ 5314 h 10000"/>
                <a:gd name="connsiteX27" fmla="*/ 5844 w 10000"/>
                <a:gd name="connsiteY27" fmla="*/ 2125 h 10000"/>
                <a:gd name="connsiteX28" fmla="*/ 2208 w 10000"/>
                <a:gd name="connsiteY28" fmla="*/ 0 h 10000"/>
                <a:gd name="connsiteX29" fmla="*/ 2727 w 10000"/>
                <a:gd name="connsiteY29" fmla="*/ 2995 h 10000"/>
                <a:gd name="connsiteX30" fmla="*/ 2338 w 10000"/>
                <a:gd name="connsiteY30" fmla="*/ 8406 h 10000"/>
                <a:gd name="connsiteX31" fmla="*/ 0 w 10000"/>
                <a:gd name="connsiteY3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753 w 10000"/>
                <a:gd name="connsiteY12" fmla="*/ 8116 h 10000"/>
                <a:gd name="connsiteX13" fmla="*/ 6753 w 10000"/>
                <a:gd name="connsiteY13" fmla="*/ 8116 h 10000"/>
                <a:gd name="connsiteX14" fmla="*/ 6883 w 10000"/>
                <a:gd name="connsiteY14" fmla="*/ 8020 h 10000"/>
                <a:gd name="connsiteX15" fmla="*/ 6883 w 10000"/>
                <a:gd name="connsiteY15" fmla="*/ 7923 h 10000"/>
                <a:gd name="connsiteX16" fmla="*/ 6883 w 10000"/>
                <a:gd name="connsiteY16" fmla="*/ 7923 h 10000"/>
                <a:gd name="connsiteX17" fmla="*/ 7143 w 10000"/>
                <a:gd name="connsiteY17" fmla="*/ 7826 h 10000"/>
                <a:gd name="connsiteX18" fmla="*/ 7662 w 10000"/>
                <a:gd name="connsiteY18" fmla="*/ 7343 h 10000"/>
                <a:gd name="connsiteX19" fmla="*/ 8571 w 10000"/>
                <a:gd name="connsiteY19" fmla="*/ 6570 h 10000"/>
                <a:gd name="connsiteX20" fmla="*/ 9610 w 10000"/>
                <a:gd name="connsiteY20" fmla="*/ 5701 h 10000"/>
                <a:gd name="connsiteX21" fmla="*/ 9740 w 10000"/>
                <a:gd name="connsiteY21" fmla="*/ 5604 h 10000"/>
                <a:gd name="connsiteX22" fmla="*/ 10000 w 10000"/>
                <a:gd name="connsiteY22" fmla="*/ 5410 h 10000"/>
                <a:gd name="connsiteX23" fmla="*/ 10000 w 10000"/>
                <a:gd name="connsiteY23" fmla="*/ 5410 h 10000"/>
                <a:gd name="connsiteX24" fmla="*/ 10000 w 10000"/>
                <a:gd name="connsiteY24" fmla="*/ 5314 h 10000"/>
                <a:gd name="connsiteX25" fmla="*/ 10000 w 10000"/>
                <a:gd name="connsiteY25" fmla="*/ 5314 h 10000"/>
                <a:gd name="connsiteX26" fmla="*/ 5844 w 10000"/>
                <a:gd name="connsiteY26" fmla="*/ 2125 h 10000"/>
                <a:gd name="connsiteX27" fmla="*/ 2208 w 10000"/>
                <a:gd name="connsiteY27" fmla="*/ 0 h 10000"/>
                <a:gd name="connsiteX28" fmla="*/ 2727 w 10000"/>
                <a:gd name="connsiteY28" fmla="*/ 2995 h 10000"/>
                <a:gd name="connsiteX29" fmla="*/ 2338 w 10000"/>
                <a:gd name="connsiteY29" fmla="*/ 8406 h 10000"/>
                <a:gd name="connsiteX30" fmla="*/ 0 w 10000"/>
                <a:gd name="connsiteY3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753 w 10000"/>
                <a:gd name="connsiteY12" fmla="*/ 8116 h 10000"/>
                <a:gd name="connsiteX13" fmla="*/ 6883 w 10000"/>
                <a:gd name="connsiteY13" fmla="*/ 8020 h 10000"/>
                <a:gd name="connsiteX14" fmla="*/ 6883 w 10000"/>
                <a:gd name="connsiteY14" fmla="*/ 7923 h 10000"/>
                <a:gd name="connsiteX15" fmla="*/ 6883 w 10000"/>
                <a:gd name="connsiteY15" fmla="*/ 7923 h 10000"/>
                <a:gd name="connsiteX16" fmla="*/ 7143 w 10000"/>
                <a:gd name="connsiteY16" fmla="*/ 7826 h 10000"/>
                <a:gd name="connsiteX17" fmla="*/ 7662 w 10000"/>
                <a:gd name="connsiteY17" fmla="*/ 7343 h 10000"/>
                <a:gd name="connsiteX18" fmla="*/ 8571 w 10000"/>
                <a:gd name="connsiteY18" fmla="*/ 6570 h 10000"/>
                <a:gd name="connsiteX19" fmla="*/ 9610 w 10000"/>
                <a:gd name="connsiteY19" fmla="*/ 5701 h 10000"/>
                <a:gd name="connsiteX20" fmla="*/ 9740 w 10000"/>
                <a:gd name="connsiteY20" fmla="*/ 5604 h 10000"/>
                <a:gd name="connsiteX21" fmla="*/ 10000 w 10000"/>
                <a:gd name="connsiteY21" fmla="*/ 5410 h 10000"/>
                <a:gd name="connsiteX22" fmla="*/ 10000 w 10000"/>
                <a:gd name="connsiteY22" fmla="*/ 5410 h 10000"/>
                <a:gd name="connsiteX23" fmla="*/ 10000 w 10000"/>
                <a:gd name="connsiteY23" fmla="*/ 5314 h 10000"/>
                <a:gd name="connsiteX24" fmla="*/ 10000 w 10000"/>
                <a:gd name="connsiteY24" fmla="*/ 5314 h 10000"/>
                <a:gd name="connsiteX25" fmla="*/ 5844 w 10000"/>
                <a:gd name="connsiteY25" fmla="*/ 2125 h 10000"/>
                <a:gd name="connsiteX26" fmla="*/ 2208 w 10000"/>
                <a:gd name="connsiteY26" fmla="*/ 0 h 10000"/>
                <a:gd name="connsiteX27" fmla="*/ 2727 w 10000"/>
                <a:gd name="connsiteY27" fmla="*/ 2995 h 10000"/>
                <a:gd name="connsiteX28" fmla="*/ 2338 w 10000"/>
                <a:gd name="connsiteY28" fmla="*/ 8406 h 10000"/>
                <a:gd name="connsiteX29" fmla="*/ 0 w 10000"/>
                <a:gd name="connsiteY2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6883 w 10000"/>
                <a:gd name="connsiteY13" fmla="*/ 7923 h 10000"/>
                <a:gd name="connsiteX14" fmla="*/ 6883 w 10000"/>
                <a:gd name="connsiteY14" fmla="*/ 7923 h 10000"/>
                <a:gd name="connsiteX15" fmla="*/ 7143 w 10000"/>
                <a:gd name="connsiteY15" fmla="*/ 7826 h 10000"/>
                <a:gd name="connsiteX16" fmla="*/ 7662 w 10000"/>
                <a:gd name="connsiteY16" fmla="*/ 7343 h 10000"/>
                <a:gd name="connsiteX17" fmla="*/ 8571 w 10000"/>
                <a:gd name="connsiteY17" fmla="*/ 6570 h 10000"/>
                <a:gd name="connsiteX18" fmla="*/ 9610 w 10000"/>
                <a:gd name="connsiteY18" fmla="*/ 5701 h 10000"/>
                <a:gd name="connsiteX19" fmla="*/ 9740 w 10000"/>
                <a:gd name="connsiteY19" fmla="*/ 5604 h 10000"/>
                <a:gd name="connsiteX20" fmla="*/ 10000 w 10000"/>
                <a:gd name="connsiteY20" fmla="*/ 5410 h 10000"/>
                <a:gd name="connsiteX21" fmla="*/ 10000 w 10000"/>
                <a:gd name="connsiteY21" fmla="*/ 5410 h 10000"/>
                <a:gd name="connsiteX22" fmla="*/ 10000 w 10000"/>
                <a:gd name="connsiteY22" fmla="*/ 5314 h 10000"/>
                <a:gd name="connsiteX23" fmla="*/ 10000 w 10000"/>
                <a:gd name="connsiteY23" fmla="*/ 5314 h 10000"/>
                <a:gd name="connsiteX24" fmla="*/ 5844 w 10000"/>
                <a:gd name="connsiteY24" fmla="*/ 2125 h 10000"/>
                <a:gd name="connsiteX25" fmla="*/ 2208 w 10000"/>
                <a:gd name="connsiteY25" fmla="*/ 0 h 10000"/>
                <a:gd name="connsiteX26" fmla="*/ 2727 w 10000"/>
                <a:gd name="connsiteY26" fmla="*/ 2995 h 10000"/>
                <a:gd name="connsiteX27" fmla="*/ 2338 w 10000"/>
                <a:gd name="connsiteY27" fmla="*/ 8406 h 10000"/>
                <a:gd name="connsiteX28" fmla="*/ 0 w 10000"/>
                <a:gd name="connsiteY2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6883 w 10000"/>
                <a:gd name="connsiteY13" fmla="*/ 7923 h 10000"/>
                <a:gd name="connsiteX14" fmla="*/ 7143 w 10000"/>
                <a:gd name="connsiteY14" fmla="*/ 7826 h 10000"/>
                <a:gd name="connsiteX15" fmla="*/ 7662 w 10000"/>
                <a:gd name="connsiteY15" fmla="*/ 7343 h 10000"/>
                <a:gd name="connsiteX16" fmla="*/ 8571 w 10000"/>
                <a:gd name="connsiteY16" fmla="*/ 6570 h 10000"/>
                <a:gd name="connsiteX17" fmla="*/ 9610 w 10000"/>
                <a:gd name="connsiteY17" fmla="*/ 5701 h 10000"/>
                <a:gd name="connsiteX18" fmla="*/ 9740 w 10000"/>
                <a:gd name="connsiteY18" fmla="*/ 5604 h 10000"/>
                <a:gd name="connsiteX19" fmla="*/ 10000 w 10000"/>
                <a:gd name="connsiteY19" fmla="*/ 5410 h 10000"/>
                <a:gd name="connsiteX20" fmla="*/ 10000 w 10000"/>
                <a:gd name="connsiteY20" fmla="*/ 5410 h 10000"/>
                <a:gd name="connsiteX21" fmla="*/ 10000 w 10000"/>
                <a:gd name="connsiteY21" fmla="*/ 5314 h 10000"/>
                <a:gd name="connsiteX22" fmla="*/ 10000 w 10000"/>
                <a:gd name="connsiteY22" fmla="*/ 5314 h 10000"/>
                <a:gd name="connsiteX23" fmla="*/ 5844 w 10000"/>
                <a:gd name="connsiteY23" fmla="*/ 2125 h 10000"/>
                <a:gd name="connsiteX24" fmla="*/ 2208 w 10000"/>
                <a:gd name="connsiteY24" fmla="*/ 0 h 10000"/>
                <a:gd name="connsiteX25" fmla="*/ 2727 w 10000"/>
                <a:gd name="connsiteY25" fmla="*/ 2995 h 10000"/>
                <a:gd name="connsiteX26" fmla="*/ 2338 w 10000"/>
                <a:gd name="connsiteY26" fmla="*/ 8406 h 10000"/>
                <a:gd name="connsiteX27" fmla="*/ 0 w 10000"/>
                <a:gd name="connsiteY2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7143 w 10000"/>
                <a:gd name="connsiteY13" fmla="*/ 7826 h 10000"/>
                <a:gd name="connsiteX14" fmla="*/ 7662 w 10000"/>
                <a:gd name="connsiteY14" fmla="*/ 7343 h 10000"/>
                <a:gd name="connsiteX15" fmla="*/ 8571 w 10000"/>
                <a:gd name="connsiteY15" fmla="*/ 6570 h 10000"/>
                <a:gd name="connsiteX16" fmla="*/ 9610 w 10000"/>
                <a:gd name="connsiteY16" fmla="*/ 5701 h 10000"/>
                <a:gd name="connsiteX17" fmla="*/ 9740 w 10000"/>
                <a:gd name="connsiteY17" fmla="*/ 5604 h 10000"/>
                <a:gd name="connsiteX18" fmla="*/ 10000 w 10000"/>
                <a:gd name="connsiteY18" fmla="*/ 5410 h 10000"/>
                <a:gd name="connsiteX19" fmla="*/ 10000 w 10000"/>
                <a:gd name="connsiteY19" fmla="*/ 5410 h 10000"/>
                <a:gd name="connsiteX20" fmla="*/ 10000 w 10000"/>
                <a:gd name="connsiteY20" fmla="*/ 5314 h 10000"/>
                <a:gd name="connsiteX21" fmla="*/ 10000 w 10000"/>
                <a:gd name="connsiteY21" fmla="*/ 5314 h 10000"/>
                <a:gd name="connsiteX22" fmla="*/ 5844 w 10000"/>
                <a:gd name="connsiteY22" fmla="*/ 2125 h 10000"/>
                <a:gd name="connsiteX23" fmla="*/ 2208 w 10000"/>
                <a:gd name="connsiteY23" fmla="*/ 0 h 10000"/>
                <a:gd name="connsiteX24" fmla="*/ 2727 w 10000"/>
                <a:gd name="connsiteY24" fmla="*/ 2995 h 10000"/>
                <a:gd name="connsiteX25" fmla="*/ 2338 w 10000"/>
                <a:gd name="connsiteY25" fmla="*/ 8406 h 10000"/>
                <a:gd name="connsiteX26" fmla="*/ 0 w 10000"/>
                <a:gd name="connsiteY2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7662 w 10000"/>
                <a:gd name="connsiteY13" fmla="*/ 7343 h 10000"/>
                <a:gd name="connsiteX14" fmla="*/ 8571 w 10000"/>
                <a:gd name="connsiteY14" fmla="*/ 6570 h 10000"/>
                <a:gd name="connsiteX15" fmla="*/ 9610 w 10000"/>
                <a:gd name="connsiteY15" fmla="*/ 5701 h 10000"/>
                <a:gd name="connsiteX16" fmla="*/ 9740 w 10000"/>
                <a:gd name="connsiteY16" fmla="*/ 5604 h 10000"/>
                <a:gd name="connsiteX17" fmla="*/ 10000 w 10000"/>
                <a:gd name="connsiteY17" fmla="*/ 5410 h 10000"/>
                <a:gd name="connsiteX18" fmla="*/ 10000 w 10000"/>
                <a:gd name="connsiteY18" fmla="*/ 5410 h 10000"/>
                <a:gd name="connsiteX19" fmla="*/ 10000 w 10000"/>
                <a:gd name="connsiteY19" fmla="*/ 5314 h 10000"/>
                <a:gd name="connsiteX20" fmla="*/ 10000 w 10000"/>
                <a:gd name="connsiteY20" fmla="*/ 5314 h 10000"/>
                <a:gd name="connsiteX21" fmla="*/ 5844 w 10000"/>
                <a:gd name="connsiteY21" fmla="*/ 2125 h 10000"/>
                <a:gd name="connsiteX22" fmla="*/ 2208 w 10000"/>
                <a:gd name="connsiteY22" fmla="*/ 0 h 10000"/>
                <a:gd name="connsiteX23" fmla="*/ 2727 w 10000"/>
                <a:gd name="connsiteY23" fmla="*/ 2995 h 10000"/>
                <a:gd name="connsiteX24" fmla="*/ 2338 w 10000"/>
                <a:gd name="connsiteY24" fmla="*/ 8406 h 10000"/>
                <a:gd name="connsiteX25" fmla="*/ 0 w 10000"/>
                <a:gd name="connsiteY2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7662 w 10000"/>
                <a:gd name="connsiteY12" fmla="*/ 7343 h 10000"/>
                <a:gd name="connsiteX13" fmla="*/ 8571 w 10000"/>
                <a:gd name="connsiteY13" fmla="*/ 6570 h 10000"/>
                <a:gd name="connsiteX14" fmla="*/ 9610 w 10000"/>
                <a:gd name="connsiteY14" fmla="*/ 5701 h 10000"/>
                <a:gd name="connsiteX15" fmla="*/ 9740 w 10000"/>
                <a:gd name="connsiteY15" fmla="*/ 5604 h 10000"/>
                <a:gd name="connsiteX16" fmla="*/ 10000 w 10000"/>
                <a:gd name="connsiteY16" fmla="*/ 5410 h 10000"/>
                <a:gd name="connsiteX17" fmla="*/ 10000 w 10000"/>
                <a:gd name="connsiteY17" fmla="*/ 5410 h 10000"/>
                <a:gd name="connsiteX18" fmla="*/ 10000 w 10000"/>
                <a:gd name="connsiteY18" fmla="*/ 5314 h 10000"/>
                <a:gd name="connsiteX19" fmla="*/ 10000 w 10000"/>
                <a:gd name="connsiteY19" fmla="*/ 5314 h 10000"/>
                <a:gd name="connsiteX20" fmla="*/ 5844 w 10000"/>
                <a:gd name="connsiteY20" fmla="*/ 2125 h 10000"/>
                <a:gd name="connsiteX21" fmla="*/ 2208 w 10000"/>
                <a:gd name="connsiteY21" fmla="*/ 0 h 10000"/>
                <a:gd name="connsiteX22" fmla="*/ 2727 w 10000"/>
                <a:gd name="connsiteY22" fmla="*/ 2995 h 10000"/>
                <a:gd name="connsiteX23" fmla="*/ 2338 w 10000"/>
                <a:gd name="connsiteY23" fmla="*/ 8406 h 10000"/>
                <a:gd name="connsiteX24" fmla="*/ 0 w 10000"/>
                <a:gd name="connsiteY2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7662 w 10000"/>
                <a:gd name="connsiteY11" fmla="*/ 7343 h 10000"/>
                <a:gd name="connsiteX12" fmla="*/ 8571 w 10000"/>
                <a:gd name="connsiteY12" fmla="*/ 6570 h 10000"/>
                <a:gd name="connsiteX13" fmla="*/ 9610 w 10000"/>
                <a:gd name="connsiteY13" fmla="*/ 5701 h 10000"/>
                <a:gd name="connsiteX14" fmla="*/ 9740 w 10000"/>
                <a:gd name="connsiteY14" fmla="*/ 5604 h 10000"/>
                <a:gd name="connsiteX15" fmla="*/ 10000 w 10000"/>
                <a:gd name="connsiteY15" fmla="*/ 5410 h 10000"/>
                <a:gd name="connsiteX16" fmla="*/ 10000 w 10000"/>
                <a:gd name="connsiteY16" fmla="*/ 5410 h 10000"/>
                <a:gd name="connsiteX17" fmla="*/ 10000 w 10000"/>
                <a:gd name="connsiteY17" fmla="*/ 5314 h 10000"/>
                <a:gd name="connsiteX18" fmla="*/ 10000 w 10000"/>
                <a:gd name="connsiteY18" fmla="*/ 5314 h 10000"/>
                <a:gd name="connsiteX19" fmla="*/ 5844 w 10000"/>
                <a:gd name="connsiteY19" fmla="*/ 2125 h 10000"/>
                <a:gd name="connsiteX20" fmla="*/ 2208 w 10000"/>
                <a:gd name="connsiteY20" fmla="*/ 0 h 10000"/>
                <a:gd name="connsiteX21" fmla="*/ 2727 w 10000"/>
                <a:gd name="connsiteY21" fmla="*/ 2995 h 10000"/>
                <a:gd name="connsiteX22" fmla="*/ 2338 w 10000"/>
                <a:gd name="connsiteY22" fmla="*/ 8406 h 10000"/>
                <a:gd name="connsiteX23" fmla="*/ 0 w 10000"/>
                <a:gd name="connsiteY2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116 h 10000"/>
                <a:gd name="connsiteX10" fmla="*/ 7662 w 10000"/>
                <a:gd name="connsiteY10" fmla="*/ 7343 h 10000"/>
                <a:gd name="connsiteX11" fmla="*/ 8571 w 10000"/>
                <a:gd name="connsiteY11" fmla="*/ 6570 h 10000"/>
                <a:gd name="connsiteX12" fmla="*/ 9610 w 10000"/>
                <a:gd name="connsiteY12" fmla="*/ 5701 h 10000"/>
                <a:gd name="connsiteX13" fmla="*/ 9740 w 10000"/>
                <a:gd name="connsiteY13" fmla="*/ 5604 h 10000"/>
                <a:gd name="connsiteX14" fmla="*/ 10000 w 10000"/>
                <a:gd name="connsiteY14" fmla="*/ 5410 h 10000"/>
                <a:gd name="connsiteX15" fmla="*/ 10000 w 10000"/>
                <a:gd name="connsiteY15" fmla="*/ 5410 h 10000"/>
                <a:gd name="connsiteX16" fmla="*/ 10000 w 10000"/>
                <a:gd name="connsiteY16" fmla="*/ 5314 h 10000"/>
                <a:gd name="connsiteX17" fmla="*/ 10000 w 10000"/>
                <a:gd name="connsiteY17" fmla="*/ 5314 h 10000"/>
                <a:gd name="connsiteX18" fmla="*/ 5844 w 10000"/>
                <a:gd name="connsiteY18" fmla="*/ 2125 h 10000"/>
                <a:gd name="connsiteX19" fmla="*/ 2208 w 10000"/>
                <a:gd name="connsiteY19" fmla="*/ 0 h 10000"/>
                <a:gd name="connsiteX20" fmla="*/ 2727 w 10000"/>
                <a:gd name="connsiteY20" fmla="*/ 2995 h 10000"/>
                <a:gd name="connsiteX21" fmla="*/ 2338 w 10000"/>
                <a:gd name="connsiteY21" fmla="*/ 8406 h 10000"/>
                <a:gd name="connsiteX22" fmla="*/ 0 w 10000"/>
                <a:gd name="connsiteY2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116 h 10000"/>
                <a:gd name="connsiteX9" fmla="*/ 7662 w 10000"/>
                <a:gd name="connsiteY9" fmla="*/ 7343 h 10000"/>
                <a:gd name="connsiteX10" fmla="*/ 8571 w 10000"/>
                <a:gd name="connsiteY10" fmla="*/ 6570 h 10000"/>
                <a:gd name="connsiteX11" fmla="*/ 9610 w 10000"/>
                <a:gd name="connsiteY11" fmla="*/ 5701 h 10000"/>
                <a:gd name="connsiteX12" fmla="*/ 9740 w 10000"/>
                <a:gd name="connsiteY12" fmla="*/ 5604 h 10000"/>
                <a:gd name="connsiteX13" fmla="*/ 10000 w 10000"/>
                <a:gd name="connsiteY13" fmla="*/ 5410 h 10000"/>
                <a:gd name="connsiteX14" fmla="*/ 10000 w 10000"/>
                <a:gd name="connsiteY14" fmla="*/ 5410 h 10000"/>
                <a:gd name="connsiteX15" fmla="*/ 10000 w 10000"/>
                <a:gd name="connsiteY15" fmla="*/ 5314 h 10000"/>
                <a:gd name="connsiteX16" fmla="*/ 10000 w 10000"/>
                <a:gd name="connsiteY16" fmla="*/ 5314 h 10000"/>
                <a:gd name="connsiteX17" fmla="*/ 5844 w 10000"/>
                <a:gd name="connsiteY17" fmla="*/ 2125 h 10000"/>
                <a:gd name="connsiteX18" fmla="*/ 2208 w 10000"/>
                <a:gd name="connsiteY18" fmla="*/ 0 h 10000"/>
                <a:gd name="connsiteX19" fmla="*/ 2727 w 10000"/>
                <a:gd name="connsiteY19" fmla="*/ 2995 h 10000"/>
                <a:gd name="connsiteX20" fmla="*/ 2338 w 10000"/>
                <a:gd name="connsiteY20" fmla="*/ 8406 h 10000"/>
                <a:gd name="connsiteX21" fmla="*/ 0 w 10000"/>
                <a:gd name="connsiteY2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7662 w 10000"/>
                <a:gd name="connsiteY8" fmla="*/ 7343 h 10000"/>
                <a:gd name="connsiteX9" fmla="*/ 8571 w 10000"/>
                <a:gd name="connsiteY9" fmla="*/ 6570 h 10000"/>
                <a:gd name="connsiteX10" fmla="*/ 9610 w 10000"/>
                <a:gd name="connsiteY10" fmla="*/ 5701 h 10000"/>
                <a:gd name="connsiteX11" fmla="*/ 9740 w 10000"/>
                <a:gd name="connsiteY11" fmla="*/ 5604 h 10000"/>
                <a:gd name="connsiteX12" fmla="*/ 10000 w 10000"/>
                <a:gd name="connsiteY12" fmla="*/ 5410 h 10000"/>
                <a:gd name="connsiteX13" fmla="*/ 10000 w 10000"/>
                <a:gd name="connsiteY13" fmla="*/ 5410 h 10000"/>
                <a:gd name="connsiteX14" fmla="*/ 10000 w 10000"/>
                <a:gd name="connsiteY14" fmla="*/ 5314 h 10000"/>
                <a:gd name="connsiteX15" fmla="*/ 10000 w 10000"/>
                <a:gd name="connsiteY15" fmla="*/ 5314 h 10000"/>
                <a:gd name="connsiteX16" fmla="*/ 5844 w 10000"/>
                <a:gd name="connsiteY16" fmla="*/ 2125 h 10000"/>
                <a:gd name="connsiteX17" fmla="*/ 2208 w 10000"/>
                <a:gd name="connsiteY17" fmla="*/ 0 h 10000"/>
                <a:gd name="connsiteX18" fmla="*/ 2727 w 10000"/>
                <a:gd name="connsiteY18" fmla="*/ 2995 h 10000"/>
                <a:gd name="connsiteX19" fmla="*/ 2338 w 10000"/>
                <a:gd name="connsiteY19" fmla="*/ 8406 h 10000"/>
                <a:gd name="connsiteX20" fmla="*/ 0 w 10000"/>
                <a:gd name="connsiteY2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7662 w 10000"/>
                <a:gd name="connsiteY7" fmla="*/ 7343 h 10000"/>
                <a:gd name="connsiteX8" fmla="*/ 8571 w 10000"/>
                <a:gd name="connsiteY8" fmla="*/ 6570 h 10000"/>
                <a:gd name="connsiteX9" fmla="*/ 9610 w 10000"/>
                <a:gd name="connsiteY9" fmla="*/ 5701 h 10000"/>
                <a:gd name="connsiteX10" fmla="*/ 9740 w 10000"/>
                <a:gd name="connsiteY10" fmla="*/ 5604 h 10000"/>
                <a:gd name="connsiteX11" fmla="*/ 10000 w 10000"/>
                <a:gd name="connsiteY11" fmla="*/ 5410 h 10000"/>
                <a:gd name="connsiteX12" fmla="*/ 10000 w 10000"/>
                <a:gd name="connsiteY12" fmla="*/ 5410 h 10000"/>
                <a:gd name="connsiteX13" fmla="*/ 10000 w 10000"/>
                <a:gd name="connsiteY13" fmla="*/ 5314 h 10000"/>
                <a:gd name="connsiteX14" fmla="*/ 10000 w 10000"/>
                <a:gd name="connsiteY14" fmla="*/ 5314 h 10000"/>
                <a:gd name="connsiteX15" fmla="*/ 5844 w 10000"/>
                <a:gd name="connsiteY15" fmla="*/ 2125 h 10000"/>
                <a:gd name="connsiteX16" fmla="*/ 2208 w 10000"/>
                <a:gd name="connsiteY16" fmla="*/ 0 h 10000"/>
                <a:gd name="connsiteX17" fmla="*/ 2727 w 10000"/>
                <a:gd name="connsiteY17" fmla="*/ 2995 h 10000"/>
                <a:gd name="connsiteX18" fmla="*/ 2338 w 10000"/>
                <a:gd name="connsiteY18" fmla="*/ 8406 h 10000"/>
                <a:gd name="connsiteX19" fmla="*/ 0 w 10000"/>
                <a:gd name="connsiteY1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7662 w 10000"/>
                <a:gd name="connsiteY6" fmla="*/ 7343 h 10000"/>
                <a:gd name="connsiteX7" fmla="*/ 8571 w 10000"/>
                <a:gd name="connsiteY7" fmla="*/ 6570 h 10000"/>
                <a:gd name="connsiteX8" fmla="*/ 9610 w 10000"/>
                <a:gd name="connsiteY8" fmla="*/ 5701 h 10000"/>
                <a:gd name="connsiteX9" fmla="*/ 9740 w 10000"/>
                <a:gd name="connsiteY9" fmla="*/ 5604 h 10000"/>
                <a:gd name="connsiteX10" fmla="*/ 10000 w 10000"/>
                <a:gd name="connsiteY10" fmla="*/ 5410 h 10000"/>
                <a:gd name="connsiteX11" fmla="*/ 10000 w 10000"/>
                <a:gd name="connsiteY11" fmla="*/ 5410 h 10000"/>
                <a:gd name="connsiteX12" fmla="*/ 10000 w 10000"/>
                <a:gd name="connsiteY12" fmla="*/ 5314 h 10000"/>
                <a:gd name="connsiteX13" fmla="*/ 10000 w 10000"/>
                <a:gd name="connsiteY13" fmla="*/ 5314 h 10000"/>
                <a:gd name="connsiteX14" fmla="*/ 5844 w 10000"/>
                <a:gd name="connsiteY14" fmla="*/ 2125 h 10000"/>
                <a:gd name="connsiteX15" fmla="*/ 2208 w 10000"/>
                <a:gd name="connsiteY15" fmla="*/ 0 h 10000"/>
                <a:gd name="connsiteX16" fmla="*/ 2727 w 10000"/>
                <a:gd name="connsiteY16" fmla="*/ 2995 h 10000"/>
                <a:gd name="connsiteX17" fmla="*/ 2338 w 10000"/>
                <a:gd name="connsiteY17" fmla="*/ 8406 h 10000"/>
                <a:gd name="connsiteX18" fmla="*/ 0 w 10000"/>
                <a:gd name="connsiteY1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7662 w 10000"/>
                <a:gd name="connsiteY5" fmla="*/ 7343 h 10000"/>
                <a:gd name="connsiteX6" fmla="*/ 8571 w 10000"/>
                <a:gd name="connsiteY6" fmla="*/ 6570 h 10000"/>
                <a:gd name="connsiteX7" fmla="*/ 9610 w 10000"/>
                <a:gd name="connsiteY7" fmla="*/ 5701 h 10000"/>
                <a:gd name="connsiteX8" fmla="*/ 9740 w 10000"/>
                <a:gd name="connsiteY8" fmla="*/ 5604 h 10000"/>
                <a:gd name="connsiteX9" fmla="*/ 10000 w 10000"/>
                <a:gd name="connsiteY9" fmla="*/ 5410 h 10000"/>
                <a:gd name="connsiteX10" fmla="*/ 10000 w 10000"/>
                <a:gd name="connsiteY10" fmla="*/ 5410 h 10000"/>
                <a:gd name="connsiteX11" fmla="*/ 10000 w 10000"/>
                <a:gd name="connsiteY11" fmla="*/ 5314 h 10000"/>
                <a:gd name="connsiteX12" fmla="*/ 10000 w 10000"/>
                <a:gd name="connsiteY12" fmla="*/ 5314 h 10000"/>
                <a:gd name="connsiteX13" fmla="*/ 5844 w 10000"/>
                <a:gd name="connsiteY13" fmla="*/ 2125 h 10000"/>
                <a:gd name="connsiteX14" fmla="*/ 2208 w 10000"/>
                <a:gd name="connsiteY14" fmla="*/ 0 h 10000"/>
                <a:gd name="connsiteX15" fmla="*/ 2727 w 10000"/>
                <a:gd name="connsiteY15" fmla="*/ 2995 h 10000"/>
                <a:gd name="connsiteX16" fmla="*/ 2338 w 10000"/>
                <a:gd name="connsiteY16" fmla="*/ 8406 h 10000"/>
                <a:gd name="connsiteX17" fmla="*/ 0 w 10000"/>
                <a:gd name="connsiteY1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7662 w 10000"/>
                <a:gd name="connsiteY4" fmla="*/ 7343 h 10000"/>
                <a:gd name="connsiteX5" fmla="*/ 8571 w 10000"/>
                <a:gd name="connsiteY5" fmla="*/ 6570 h 10000"/>
                <a:gd name="connsiteX6" fmla="*/ 9610 w 10000"/>
                <a:gd name="connsiteY6" fmla="*/ 5701 h 10000"/>
                <a:gd name="connsiteX7" fmla="*/ 9740 w 10000"/>
                <a:gd name="connsiteY7" fmla="*/ 5604 h 10000"/>
                <a:gd name="connsiteX8" fmla="*/ 10000 w 10000"/>
                <a:gd name="connsiteY8" fmla="*/ 5410 h 10000"/>
                <a:gd name="connsiteX9" fmla="*/ 10000 w 10000"/>
                <a:gd name="connsiteY9" fmla="*/ 5410 h 10000"/>
                <a:gd name="connsiteX10" fmla="*/ 10000 w 10000"/>
                <a:gd name="connsiteY10" fmla="*/ 5314 h 10000"/>
                <a:gd name="connsiteX11" fmla="*/ 10000 w 10000"/>
                <a:gd name="connsiteY11" fmla="*/ 5314 h 10000"/>
                <a:gd name="connsiteX12" fmla="*/ 5844 w 10000"/>
                <a:gd name="connsiteY12" fmla="*/ 2125 h 10000"/>
                <a:gd name="connsiteX13" fmla="*/ 2208 w 10000"/>
                <a:gd name="connsiteY13" fmla="*/ 0 h 10000"/>
                <a:gd name="connsiteX14" fmla="*/ 2727 w 10000"/>
                <a:gd name="connsiteY14" fmla="*/ 2995 h 10000"/>
                <a:gd name="connsiteX15" fmla="*/ 2338 w 10000"/>
                <a:gd name="connsiteY15" fmla="*/ 8406 h 10000"/>
                <a:gd name="connsiteX16" fmla="*/ 0 w 10000"/>
                <a:gd name="connsiteY1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8571 w 10000"/>
                <a:gd name="connsiteY4" fmla="*/ 6570 h 10000"/>
                <a:gd name="connsiteX5" fmla="*/ 9610 w 10000"/>
                <a:gd name="connsiteY5" fmla="*/ 5701 h 10000"/>
                <a:gd name="connsiteX6" fmla="*/ 9740 w 10000"/>
                <a:gd name="connsiteY6" fmla="*/ 5604 h 10000"/>
                <a:gd name="connsiteX7" fmla="*/ 10000 w 10000"/>
                <a:gd name="connsiteY7" fmla="*/ 5410 h 10000"/>
                <a:gd name="connsiteX8" fmla="*/ 10000 w 10000"/>
                <a:gd name="connsiteY8" fmla="*/ 5410 h 10000"/>
                <a:gd name="connsiteX9" fmla="*/ 10000 w 10000"/>
                <a:gd name="connsiteY9" fmla="*/ 5314 h 10000"/>
                <a:gd name="connsiteX10" fmla="*/ 10000 w 10000"/>
                <a:gd name="connsiteY10" fmla="*/ 5314 h 10000"/>
                <a:gd name="connsiteX11" fmla="*/ 5844 w 10000"/>
                <a:gd name="connsiteY11" fmla="*/ 2125 h 10000"/>
                <a:gd name="connsiteX12" fmla="*/ 2208 w 10000"/>
                <a:gd name="connsiteY12" fmla="*/ 0 h 10000"/>
                <a:gd name="connsiteX13" fmla="*/ 2727 w 10000"/>
                <a:gd name="connsiteY13" fmla="*/ 2995 h 10000"/>
                <a:gd name="connsiteX14" fmla="*/ 2338 w 10000"/>
                <a:gd name="connsiteY14" fmla="*/ 8406 h 10000"/>
                <a:gd name="connsiteX15" fmla="*/ 0 w 10000"/>
                <a:gd name="connsiteY1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9610 w 10000"/>
                <a:gd name="connsiteY4" fmla="*/ 5701 h 10000"/>
                <a:gd name="connsiteX5" fmla="*/ 9740 w 10000"/>
                <a:gd name="connsiteY5" fmla="*/ 5604 h 10000"/>
                <a:gd name="connsiteX6" fmla="*/ 10000 w 10000"/>
                <a:gd name="connsiteY6" fmla="*/ 5410 h 10000"/>
                <a:gd name="connsiteX7" fmla="*/ 10000 w 10000"/>
                <a:gd name="connsiteY7" fmla="*/ 5410 h 10000"/>
                <a:gd name="connsiteX8" fmla="*/ 10000 w 10000"/>
                <a:gd name="connsiteY8" fmla="*/ 5314 h 10000"/>
                <a:gd name="connsiteX9" fmla="*/ 10000 w 10000"/>
                <a:gd name="connsiteY9" fmla="*/ 5314 h 10000"/>
                <a:gd name="connsiteX10" fmla="*/ 5844 w 10000"/>
                <a:gd name="connsiteY10" fmla="*/ 2125 h 10000"/>
                <a:gd name="connsiteX11" fmla="*/ 2208 w 10000"/>
                <a:gd name="connsiteY11" fmla="*/ 0 h 10000"/>
                <a:gd name="connsiteX12" fmla="*/ 2727 w 10000"/>
                <a:gd name="connsiteY12" fmla="*/ 2995 h 10000"/>
                <a:gd name="connsiteX13" fmla="*/ 2338 w 10000"/>
                <a:gd name="connsiteY13" fmla="*/ 8406 h 10000"/>
                <a:gd name="connsiteX14" fmla="*/ 0 w 10000"/>
                <a:gd name="connsiteY1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9740 w 10000"/>
                <a:gd name="connsiteY4" fmla="*/ 5604 h 10000"/>
                <a:gd name="connsiteX5" fmla="*/ 10000 w 10000"/>
                <a:gd name="connsiteY5" fmla="*/ 5410 h 10000"/>
                <a:gd name="connsiteX6" fmla="*/ 10000 w 10000"/>
                <a:gd name="connsiteY6" fmla="*/ 5410 h 10000"/>
                <a:gd name="connsiteX7" fmla="*/ 10000 w 10000"/>
                <a:gd name="connsiteY7" fmla="*/ 5314 h 10000"/>
                <a:gd name="connsiteX8" fmla="*/ 10000 w 10000"/>
                <a:gd name="connsiteY8" fmla="*/ 5314 h 10000"/>
                <a:gd name="connsiteX9" fmla="*/ 5844 w 10000"/>
                <a:gd name="connsiteY9" fmla="*/ 2125 h 10000"/>
                <a:gd name="connsiteX10" fmla="*/ 2208 w 10000"/>
                <a:gd name="connsiteY10" fmla="*/ 0 h 10000"/>
                <a:gd name="connsiteX11" fmla="*/ 2727 w 10000"/>
                <a:gd name="connsiteY11" fmla="*/ 2995 h 10000"/>
                <a:gd name="connsiteX12" fmla="*/ 2338 w 10000"/>
                <a:gd name="connsiteY12" fmla="*/ 8406 h 10000"/>
                <a:gd name="connsiteX13" fmla="*/ 0 w 10000"/>
                <a:gd name="connsiteY1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10000 w 10000"/>
                <a:gd name="connsiteY4" fmla="*/ 5410 h 10000"/>
                <a:gd name="connsiteX5" fmla="*/ 10000 w 10000"/>
                <a:gd name="connsiteY5" fmla="*/ 5410 h 10000"/>
                <a:gd name="connsiteX6" fmla="*/ 10000 w 10000"/>
                <a:gd name="connsiteY6" fmla="*/ 5314 h 10000"/>
                <a:gd name="connsiteX7" fmla="*/ 10000 w 10000"/>
                <a:gd name="connsiteY7" fmla="*/ 5314 h 10000"/>
                <a:gd name="connsiteX8" fmla="*/ 5844 w 10000"/>
                <a:gd name="connsiteY8" fmla="*/ 2125 h 10000"/>
                <a:gd name="connsiteX9" fmla="*/ 2208 w 10000"/>
                <a:gd name="connsiteY9" fmla="*/ 0 h 10000"/>
                <a:gd name="connsiteX10" fmla="*/ 2727 w 10000"/>
                <a:gd name="connsiteY10" fmla="*/ 2995 h 10000"/>
                <a:gd name="connsiteX11" fmla="*/ 2338 w 10000"/>
                <a:gd name="connsiteY11" fmla="*/ 8406 h 10000"/>
                <a:gd name="connsiteX12" fmla="*/ 0 w 10000"/>
                <a:gd name="connsiteY1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10000 w 10000"/>
                <a:gd name="connsiteY3" fmla="*/ 5410 h 10000"/>
                <a:gd name="connsiteX4" fmla="*/ 10000 w 10000"/>
                <a:gd name="connsiteY4" fmla="*/ 5410 h 10000"/>
                <a:gd name="connsiteX5" fmla="*/ 10000 w 10000"/>
                <a:gd name="connsiteY5" fmla="*/ 5314 h 10000"/>
                <a:gd name="connsiteX6" fmla="*/ 10000 w 10000"/>
                <a:gd name="connsiteY6" fmla="*/ 5314 h 10000"/>
                <a:gd name="connsiteX7" fmla="*/ 5844 w 10000"/>
                <a:gd name="connsiteY7" fmla="*/ 2125 h 10000"/>
                <a:gd name="connsiteX8" fmla="*/ 2208 w 10000"/>
                <a:gd name="connsiteY8" fmla="*/ 0 h 10000"/>
                <a:gd name="connsiteX9" fmla="*/ 2727 w 10000"/>
                <a:gd name="connsiteY9" fmla="*/ 2995 h 10000"/>
                <a:gd name="connsiteX10" fmla="*/ 2338 w 10000"/>
                <a:gd name="connsiteY10" fmla="*/ 8406 h 10000"/>
                <a:gd name="connsiteX11" fmla="*/ 0 w 10000"/>
                <a:gd name="connsiteY11" fmla="*/ 9855 h 10000"/>
                <a:gd name="connsiteX0" fmla="*/ 0 w 10000"/>
                <a:gd name="connsiteY0" fmla="*/ 9855 h 9855"/>
                <a:gd name="connsiteX1" fmla="*/ 5584 w 10000"/>
                <a:gd name="connsiteY1" fmla="*/ 8889 h 9855"/>
                <a:gd name="connsiteX2" fmla="*/ 10000 w 10000"/>
                <a:gd name="connsiteY2" fmla="*/ 5410 h 9855"/>
                <a:gd name="connsiteX3" fmla="*/ 10000 w 10000"/>
                <a:gd name="connsiteY3" fmla="*/ 5410 h 9855"/>
                <a:gd name="connsiteX4" fmla="*/ 10000 w 10000"/>
                <a:gd name="connsiteY4" fmla="*/ 5314 h 9855"/>
                <a:gd name="connsiteX5" fmla="*/ 10000 w 10000"/>
                <a:gd name="connsiteY5" fmla="*/ 5314 h 9855"/>
                <a:gd name="connsiteX6" fmla="*/ 5844 w 10000"/>
                <a:gd name="connsiteY6" fmla="*/ 2125 h 9855"/>
                <a:gd name="connsiteX7" fmla="*/ 2208 w 10000"/>
                <a:gd name="connsiteY7" fmla="*/ 0 h 9855"/>
                <a:gd name="connsiteX8" fmla="*/ 2727 w 10000"/>
                <a:gd name="connsiteY8" fmla="*/ 2995 h 9855"/>
                <a:gd name="connsiteX9" fmla="*/ 2338 w 10000"/>
                <a:gd name="connsiteY9" fmla="*/ 8406 h 9855"/>
                <a:gd name="connsiteX10" fmla="*/ 0 w 10000"/>
                <a:gd name="connsiteY10" fmla="*/ 9855 h 9855"/>
                <a:gd name="connsiteX0" fmla="*/ 0 w 10000"/>
                <a:gd name="connsiteY0" fmla="*/ 10000 h 10178"/>
                <a:gd name="connsiteX1" fmla="*/ 5584 w 10000"/>
                <a:gd name="connsiteY1" fmla="*/ 9020 h 10178"/>
                <a:gd name="connsiteX2" fmla="*/ 10000 w 10000"/>
                <a:gd name="connsiteY2" fmla="*/ 5490 h 10178"/>
                <a:gd name="connsiteX3" fmla="*/ 10000 w 10000"/>
                <a:gd name="connsiteY3" fmla="*/ 5490 h 10178"/>
                <a:gd name="connsiteX4" fmla="*/ 10000 w 10000"/>
                <a:gd name="connsiteY4" fmla="*/ 5392 h 10178"/>
                <a:gd name="connsiteX5" fmla="*/ 10000 w 10000"/>
                <a:gd name="connsiteY5" fmla="*/ 5392 h 10178"/>
                <a:gd name="connsiteX6" fmla="*/ 5844 w 10000"/>
                <a:gd name="connsiteY6" fmla="*/ 2156 h 10178"/>
                <a:gd name="connsiteX7" fmla="*/ 2208 w 10000"/>
                <a:gd name="connsiteY7" fmla="*/ 0 h 10178"/>
                <a:gd name="connsiteX8" fmla="*/ 2727 w 10000"/>
                <a:gd name="connsiteY8" fmla="*/ 3039 h 10178"/>
                <a:gd name="connsiteX9" fmla="*/ 2338 w 10000"/>
                <a:gd name="connsiteY9" fmla="*/ 8530 h 10178"/>
                <a:gd name="connsiteX10" fmla="*/ 0 w 10000"/>
                <a:gd name="connsiteY10" fmla="*/ 10000 h 10178"/>
                <a:gd name="connsiteX0" fmla="*/ 175 w 10175"/>
                <a:gd name="connsiteY0" fmla="*/ 10000 h 10341"/>
                <a:gd name="connsiteX1" fmla="*/ 5759 w 10175"/>
                <a:gd name="connsiteY1" fmla="*/ 9020 h 10341"/>
                <a:gd name="connsiteX2" fmla="*/ 10175 w 10175"/>
                <a:gd name="connsiteY2" fmla="*/ 5490 h 10341"/>
                <a:gd name="connsiteX3" fmla="*/ 10175 w 10175"/>
                <a:gd name="connsiteY3" fmla="*/ 5490 h 10341"/>
                <a:gd name="connsiteX4" fmla="*/ 10175 w 10175"/>
                <a:gd name="connsiteY4" fmla="*/ 5392 h 10341"/>
                <a:gd name="connsiteX5" fmla="*/ 10175 w 10175"/>
                <a:gd name="connsiteY5" fmla="*/ 5392 h 10341"/>
                <a:gd name="connsiteX6" fmla="*/ 6019 w 10175"/>
                <a:gd name="connsiteY6" fmla="*/ 2156 h 10341"/>
                <a:gd name="connsiteX7" fmla="*/ 2383 w 10175"/>
                <a:gd name="connsiteY7" fmla="*/ 0 h 10341"/>
                <a:gd name="connsiteX8" fmla="*/ 2902 w 10175"/>
                <a:gd name="connsiteY8" fmla="*/ 3039 h 10341"/>
                <a:gd name="connsiteX9" fmla="*/ 2513 w 10175"/>
                <a:gd name="connsiteY9" fmla="*/ 8530 h 10341"/>
                <a:gd name="connsiteX10" fmla="*/ 175 w 10175"/>
                <a:gd name="connsiteY10" fmla="*/ 10000 h 10341"/>
                <a:gd name="connsiteX0" fmla="*/ 0 w 10000"/>
                <a:gd name="connsiteY0" fmla="*/ 10000 h 10341"/>
                <a:gd name="connsiteX1" fmla="*/ 5584 w 10000"/>
                <a:gd name="connsiteY1" fmla="*/ 9020 h 10341"/>
                <a:gd name="connsiteX2" fmla="*/ 10000 w 10000"/>
                <a:gd name="connsiteY2" fmla="*/ 5490 h 10341"/>
                <a:gd name="connsiteX3" fmla="*/ 10000 w 10000"/>
                <a:gd name="connsiteY3" fmla="*/ 5490 h 10341"/>
                <a:gd name="connsiteX4" fmla="*/ 10000 w 10000"/>
                <a:gd name="connsiteY4" fmla="*/ 5392 h 10341"/>
                <a:gd name="connsiteX5" fmla="*/ 10000 w 10000"/>
                <a:gd name="connsiteY5" fmla="*/ 5392 h 10341"/>
                <a:gd name="connsiteX6" fmla="*/ 5844 w 10000"/>
                <a:gd name="connsiteY6" fmla="*/ 2156 h 10341"/>
                <a:gd name="connsiteX7" fmla="*/ 2208 w 10000"/>
                <a:gd name="connsiteY7" fmla="*/ 0 h 10341"/>
                <a:gd name="connsiteX8" fmla="*/ 2727 w 10000"/>
                <a:gd name="connsiteY8" fmla="*/ 3039 h 10341"/>
                <a:gd name="connsiteX9" fmla="*/ 2338 w 10000"/>
                <a:gd name="connsiteY9" fmla="*/ 8530 h 10341"/>
                <a:gd name="connsiteX10" fmla="*/ 0 w 10000"/>
                <a:gd name="connsiteY10" fmla="*/ 10000 h 10341"/>
                <a:gd name="connsiteX0" fmla="*/ 0 w 10000"/>
                <a:gd name="connsiteY0" fmla="*/ 10000 h 10341"/>
                <a:gd name="connsiteX1" fmla="*/ 5584 w 10000"/>
                <a:gd name="connsiteY1" fmla="*/ 9020 h 10341"/>
                <a:gd name="connsiteX2" fmla="*/ 10000 w 10000"/>
                <a:gd name="connsiteY2" fmla="*/ 5490 h 10341"/>
                <a:gd name="connsiteX3" fmla="*/ 10000 w 10000"/>
                <a:gd name="connsiteY3" fmla="*/ 5490 h 10341"/>
                <a:gd name="connsiteX4" fmla="*/ 10000 w 10000"/>
                <a:gd name="connsiteY4" fmla="*/ 5392 h 10341"/>
                <a:gd name="connsiteX5" fmla="*/ 10000 w 10000"/>
                <a:gd name="connsiteY5" fmla="*/ 5392 h 10341"/>
                <a:gd name="connsiteX6" fmla="*/ 5844 w 10000"/>
                <a:gd name="connsiteY6" fmla="*/ 2156 h 10341"/>
                <a:gd name="connsiteX7" fmla="*/ 2208 w 10000"/>
                <a:gd name="connsiteY7" fmla="*/ 0 h 10341"/>
                <a:gd name="connsiteX8" fmla="*/ 2727 w 10000"/>
                <a:gd name="connsiteY8" fmla="*/ 3039 h 10341"/>
                <a:gd name="connsiteX9" fmla="*/ 2338 w 10000"/>
                <a:gd name="connsiteY9" fmla="*/ 8530 h 10341"/>
                <a:gd name="connsiteX10" fmla="*/ 0 w 10000"/>
                <a:gd name="connsiteY10" fmla="*/ 10000 h 10341"/>
                <a:gd name="connsiteX0" fmla="*/ 0 w 10000"/>
                <a:gd name="connsiteY0" fmla="*/ 10000 h 10322"/>
                <a:gd name="connsiteX1" fmla="*/ 5584 w 10000"/>
                <a:gd name="connsiteY1" fmla="*/ 9020 h 10322"/>
                <a:gd name="connsiteX2" fmla="*/ 10000 w 10000"/>
                <a:gd name="connsiteY2" fmla="*/ 5490 h 10322"/>
                <a:gd name="connsiteX3" fmla="*/ 10000 w 10000"/>
                <a:gd name="connsiteY3" fmla="*/ 5490 h 10322"/>
                <a:gd name="connsiteX4" fmla="*/ 10000 w 10000"/>
                <a:gd name="connsiteY4" fmla="*/ 5392 h 10322"/>
                <a:gd name="connsiteX5" fmla="*/ 10000 w 10000"/>
                <a:gd name="connsiteY5" fmla="*/ 5392 h 10322"/>
                <a:gd name="connsiteX6" fmla="*/ 5844 w 10000"/>
                <a:gd name="connsiteY6" fmla="*/ 2156 h 10322"/>
                <a:gd name="connsiteX7" fmla="*/ 2208 w 10000"/>
                <a:gd name="connsiteY7" fmla="*/ 0 h 10322"/>
                <a:gd name="connsiteX8" fmla="*/ 2727 w 10000"/>
                <a:gd name="connsiteY8" fmla="*/ 3039 h 10322"/>
                <a:gd name="connsiteX9" fmla="*/ 2338 w 10000"/>
                <a:gd name="connsiteY9" fmla="*/ 8530 h 10322"/>
                <a:gd name="connsiteX10" fmla="*/ 0 w 10000"/>
                <a:gd name="connsiteY10" fmla="*/ 10000 h 10322"/>
                <a:gd name="connsiteX0" fmla="*/ 0 w 10000"/>
                <a:gd name="connsiteY0" fmla="*/ 10000 h 10166"/>
                <a:gd name="connsiteX1" fmla="*/ 5584 w 10000"/>
                <a:gd name="connsiteY1" fmla="*/ 9020 h 10166"/>
                <a:gd name="connsiteX2" fmla="*/ 10000 w 10000"/>
                <a:gd name="connsiteY2" fmla="*/ 5490 h 10166"/>
                <a:gd name="connsiteX3" fmla="*/ 10000 w 10000"/>
                <a:gd name="connsiteY3" fmla="*/ 5490 h 10166"/>
                <a:gd name="connsiteX4" fmla="*/ 10000 w 10000"/>
                <a:gd name="connsiteY4" fmla="*/ 5392 h 10166"/>
                <a:gd name="connsiteX5" fmla="*/ 10000 w 10000"/>
                <a:gd name="connsiteY5" fmla="*/ 5392 h 10166"/>
                <a:gd name="connsiteX6" fmla="*/ 5844 w 10000"/>
                <a:gd name="connsiteY6" fmla="*/ 2156 h 10166"/>
                <a:gd name="connsiteX7" fmla="*/ 2208 w 10000"/>
                <a:gd name="connsiteY7" fmla="*/ 0 h 10166"/>
                <a:gd name="connsiteX8" fmla="*/ 2727 w 10000"/>
                <a:gd name="connsiteY8" fmla="*/ 3039 h 10166"/>
                <a:gd name="connsiteX9" fmla="*/ 2338 w 10000"/>
                <a:gd name="connsiteY9" fmla="*/ 8530 h 10166"/>
                <a:gd name="connsiteX10" fmla="*/ 0 w 10000"/>
                <a:gd name="connsiteY10" fmla="*/ 10000 h 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166">
                  <a:moveTo>
                    <a:pt x="0" y="10000"/>
                  </a:moveTo>
                  <a:cubicBezTo>
                    <a:pt x="1019" y="10184"/>
                    <a:pt x="3381" y="10518"/>
                    <a:pt x="5584" y="9020"/>
                  </a:cubicBezTo>
                  <a:cubicBezTo>
                    <a:pt x="7142" y="7960"/>
                    <a:pt x="8528" y="6667"/>
                    <a:pt x="10000" y="5490"/>
                  </a:cubicBezTo>
                  <a:lnTo>
                    <a:pt x="10000" y="5490"/>
                  </a:lnTo>
                  <a:lnTo>
                    <a:pt x="10000" y="5392"/>
                  </a:lnTo>
                  <a:lnTo>
                    <a:pt x="10000" y="5392"/>
                  </a:lnTo>
                  <a:cubicBezTo>
                    <a:pt x="7403" y="3823"/>
                    <a:pt x="7013" y="3137"/>
                    <a:pt x="5844" y="2156"/>
                  </a:cubicBezTo>
                  <a:cubicBezTo>
                    <a:pt x="4935" y="1569"/>
                    <a:pt x="3766" y="687"/>
                    <a:pt x="2208" y="0"/>
                  </a:cubicBezTo>
                  <a:cubicBezTo>
                    <a:pt x="2597" y="1177"/>
                    <a:pt x="2468" y="2353"/>
                    <a:pt x="2727" y="3039"/>
                  </a:cubicBezTo>
                  <a:cubicBezTo>
                    <a:pt x="2987" y="3823"/>
                    <a:pt x="4805" y="6569"/>
                    <a:pt x="2338" y="8530"/>
                  </a:cubicBezTo>
                  <a:cubicBezTo>
                    <a:pt x="1688" y="9117"/>
                    <a:pt x="1054" y="9290"/>
                    <a:pt x="0" y="1000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6525571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30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Layout Personalizado">
    <p:bg>
      <p:bgPr>
        <a:pattFill prst="pct25">
          <a:fgClr>
            <a:schemeClr val="accent1">
              <a:lumMod val="40000"/>
              <a:lumOff val="60000"/>
            </a:schemeClr>
          </a:fgClr>
          <a:bgClr>
            <a:schemeClr val="accent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0" y="157163"/>
            <a:ext cx="9140936" cy="5256212"/>
          </a:xfrm>
          <a:prstGeom prst="rect">
            <a:avLst/>
          </a:prstGeom>
          <a:gradFill>
            <a:gsLst>
              <a:gs pos="33000">
                <a:schemeClr val="accent1">
                  <a:lumMod val="50000"/>
                  <a:alpha val="75000"/>
                </a:schemeClr>
              </a:gs>
              <a:gs pos="100000">
                <a:schemeClr val="bg1">
                  <a:lumMod val="25000"/>
                  <a:alpha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6" name="Agrupar 15"/>
          <p:cNvGrpSpPr/>
          <p:nvPr userDrawn="1"/>
        </p:nvGrpSpPr>
        <p:grpSpPr>
          <a:xfrm>
            <a:off x="-3094240" y="431084"/>
            <a:ext cx="4586736" cy="4852832"/>
            <a:chOff x="1550091" y="591905"/>
            <a:chExt cx="2304673" cy="2438378"/>
          </a:xfrm>
          <a:noFill/>
          <a:effectLst/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456550" y="591905"/>
              <a:ext cx="1269043" cy="1538716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397631" y="1487034"/>
              <a:ext cx="1457133" cy="1543249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1550091" y="1181104"/>
              <a:ext cx="1581772" cy="1377820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2397631" y="1781634"/>
              <a:ext cx="534811" cy="471359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2472413" y="1310275"/>
              <a:ext cx="550674" cy="471359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2476946" y="1486642"/>
              <a:ext cx="655326" cy="628116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2932442" y="1565224"/>
              <a:ext cx="414929" cy="558349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  <a:gd name="connsiteX0" fmla="*/ 0 w 10000"/>
                <a:gd name="connsiteY0" fmla="*/ 9714 h 9857"/>
                <a:gd name="connsiteX1" fmla="*/ 519 w 10000"/>
                <a:gd name="connsiteY1" fmla="*/ 9810 h 9857"/>
                <a:gd name="connsiteX2" fmla="*/ 5584 w 10000"/>
                <a:gd name="connsiteY2" fmla="*/ 8762 h 9857"/>
                <a:gd name="connsiteX3" fmla="*/ 5714 w 10000"/>
                <a:gd name="connsiteY3" fmla="*/ 8762 h 9857"/>
                <a:gd name="connsiteX4" fmla="*/ 5714 w 10000"/>
                <a:gd name="connsiteY4" fmla="*/ 8667 h 9857"/>
                <a:gd name="connsiteX5" fmla="*/ 5714 w 10000"/>
                <a:gd name="connsiteY5" fmla="*/ 8667 h 9857"/>
                <a:gd name="connsiteX6" fmla="*/ 5844 w 10000"/>
                <a:gd name="connsiteY6" fmla="*/ 8667 h 9857"/>
                <a:gd name="connsiteX7" fmla="*/ 5844 w 10000"/>
                <a:gd name="connsiteY7" fmla="*/ 8667 h 9857"/>
                <a:gd name="connsiteX8" fmla="*/ 5844 w 10000"/>
                <a:gd name="connsiteY8" fmla="*/ 8667 h 9857"/>
                <a:gd name="connsiteX9" fmla="*/ 5844 w 10000"/>
                <a:gd name="connsiteY9" fmla="*/ 8667 h 9857"/>
                <a:gd name="connsiteX10" fmla="*/ 5974 w 10000"/>
                <a:gd name="connsiteY10" fmla="*/ 8571 h 9857"/>
                <a:gd name="connsiteX11" fmla="*/ 5974 w 10000"/>
                <a:gd name="connsiteY11" fmla="*/ 8571 h 9857"/>
                <a:gd name="connsiteX12" fmla="*/ 5974 w 10000"/>
                <a:gd name="connsiteY12" fmla="*/ 8571 h 9857"/>
                <a:gd name="connsiteX13" fmla="*/ 5974 w 10000"/>
                <a:gd name="connsiteY13" fmla="*/ 8571 h 9857"/>
                <a:gd name="connsiteX14" fmla="*/ 5974 w 10000"/>
                <a:gd name="connsiteY14" fmla="*/ 8476 h 9857"/>
                <a:gd name="connsiteX15" fmla="*/ 6104 w 10000"/>
                <a:gd name="connsiteY15" fmla="*/ 8476 h 9857"/>
                <a:gd name="connsiteX16" fmla="*/ 6104 w 10000"/>
                <a:gd name="connsiteY16" fmla="*/ 8476 h 9857"/>
                <a:gd name="connsiteX17" fmla="*/ 6104 w 10000"/>
                <a:gd name="connsiteY17" fmla="*/ 8476 h 9857"/>
                <a:gd name="connsiteX18" fmla="*/ 6104 w 10000"/>
                <a:gd name="connsiteY18" fmla="*/ 8476 h 9857"/>
                <a:gd name="connsiteX19" fmla="*/ 6104 w 10000"/>
                <a:gd name="connsiteY19" fmla="*/ 8476 h 9857"/>
                <a:gd name="connsiteX20" fmla="*/ 6234 w 10000"/>
                <a:gd name="connsiteY20" fmla="*/ 8381 h 9857"/>
                <a:gd name="connsiteX21" fmla="*/ 6234 w 10000"/>
                <a:gd name="connsiteY21" fmla="*/ 8381 h 9857"/>
                <a:gd name="connsiteX22" fmla="*/ 6234 w 10000"/>
                <a:gd name="connsiteY22" fmla="*/ 8381 h 9857"/>
                <a:gd name="connsiteX23" fmla="*/ 6234 w 10000"/>
                <a:gd name="connsiteY23" fmla="*/ 8286 h 9857"/>
                <a:gd name="connsiteX24" fmla="*/ 6234 w 10000"/>
                <a:gd name="connsiteY24" fmla="*/ 8286 h 9857"/>
                <a:gd name="connsiteX25" fmla="*/ 6364 w 10000"/>
                <a:gd name="connsiteY25" fmla="*/ 8286 h 9857"/>
                <a:gd name="connsiteX26" fmla="*/ 6364 w 10000"/>
                <a:gd name="connsiteY26" fmla="*/ 8286 h 9857"/>
                <a:gd name="connsiteX27" fmla="*/ 6494 w 10000"/>
                <a:gd name="connsiteY27" fmla="*/ 8190 h 9857"/>
                <a:gd name="connsiteX28" fmla="*/ 6494 w 10000"/>
                <a:gd name="connsiteY28" fmla="*/ 8190 h 9857"/>
                <a:gd name="connsiteX29" fmla="*/ 6494 w 10000"/>
                <a:gd name="connsiteY29" fmla="*/ 8190 h 9857"/>
                <a:gd name="connsiteX30" fmla="*/ 6494 w 10000"/>
                <a:gd name="connsiteY30" fmla="*/ 8190 h 9857"/>
                <a:gd name="connsiteX31" fmla="*/ 6623 w 10000"/>
                <a:gd name="connsiteY31" fmla="*/ 8095 h 9857"/>
                <a:gd name="connsiteX32" fmla="*/ 6623 w 10000"/>
                <a:gd name="connsiteY32" fmla="*/ 8095 h 9857"/>
                <a:gd name="connsiteX33" fmla="*/ 6623 w 10000"/>
                <a:gd name="connsiteY33" fmla="*/ 8095 h 9857"/>
                <a:gd name="connsiteX34" fmla="*/ 6623 w 10000"/>
                <a:gd name="connsiteY34" fmla="*/ 8000 h 9857"/>
                <a:gd name="connsiteX35" fmla="*/ 6623 w 10000"/>
                <a:gd name="connsiteY35" fmla="*/ 8000 h 9857"/>
                <a:gd name="connsiteX36" fmla="*/ 6753 w 10000"/>
                <a:gd name="connsiteY36" fmla="*/ 8000 h 9857"/>
                <a:gd name="connsiteX37" fmla="*/ 6753 w 10000"/>
                <a:gd name="connsiteY37" fmla="*/ 8000 h 9857"/>
                <a:gd name="connsiteX38" fmla="*/ 6753 w 10000"/>
                <a:gd name="connsiteY38" fmla="*/ 8000 h 9857"/>
                <a:gd name="connsiteX39" fmla="*/ 6883 w 10000"/>
                <a:gd name="connsiteY39" fmla="*/ 7905 h 9857"/>
                <a:gd name="connsiteX40" fmla="*/ 6883 w 10000"/>
                <a:gd name="connsiteY40" fmla="*/ 7905 h 9857"/>
                <a:gd name="connsiteX41" fmla="*/ 6883 w 10000"/>
                <a:gd name="connsiteY41" fmla="*/ 7810 h 9857"/>
                <a:gd name="connsiteX42" fmla="*/ 6883 w 10000"/>
                <a:gd name="connsiteY42" fmla="*/ 7810 h 9857"/>
                <a:gd name="connsiteX43" fmla="*/ 7013 w 10000"/>
                <a:gd name="connsiteY43" fmla="*/ 7810 h 9857"/>
                <a:gd name="connsiteX44" fmla="*/ 7013 w 10000"/>
                <a:gd name="connsiteY44" fmla="*/ 7810 h 9857"/>
                <a:gd name="connsiteX45" fmla="*/ 7013 w 10000"/>
                <a:gd name="connsiteY45" fmla="*/ 7714 h 9857"/>
                <a:gd name="connsiteX46" fmla="*/ 7143 w 10000"/>
                <a:gd name="connsiteY46" fmla="*/ 7714 h 9857"/>
                <a:gd name="connsiteX47" fmla="*/ 7143 w 10000"/>
                <a:gd name="connsiteY47" fmla="*/ 7714 h 9857"/>
                <a:gd name="connsiteX48" fmla="*/ 7143 w 10000"/>
                <a:gd name="connsiteY48" fmla="*/ 7619 h 9857"/>
                <a:gd name="connsiteX49" fmla="*/ 7143 w 10000"/>
                <a:gd name="connsiteY49" fmla="*/ 7619 h 9857"/>
                <a:gd name="connsiteX50" fmla="*/ 7273 w 10000"/>
                <a:gd name="connsiteY50" fmla="*/ 7619 h 9857"/>
                <a:gd name="connsiteX51" fmla="*/ 7273 w 10000"/>
                <a:gd name="connsiteY51" fmla="*/ 7619 h 9857"/>
                <a:gd name="connsiteX52" fmla="*/ 7273 w 10000"/>
                <a:gd name="connsiteY52" fmla="*/ 7524 h 9857"/>
                <a:gd name="connsiteX53" fmla="*/ 7273 w 10000"/>
                <a:gd name="connsiteY53" fmla="*/ 7524 h 9857"/>
                <a:gd name="connsiteX54" fmla="*/ 7403 w 10000"/>
                <a:gd name="connsiteY54" fmla="*/ 7429 h 9857"/>
                <a:gd name="connsiteX55" fmla="*/ 7403 w 10000"/>
                <a:gd name="connsiteY55" fmla="*/ 7429 h 9857"/>
                <a:gd name="connsiteX56" fmla="*/ 7403 w 10000"/>
                <a:gd name="connsiteY56" fmla="*/ 7429 h 9857"/>
                <a:gd name="connsiteX57" fmla="*/ 7532 w 10000"/>
                <a:gd name="connsiteY57" fmla="*/ 7333 h 9857"/>
                <a:gd name="connsiteX58" fmla="*/ 7532 w 10000"/>
                <a:gd name="connsiteY58" fmla="*/ 7333 h 9857"/>
                <a:gd name="connsiteX59" fmla="*/ 7662 w 10000"/>
                <a:gd name="connsiteY59" fmla="*/ 7238 h 9857"/>
                <a:gd name="connsiteX60" fmla="*/ 7662 w 10000"/>
                <a:gd name="connsiteY60" fmla="*/ 7238 h 9857"/>
                <a:gd name="connsiteX61" fmla="*/ 7792 w 10000"/>
                <a:gd name="connsiteY61" fmla="*/ 7143 h 9857"/>
                <a:gd name="connsiteX62" fmla="*/ 7792 w 10000"/>
                <a:gd name="connsiteY62" fmla="*/ 7143 h 9857"/>
                <a:gd name="connsiteX63" fmla="*/ 7792 w 10000"/>
                <a:gd name="connsiteY63" fmla="*/ 7143 h 9857"/>
                <a:gd name="connsiteX64" fmla="*/ 7792 w 10000"/>
                <a:gd name="connsiteY64" fmla="*/ 7048 h 9857"/>
                <a:gd name="connsiteX65" fmla="*/ 7922 w 10000"/>
                <a:gd name="connsiteY65" fmla="*/ 7048 h 9857"/>
                <a:gd name="connsiteX66" fmla="*/ 8052 w 10000"/>
                <a:gd name="connsiteY66" fmla="*/ 6952 h 9857"/>
                <a:gd name="connsiteX67" fmla="*/ 8052 w 10000"/>
                <a:gd name="connsiteY67" fmla="*/ 6952 h 9857"/>
                <a:gd name="connsiteX68" fmla="*/ 8052 w 10000"/>
                <a:gd name="connsiteY68" fmla="*/ 6857 h 9857"/>
                <a:gd name="connsiteX69" fmla="*/ 8182 w 10000"/>
                <a:gd name="connsiteY69" fmla="*/ 6857 h 9857"/>
                <a:gd name="connsiteX70" fmla="*/ 8182 w 10000"/>
                <a:gd name="connsiteY70" fmla="*/ 6857 h 9857"/>
                <a:gd name="connsiteX71" fmla="*/ 8182 w 10000"/>
                <a:gd name="connsiteY71" fmla="*/ 6762 h 9857"/>
                <a:gd name="connsiteX72" fmla="*/ 8182 w 10000"/>
                <a:gd name="connsiteY72" fmla="*/ 6762 h 9857"/>
                <a:gd name="connsiteX73" fmla="*/ 8571 w 10000"/>
                <a:gd name="connsiteY73" fmla="*/ 6476 h 9857"/>
                <a:gd name="connsiteX74" fmla="*/ 8571 w 10000"/>
                <a:gd name="connsiteY74" fmla="*/ 6476 h 9857"/>
                <a:gd name="connsiteX75" fmla="*/ 9091 w 10000"/>
                <a:gd name="connsiteY75" fmla="*/ 6000 h 9857"/>
                <a:gd name="connsiteX76" fmla="*/ 9221 w 10000"/>
                <a:gd name="connsiteY76" fmla="*/ 5905 h 9857"/>
                <a:gd name="connsiteX77" fmla="*/ 9221 w 10000"/>
                <a:gd name="connsiteY77" fmla="*/ 5905 h 9857"/>
                <a:gd name="connsiteX78" fmla="*/ 9351 w 10000"/>
                <a:gd name="connsiteY78" fmla="*/ 5810 h 9857"/>
                <a:gd name="connsiteX79" fmla="*/ 9351 w 10000"/>
                <a:gd name="connsiteY79" fmla="*/ 5810 h 9857"/>
                <a:gd name="connsiteX80" fmla="*/ 9610 w 10000"/>
                <a:gd name="connsiteY80" fmla="*/ 5619 h 9857"/>
                <a:gd name="connsiteX81" fmla="*/ 9740 w 10000"/>
                <a:gd name="connsiteY81" fmla="*/ 5524 h 9857"/>
                <a:gd name="connsiteX82" fmla="*/ 10000 w 10000"/>
                <a:gd name="connsiteY82" fmla="*/ 5333 h 9857"/>
                <a:gd name="connsiteX83" fmla="*/ 10000 w 10000"/>
                <a:gd name="connsiteY83" fmla="*/ 5333 h 9857"/>
                <a:gd name="connsiteX84" fmla="*/ 10000 w 10000"/>
                <a:gd name="connsiteY84" fmla="*/ 5238 h 9857"/>
                <a:gd name="connsiteX85" fmla="*/ 10000 w 10000"/>
                <a:gd name="connsiteY85" fmla="*/ 5238 h 9857"/>
                <a:gd name="connsiteX86" fmla="*/ 5844 w 10000"/>
                <a:gd name="connsiteY86" fmla="*/ 2095 h 9857"/>
                <a:gd name="connsiteX87" fmla="*/ 2208 w 10000"/>
                <a:gd name="connsiteY87" fmla="*/ 0 h 9857"/>
                <a:gd name="connsiteX88" fmla="*/ 2727 w 10000"/>
                <a:gd name="connsiteY88" fmla="*/ 2952 h 9857"/>
                <a:gd name="connsiteX89" fmla="*/ 2338 w 10000"/>
                <a:gd name="connsiteY89" fmla="*/ 8286 h 9857"/>
                <a:gd name="connsiteX90" fmla="*/ 0 w 10000"/>
                <a:gd name="connsiteY90" fmla="*/ 9714 h 9857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597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104 w 10000"/>
                <a:gd name="connsiteY18" fmla="*/ 8599 h 10000"/>
                <a:gd name="connsiteX19" fmla="*/ 6104 w 10000"/>
                <a:gd name="connsiteY19" fmla="*/ 8599 h 10000"/>
                <a:gd name="connsiteX20" fmla="*/ 6234 w 10000"/>
                <a:gd name="connsiteY20" fmla="*/ 8503 h 10000"/>
                <a:gd name="connsiteX21" fmla="*/ 6234 w 10000"/>
                <a:gd name="connsiteY21" fmla="*/ 8503 h 10000"/>
                <a:gd name="connsiteX22" fmla="*/ 6234 w 10000"/>
                <a:gd name="connsiteY22" fmla="*/ 8503 h 10000"/>
                <a:gd name="connsiteX23" fmla="*/ 6234 w 10000"/>
                <a:gd name="connsiteY23" fmla="*/ 8406 h 10000"/>
                <a:gd name="connsiteX24" fmla="*/ 6364 w 10000"/>
                <a:gd name="connsiteY24" fmla="*/ 8406 h 10000"/>
                <a:gd name="connsiteX25" fmla="*/ 6364 w 10000"/>
                <a:gd name="connsiteY25" fmla="*/ 8406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494 w 10000"/>
                <a:gd name="connsiteY28" fmla="*/ 8309 h 10000"/>
                <a:gd name="connsiteX29" fmla="*/ 6494 w 10000"/>
                <a:gd name="connsiteY29" fmla="*/ 8309 h 10000"/>
                <a:gd name="connsiteX30" fmla="*/ 6623 w 10000"/>
                <a:gd name="connsiteY30" fmla="*/ 8212 h 10000"/>
                <a:gd name="connsiteX31" fmla="*/ 6623 w 10000"/>
                <a:gd name="connsiteY31" fmla="*/ 8212 h 10000"/>
                <a:gd name="connsiteX32" fmla="*/ 6623 w 10000"/>
                <a:gd name="connsiteY32" fmla="*/ 8212 h 10000"/>
                <a:gd name="connsiteX33" fmla="*/ 6623 w 10000"/>
                <a:gd name="connsiteY33" fmla="*/ 8116 h 10000"/>
                <a:gd name="connsiteX34" fmla="*/ 6623 w 10000"/>
                <a:gd name="connsiteY34" fmla="*/ 8116 h 10000"/>
                <a:gd name="connsiteX35" fmla="*/ 6753 w 10000"/>
                <a:gd name="connsiteY35" fmla="*/ 8116 h 10000"/>
                <a:gd name="connsiteX36" fmla="*/ 6753 w 10000"/>
                <a:gd name="connsiteY36" fmla="*/ 8116 h 10000"/>
                <a:gd name="connsiteX37" fmla="*/ 6753 w 10000"/>
                <a:gd name="connsiteY37" fmla="*/ 8116 h 10000"/>
                <a:gd name="connsiteX38" fmla="*/ 6883 w 10000"/>
                <a:gd name="connsiteY38" fmla="*/ 8020 h 10000"/>
                <a:gd name="connsiteX39" fmla="*/ 6883 w 10000"/>
                <a:gd name="connsiteY39" fmla="*/ 8020 h 10000"/>
                <a:gd name="connsiteX40" fmla="*/ 6883 w 10000"/>
                <a:gd name="connsiteY40" fmla="*/ 7923 h 10000"/>
                <a:gd name="connsiteX41" fmla="*/ 6883 w 10000"/>
                <a:gd name="connsiteY41" fmla="*/ 7923 h 10000"/>
                <a:gd name="connsiteX42" fmla="*/ 7013 w 10000"/>
                <a:gd name="connsiteY42" fmla="*/ 7923 h 10000"/>
                <a:gd name="connsiteX43" fmla="*/ 7013 w 10000"/>
                <a:gd name="connsiteY43" fmla="*/ 7923 h 10000"/>
                <a:gd name="connsiteX44" fmla="*/ 7013 w 10000"/>
                <a:gd name="connsiteY44" fmla="*/ 7826 h 10000"/>
                <a:gd name="connsiteX45" fmla="*/ 7143 w 10000"/>
                <a:gd name="connsiteY45" fmla="*/ 7826 h 10000"/>
                <a:gd name="connsiteX46" fmla="*/ 7143 w 10000"/>
                <a:gd name="connsiteY46" fmla="*/ 7826 h 10000"/>
                <a:gd name="connsiteX47" fmla="*/ 7143 w 10000"/>
                <a:gd name="connsiteY47" fmla="*/ 7730 h 10000"/>
                <a:gd name="connsiteX48" fmla="*/ 7143 w 10000"/>
                <a:gd name="connsiteY48" fmla="*/ 7730 h 10000"/>
                <a:gd name="connsiteX49" fmla="*/ 7273 w 10000"/>
                <a:gd name="connsiteY49" fmla="*/ 7730 h 10000"/>
                <a:gd name="connsiteX50" fmla="*/ 7273 w 10000"/>
                <a:gd name="connsiteY50" fmla="*/ 7730 h 10000"/>
                <a:gd name="connsiteX51" fmla="*/ 7273 w 10000"/>
                <a:gd name="connsiteY51" fmla="*/ 7633 h 10000"/>
                <a:gd name="connsiteX52" fmla="*/ 7273 w 10000"/>
                <a:gd name="connsiteY52" fmla="*/ 7633 h 10000"/>
                <a:gd name="connsiteX53" fmla="*/ 7403 w 10000"/>
                <a:gd name="connsiteY53" fmla="*/ 7537 h 10000"/>
                <a:gd name="connsiteX54" fmla="*/ 7403 w 10000"/>
                <a:gd name="connsiteY54" fmla="*/ 7537 h 10000"/>
                <a:gd name="connsiteX55" fmla="*/ 7403 w 10000"/>
                <a:gd name="connsiteY55" fmla="*/ 7537 h 10000"/>
                <a:gd name="connsiteX56" fmla="*/ 7532 w 10000"/>
                <a:gd name="connsiteY56" fmla="*/ 7439 h 10000"/>
                <a:gd name="connsiteX57" fmla="*/ 7532 w 10000"/>
                <a:gd name="connsiteY57" fmla="*/ 7439 h 10000"/>
                <a:gd name="connsiteX58" fmla="*/ 7662 w 10000"/>
                <a:gd name="connsiteY58" fmla="*/ 7343 h 10000"/>
                <a:gd name="connsiteX59" fmla="*/ 7662 w 10000"/>
                <a:gd name="connsiteY59" fmla="*/ 7343 h 10000"/>
                <a:gd name="connsiteX60" fmla="*/ 7792 w 10000"/>
                <a:gd name="connsiteY60" fmla="*/ 7247 h 10000"/>
                <a:gd name="connsiteX61" fmla="*/ 7792 w 10000"/>
                <a:gd name="connsiteY61" fmla="*/ 7247 h 10000"/>
                <a:gd name="connsiteX62" fmla="*/ 7792 w 10000"/>
                <a:gd name="connsiteY62" fmla="*/ 7247 h 10000"/>
                <a:gd name="connsiteX63" fmla="*/ 7792 w 10000"/>
                <a:gd name="connsiteY63" fmla="*/ 7150 h 10000"/>
                <a:gd name="connsiteX64" fmla="*/ 7922 w 10000"/>
                <a:gd name="connsiteY64" fmla="*/ 7150 h 10000"/>
                <a:gd name="connsiteX65" fmla="*/ 8052 w 10000"/>
                <a:gd name="connsiteY65" fmla="*/ 7053 h 10000"/>
                <a:gd name="connsiteX66" fmla="*/ 8052 w 10000"/>
                <a:gd name="connsiteY66" fmla="*/ 7053 h 10000"/>
                <a:gd name="connsiteX67" fmla="*/ 8052 w 10000"/>
                <a:gd name="connsiteY67" fmla="*/ 6956 h 10000"/>
                <a:gd name="connsiteX68" fmla="*/ 8182 w 10000"/>
                <a:gd name="connsiteY68" fmla="*/ 6956 h 10000"/>
                <a:gd name="connsiteX69" fmla="*/ 8182 w 10000"/>
                <a:gd name="connsiteY69" fmla="*/ 6956 h 10000"/>
                <a:gd name="connsiteX70" fmla="*/ 8182 w 10000"/>
                <a:gd name="connsiteY70" fmla="*/ 6860 h 10000"/>
                <a:gd name="connsiteX71" fmla="*/ 8182 w 10000"/>
                <a:gd name="connsiteY71" fmla="*/ 6860 h 10000"/>
                <a:gd name="connsiteX72" fmla="*/ 8571 w 10000"/>
                <a:gd name="connsiteY72" fmla="*/ 6570 h 10000"/>
                <a:gd name="connsiteX73" fmla="*/ 8571 w 10000"/>
                <a:gd name="connsiteY73" fmla="*/ 6570 h 10000"/>
                <a:gd name="connsiteX74" fmla="*/ 9091 w 10000"/>
                <a:gd name="connsiteY74" fmla="*/ 6087 h 10000"/>
                <a:gd name="connsiteX75" fmla="*/ 9221 w 10000"/>
                <a:gd name="connsiteY75" fmla="*/ 5991 h 10000"/>
                <a:gd name="connsiteX76" fmla="*/ 9221 w 10000"/>
                <a:gd name="connsiteY76" fmla="*/ 5991 h 10000"/>
                <a:gd name="connsiteX77" fmla="*/ 9351 w 10000"/>
                <a:gd name="connsiteY77" fmla="*/ 5894 h 10000"/>
                <a:gd name="connsiteX78" fmla="*/ 9351 w 10000"/>
                <a:gd name="connsiteY78" fmla="*/ 5894 h 10000"/>
                <a:gd name="connsiteX79" fmla="*/ 9610 w 10000"/>
                <a:gd name="connsiteY79" fmla="*/ 5701 h 10000"/>
                <a:gd name="connsiteX80" fmla="*/ 9740 w 10000"/>
                <a:gd name="connsiteY80" fmla="*/ 5604 h 10000"/>
                <a:gd name="connsiteX81" fmla="*/ 10000 w 10000"/>
                <a:gd name="connsiteY81" fmla="*/ 5410 h 10000"/>
                <a:gd name="connsiteX82" fmla="*/ 10000 w 10000"/>
                <a:gd name="connsiteY82" fmla="*/ 5410 h 10000"/>
                <a:gd name="connsiteX83" fmla="*/ 10000 w 10000"/>
                <a:gd name="connsiteY83" fmla="*/ 5314 h 10000"/>
                <a:gd name="connsiteX84" fmla="*/ 10000 w 10000"/>
                <a:gd name="connsiteY84" fmla="*/ 5314 h 10000"/>
                <a:gd name="connsiteX85" fmla="*/ 5844 w 10000"/>
                <a:gd name="connsiteY85" fmla="*/ 2125 h 10000"/>
                <a:gd name="connsiteX86" fmla="*/ 2208 w 10000"/>
                <a:gd name="connsiteY86" fmla="*/ 0 h 10000"/>
                <a:gd name="connsiteX87" fmla="*/ 2727 w 10000"/>
                <a:gd name="connsiteY87" fmla="*/ 2995 h 10000"/>
                <a:gd name="connsiteX88" fmla="*/ 2338 w 10000"/>
                <a:gd name="connsiteY88" fmla="*/ 8406 h 10000"/>
                <a:gd name="connsiteX89" fmla="*/ 0 w 10000"/>
                <a:gd name="connsiteY8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597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104 w 10000"/>
                <a:gd name="connsiteY18" fmla="*/ 8599 h 10000"/>
                <a:gd name="connsiteX19" fmla="*/ 6234 w 10000"/>
                <a:gd name="connsiteY19" fmla="*/ 8503 h 10000"/>
                <a:gd name="connsiteX20" fmla="*/ 6234 w 10000"/>
                <a:gd name="connsiteY20" fmla="*/ 8503 h 10000"/>
                <a:gd name="connsiteX21" fmla="*/ 6234 w 10000"/>
                <a:gd name="connsiteY21" fmla="*/ 8503 h 10000"/>
                <a:gd name="connsiteX22" fmla="*/ 6234 w 10000"/>
                <a:gd name="connsiteY22" fmla="*/ 8406 h 10000"/>
                <a:gd name="connsiteX23" fmla="*/ 6364 w 10000"/>
                <a:gd name="connsiteY23" fmla="*/ 8406 h 10000"/>
                <a:gd name="connsiteX24" fmla="*/ 6364 w 10000"/>
                <a:gd name="connsiteY24" fmla="*/ 8406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494 w 10000"/>
                <a:gd name="connsiteY28" fmla="*/ 8309 h 10000"/>
                <a:gd name="connsiteX29" fmla="*/ 6623 w 10000"/>
                <a:gd name="connsiteY29" fmla="*/ 8212 h 10000"/>
                <a:gd name="connsiteX30" fmla="*/ 6623 w 10000"/>
                <a:gd name="connsiteY30" fmla="*/ 8212 h 10000"/>
                <a:gd name="connsiteX31" fmla="*/ 6623 w 10000"/>
                <a:gd name="connsiteY31" fmla="*/ 8212 h 10000"/>
                <a:gd name="connsiteX32" fmla="*/ 6623 w 10000"/>
                <a:gd name="connsiteY32" fmla="*/ 8116 h 10000"/>
                <a:gd name="connsiteX33" fmla="*/ 6623 w 10000"/>
                <a:gd name="connsiteY33" fmla="*/ 8116 h 10000"/>
                <a:gd name="connsiteX34" fmla="*/ 6753 w 10000"/>
                <a:gd name="connsiteY34" fmla="*/ 8116 h 10000"/>
                <a:gd name="connsiteX35" fmla="*/ 6753 w 10000"/>
                <a:gd name="connsiteY35" fmla="*/ 8116 h 10000"/>
                <a:gd name="connsiteX36" fmla="*/ 6753 w 10000"/>
                <a:gd name="connsiteY36" fmla="*/ 8116 h 10000"/>
                <a:gd name="connsiteX37" fmla="*/ 6883 w 10000"/>
                <a:gd name="connsiteY37" fmla="*/ 8020 h 10000"/>
                <a:gd name="connsiteX38" fmla="*/ 6883 w 10000"/>
                <a:gd name="connsiteY38" fmla="*/ 8020 h 10000"/>
                <a:gd name="connsiteX39" fmla="*/ 6883 w 10000"/>
                <a:gd name="connsiteY39" fmla="*/ 7923 h 10000"/>
                <a:gd name="connsiteX40" fmla="*/ 6883 w 10000"/>
                <a:gd name="connsiteY40" fmla="*/ 7923 h 10000"/>
                <a:gd name="connsiteX41" fmla="*/ 7013 w 10000"/>
                <a:gd name="connsiteY41" fmla="*/ 7923 h 10000"/>
                <a:gd name="connsiteX42" fmla="*/ 7013 w 10000"/>
                <a:gd name="connsiteY42" fmla="*/ 7923 h 10000"/>
                <a:gd name="connsiteX43" fmla="*/ 7013 w 10000"/>
                <a:gd name="connsiteY43" fmla="*/ 7826 h 10000"/>
                <a:gd name="connsiteX44" fmla="*/ 7143 w 10000"/>
                <a:gd name="connsiteY44" fmla="*/ 7826 h 10000"/>
                <a:gd name="connsiteX45" fmla="*/ 7143 w 10000"/>
                <a:gd name="connsiteY45" fmla="*/ 7826 h 10000"/>
                <a:gd name="connsiteX46" fmla="*/ 7143 w 10000"/>
                <a:gd name="connsiteY46" fmla="*/ 7730 h 10000"/>
                <a:gd name="connsiteX47" fmla="*/ 7143 w 10000"/>
                <a:gd name="connsiteY47" fmla="*/ 7730 h 10000"/>
                <a:gd name="connsiteX48" fmla="*/ 7273 w 10000"/>
                <a:gd name="connsiteY48" fmla="*/ 7730 h 10000"/>
                <a:gd name="connsiteX49" fmla="*/ 7273 w 10000"/>
                <a:gd name="connsiteY49" fmla="*/ 7730 h 10000"/>
                <a:gd name="connsiteX50" fmla="*/ 7273 w 10000"/>
                <a:gd name="connsiteY50" fmla="*/ 7633 h 10000"/>
                <a:gd name="connsiteX51" fmla="*/ 7273 w 10000"/>
                <a:gd name="connsiteY51" fmla="*/ 7633 h 10000"/>
                <a:gd name="connsiteX52" fmla="*/ 7403 w 10000"/>
                <a:gd name="connsiteY52" fmla="*/ 7537 h 10000"/>
                <a:gd name="connsiteX53" fmla="*/ 7403 w 10000"/>
                <a:gd name="connsiteY53" fmla="*/ 7537 h 10000"/>
                <a:gd name="connsiteX54" fmla="*/ 7403 w 10000"/>
                <a:gd name="connsiteY54" fmla="*/ 7537 h 10000"/>
                <a:gd name="connsiteX55" fmla="*/ 7532 w 10000"/>
                <a:gd name="connsiteY55" fmla="*/ 7439 h 10000"/>
                <a:gd name="connsiteX56" fmla="*/ 7532 w 10000"/>
                <a:gd name="connsiteY56" fmla="*/ 7439 h 10000"/>
                <a:gd name="connsiteX57" fmla="*/ 7662 w 10000"/>
                <a:gd name="connsiteY57" fmla="*/ 7343 h 10000"/>
                <a:gd name="connsiteX58" fmla="*/ 7662 w 10000"/>
                <a:gd name="connsiteY58" fmla="*/ 7343 h 10000"/>
                <a:gd name="connsiteX59" fmla="*/ 7792 w 10000"/>
                <a:gd name="connsiteY59" fmla="*/ 7247 h 10000"/>
                <a:gd name="connsiteX60" fmla="*/ 7792 w 10000"/>
                <a:gd name="connsiteY60" fmla="*/ 7247 h 10000"/>
                <a:gd name="connsiteX61" fmla="*/ 7792 w 10000"/>
                <a:gd name="connsiteY61" fmla="*/ 7247 h 10000"/>
                <a:gd name="connsiteX62" fmla="*/ 7792 w 10000"/>
                <a:gd name="connsiteY62" fmla="*/ 7150 h 10000"/>
                <a:gd name="connsiteX63" fmla="*/ 7922 w 10000"/>
                <a:gd name="connsiteY63" fmla="*/ 7150 h 10000"/>
                <a:gd name="connsiteX64" fmla="*/ 8052 w 10000"/>
                <a:gd name="connsiteY64" fmla="*/ 7053 h 10000"/>
                <a:gd name="connsiteX65" fmla="*/ 8052 w 10000"/>
                <a:gd name="connsiteY65" fmla="*/ 7053 h 10000"/>
                <a:gd name="connsiteX66" fmla="*/ 8052 w 10000"/>
                <a:gd name="connsiteY66" fmla="*/ 6956 h 10000"/>
                <a:gd name="connsiteX67" fmla="*/ 8182 w 10000"/>
                <a:gd name="connsiteY67" fmla="*/ 6956 h 10000"/>
                <a:gd name="connsiteX68" fmla="*/ 8182 w 10000"/>
                <a:gd name="connsiteY68" fmla="*/ 6956 h 10000"/>
                <a:gd name="connsiteX69" fmla="*/ 8182 w 10000"/>
                <a:gd name="connsiteY69" fmla="*/ 6860 h 10000"/>
                <a:gd name="connsiteX70" fmla="*/ 8182 w 10000"/>
                <a:gd name="connsiteY70" fmla="*/ 6860 h 10000"/>
                <a:gd name="connsiteX71" fmla="*/ 8571 w 10000"/>
                <a:gd name="connsiteY71" fmla="*/ 6570 h 10000"/>
                <a:gd name="connsiteX72" fmla="*/ 8571 w 10000"/>
                <a:gd name="connsiteY72" fmla="*/ 6570 h 10000"/>
                <a:gd name="connsiteX73" fmla="*/ 9091 w 10000"/>
                <a:gd name="connsiteY73" fmla="*/ 6087 h 10000"/>
                <a:gd name="connsiteX74" fmla="*/ 9221 w 10000"/>
                <a:gd name="connsiteY74" fmla="*/ 5991 h 10000"/>
                <a:gd name="connsiteX75" fmla="*/ 9221 w 10000"/>
                <a:gd name="connsiteY75" fmla="*/ 5991 h 10000"/>
                <a:gd name="connsiteX76" fmla="*/ 9351 w 10000"/>
                <a:gd name="connsiteY76" fmla="*/ 5894 h 10000"/>
                <a:gd name="connsiteX77" fmla="*/ 9351 w 10000"/>
                <a:gd name="connsiteY77" fmla="*/ 5894 h 10000"/>
                <a:gd name="connsiteX78" fmla="*/ 9610 w 10000"/>
                <a:gd name="connsiteY78" fmla="*/ 5701 h 10000"/>
                <a:gd name="connsiteX79" fmla="*/ 9740 w 10000"/>
                <a:gd name="connsiteY79" fmla="*/ 5604 h 10000"/>
                <a:gd name="connsiteX80" fmla="*/ 10000 w 10000"/>
                <a:gd name="connsiteY80" fmla="*/ 5410 h 10000"/>
                <a:gd name="connsiteX81" fmla="*/ 10000 w 10000"/>
                <a:gd name="connsiteY81" fmla="*/ 5410 h 10000"/>
                <a:gd name="connsiteX82" fmla="*/ 10000 w 10000"/>
                <a:gd name="connsiteY82" fmla="*/ 5314 h 10000"/>
                <a:gd name="connsiteX83" fmla="*/ 10000 w 10000"/>
                <a:gd name="connsiteY83" fmla="*/ 5314 h 10000"/>
                <a:gd name="connsiteX84" fmla="*/ 5844 w 10000"/>
                <a:gd name="connsiteY84" fmla="*/ 2125 h 10000"/>
                <a:gd name="connsiteX85" fmla="*/ 2208 w 10000"/>
                <a:gd name="connsiteY85" fmla="*/ 0 h 10000"/>
                <a:gd name="connsiteX86" fmla="*/ 2727 w 10000"/>
                <a:gd name="connsiteY86" fmla="*/ 2995 h 10000"/>
                <a:gd name="connsiteX87" fmla="*/ 2338 w 10000"/>
                <a:gd name="connsiteY87" fmla="*/ 8406 h 10000"/>
                <a:gd name="connsiteX88" fmla="*/ 0 w 10000"/>
                <a:gd name="connsiteY8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234 w 10000"/>
                <a:gd name="connsiteY18" fmla="*/ 8503 h 10000"/>
                <a:gd name="connsiteX19" fmla="*/ 6234 w 10000"/>
                <a:gd name="connsiteY19" fmla="*/ 8503 h 10000"/>
                <a:gd name="connsiteX20" fmla="*/ 6234 w 10000"/>
                <a:gd name="connsiteY20" fmla="*/ 8503 h 10000"/>
                <a:gd name="connsiteX21" fmla="*/ 6234 w 10000"/>
                <a:gd name="connsiteY21" fmla="*/ 8406 h 10000"/>
                <a:gd name="connsiteX22" fmla="*/ 6364 w 10000"/>
                <a:gd name="connsiteY22" fmla="*/ 8406 h 10000"/>
                <a:gd name="connsiteX23" fmla="*/ 6364 w 10000"/>
                <a:gd name="connsiteY23" fmla="*/ 8406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623 w 10000"/>
                <a:gd name="connsiteY28" fmla="*/ 8212 h 10000"/>
                <a:gd name="connsiteX29" fmla="*/ 6623 w 10000"/>
                <a:gd name="connsiteY29" fmla="*/ 8212 h 10000"/>
                <a:gd name="connsiteX30" fmla="*/ 6623 w 10000"/>
                <a:gd name="connsiteY30" fmla="*/ 8212 h 10000"/>
                <a:gd name="connsiteX31" fmla="*/ 6623 w 10000"/>
                <a:gd name="connsiteY31" fmla="*/ 8116 h 10000"/>
                <a:gd name="connsiteX32" fmla="*/ 6623 w 10000"/>
                <a:gd name="connsiteY32" fmla="*/ 8116 h 10000"/>
                <a:gd name="connsiteX33" fmla="*/ 6753 w 10000"/>
                <a:gd name="connsiteY33" fmla="*/ 8116 h 10000"/>
                <a:gd name="connsiteX34" fmla="*/ 6753 w 10000"/>
                <a:gd name="connsiteY34" fmla="*/ 8116 h 10000"/>
                <a:gd name="connsiteX35" fmla="*/ 6753 w 10000"/>
                <a:gd name="connsiteY35" fmla="*/ 8116 h 10000"/>
                <a:gd name="connsiteX36" fmla="*/ 6883 w 10000"/>
                <a:gd name="connsiteY36" fmla="*/ 8020 h 10000"/>
                <a:gd name="connsiteX37" fmla="*/ 6883 w 10000"/>
                <a:gd name="connsiteY37" fmla="*/ 8020 h 10000"/>
                <a:gd name="connsiteX38" fmla="*/ 6883 w 10000"/>
                <a:gd name="connsiteY38" fmla="*/ 7923 h 10000"/>
                <a:gd name="connsiteX39" fmla="*/ 6883 w 10000"/>
                <a:gd name="connsiteY39" fmla="*/ 7923 h 10000"/>
                <a:gd name="connsiteX40" fmla="*/ 7013 w 10000"/>
                <a:gd name="connsiteY40" fmla="*/ 7923 h 10000"/>
                <a:gd name="connsiteX41" fmla="*/ 7013 w 10000"/>
                <a:gd name="connsiteY41" fmla="*/ 7923 h 10000"/>
                <a:gd name="connsiteX42" fmla="*/ 7013 w 10000"/>
                <a:gd name="connsiteY42" fmla="*/ 7826 h 10000"/>
                <a:gd name="connsiteX43" fmla="*/ 7143 w 10000"/>
                <a:gd name="connsiteY43" fmla="*/ 7826 h 10000"/>
                <a:gd name="connsiteX44" fmla="*/ 7143 w 10000"/>
                <a:gd name="connsiteY44" fmla="*/ 7826 h 10000"/>
                <a:gd name="connsiteX45" fmla="*/ 7143 w 10000"/>
                <a:gd name="connsiteY45" fmla="*/ 7730 h 10000"/>
                <a:gd name="connsiteX46" fmla="*/ 7143 w 10000"/>
                <a:gd name="connsiteY46" fmla="*/ 7730 h 10000"/>
                <a:gd name="connsiteX47" fmla="*/ 7273 w 10000"/>
                <a:gd name="connsiteY47" fmla="*/ 7730 h 10000"/>
                <a:gd name="connsiteX48" fmla="*/ 7273 w 10000"/>
                <a:gd name="connsiteY48" fmla="*/ 7730 h 10000"/>
                <a:gd name="connsiteX49" fmla="*/ 7273 w 10000"/>
                <a:gd name="connsiteY49" fmla="*/ 7633 h 10000"/>
                <a:gd name="connsiteX50" fmla="*/ 7273 w 10000"/>
                <a:gd name="connsiteY50" fmla="*/ 7633 h 10000"/>
                <a:gd name="connsiteX51" fmla="*/ 7403 w 10000"/>
                <a:gd name="connsiteY51" fmla="*/ 7537 h 10000"/>
                <a:gd name="connsiteX52" fmla="*/ 7403 w 10000"/>
                <a:gd name="connsiteY52" fmla="*/ 7537 h 10000"/>
                <a:gd name="connsiteX53" fmla="*/ 7403 w 10000"/>
                <a:gd name="connsiteY53" fmla="*/ 7537 h 10000"/>
                <a:gd name="connsiteX54" fmla="*/ 7532 w 10000"/>
                <a:gd name="connsiteY54" fmla="*/ 7439 h 10000"/>
                <a:gd name="connsiteX55" fmla="*/ 7532 w 10000"/>
                <a:gd name="connsiteY55" fmla="*/ 7439 h 10000"/>
                <a:gd name="connsiteX56" fmla="*/ 7662 w 10000"/>
                <a:gd name="connsiteY56" fmla="*/ 7343 h 10000"/>
                <a:gd name="connsiteX57" fmla="*/ 7662 w 10000"/>
                <a:gd name="connsiteY57" fmla="*/ 7343 h 10000"/>
                <a:gd name="connsiteX58" fmla="*/ 7792 w 10000"/>
                <a:gd name="connsiteY58" fmla="*/ 7247 h 10000"/>
                <a:gd name="connsiteX59" fmla="*/ 7792 w 10000"/>
                <a:gd name="connsiteY59" fmla="*/ 7247 h 10000"/>
                <a:gd name="connsiteX60" fmla="*/ 7792 w 10000"/>
                <a:gd name="connsiteY60" fmla="*/ 7247 h 10000"/>
                <a:gd name="connsiteX61" fmla="*/ 7792 w 10000"/>
                <a:gd name="connsiteY61" fmla="*/ 7150 h 10000"/>
                <a:gd name="connsiteX62" fmla="*/ 7922 w 10000"/>
                <a:gd name="connsiteY62" fmla="*/ 7150 h 10000"/>
                <a:gd name="connsiteX63" fmla="*/ 8052 w 10000"/>
                <a:gd name="connsiteY63" fmla="*/ 7053 h 10000"/>
                <a:gd name="connsiteX64" fmla="*/ 8052 w 10000"/>
                <a:gd name="connsiteY64" fmla="*/ 7053 h 10000"/>
                <a:gd name="connsiteX65" fmla="*/ 8052 w 10000"/>
                <a:gd name="connsiteY65" fmla="*/ 6956 h 10000"/>
                <a:gd name="connsiteX66" fmla="*/ 8182 w 10000"/>
                <a:gd name="connsiteY66" fmla="*/ 6956 h 10000"/>
                <a:gd name="connsiteX67" fmla="*/ 8182 w 10000"/>
                <a:gd name="connsiteY67" fmla="*/ 6956 h 10000"/>
                <a:gd name="connsiteX68" fmla="*/ 8182 w 10000"/>
                <a:gd name="connsiteY68" fmla="*/ 6860 h 10000"/>
                <a:gd name="connsiteX69" fmla="*/ 8182 w 10000"/>
                <a:gd name="connsiteY69" fmla="*/ 6860 h 10000"/>
                <a:gd name="connsiteX70" fmla="*/ 8571 w 10000"/>
                <a:gd name="connsiteY70" fmla="*/ 6570 h 10000"/>
                <a:gd name="connsiteX71" fmla="*/ 8571 w 10000"/>
                <a:gd name="connsiteY71" fmla="*/ 6570 h 10000"/>
                <a:gd name="connsiteX72" fmla="*/ 9091 w 10000"/>
                <a:gd name="connsiteY72" fmla="*/ 6087 h 10000"/>
                <a:gd name="connsiteX73" fmla="*/ 9221 w 10000"/>
                <a:gd name="connsiteY73" fmla="*/ 5991 h 10000"/>
                <a:gd name="connsiteX74" fmla="*/ 9221 w 10000"/>
                <a:gd name="connsiteY74" fmla="*/ 5991 h 10000"/>
                <a:gd name="connsiteX75" fmla="*/ 9351 w 10000"/>
                <a:gd name="connsiteY75" fmla="*/ 5894 h 10000"/>
                <a:gd name="connsiteX76" fmla="*/ 9351 w 10000"/>
                <a:gd name="connsiteY76" fmla="*/ 5894 h 10000"/>
                <a:gd name="connsiteX77" fmla="*/ 9610 w 10000"/>
                <a:gd name="connsiteY77" fmla="*/ 5701 h 10000"/>
                <a:gd name="connsiteX78" fmla="*/ 9740 w 10000"/>
                <a:gd name="connsiteY78" fmla="*/ 5604 h 10000"/>
                <a:gd name="connsiteX79" fmla="*/ 10000 w 10000"/>
                <a:gd name="connsiteY79" fmla="*/ 5410 h 10000"/>
                <a:gd name="connsiteX80" fmla="*/ 10000 w 10000"/>
                <a:gd name="connsiteY80" fmla="*/ 5410 h 10000"/>
                <a:gd name="connsiteX81" fmla="*/ 10000 w 10000"/>
                <a:gd name="connsiteY81" fmla="*/ 5314 h 10000"/>
                <a:gd name="connsiteX82" fmla="*/ 10000 w 10000"/>
                <a:gd name="connsiteY82" fmla="*/ 5314 h 10000"/>
                <a:gd name="connsiteX83" fmla="*/ 5844 w 10000"/>
                <a:gd name="connsiteY83" fmla="*/ 2125 h 10000"/>
                <a:gd name="connsiteX84" fmla="*/ 2208 w 10000"/>
                <a:gd name="connsiteY84" fmla="*/ 0 h 10000"/>
                <a:gd name="connsiteX85" fmla="*/ 2727 w 10000"/>
                <a:gd name="connsiteY85" fmla="*/ 2995 h 10000"/>
                <a:gd name="connsiteX86" fmla="*/ 2338 w 10000"/>
                <a:gd name="connsiteY86" fmla="*/ 8406 h 10000"/>
                <a:gd name="connsiteX87" fmla="*/ 0 w 10000"/>
                <a:gd name="connsiteY8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234 w 10000"/>
                <a:gd name="connsiteY17" fmla="*/ 8503 h 10000"/>
                <a:gd name="connsiteX18" fmla="*/ 6234 w 10000"/>
                <a:gd name="connsiteY18" fmla="*/ 8503 h 10000"/>
                <a:gd name="connsiteX19" fmla="*/ 6234 w 10000"/>
                <a:gd name="connsiteY19" fmla="*/ 8503 h 10000"/>
                <a:gd name="connsiteX20" fmla="*/ 6234 w 10000"/>
                <a:gd name="connsiteY20" fmla="*/ 8406 h 10000"/>
                <a:gd name="connsiteX21" fmla="*/ 6364 w 10000"/>
                <a:gd name="connsiteY21" fmla="*/ 8406 h 10000"/>
                <a:gd name="connsiteX22" fmla="*/ 6364 w 10000"/>
                <a:gd name="connsiteY22" fmla="*/ 8406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623 w 10000"/>
                <a:gd name="connsiteY27" fmla="*/ 8212 h 10000"/>
                <a:gd name="connsiteX28" fmla="*/ 6623 w 10000"/>
                <a:gd name="connsiteY28" fmla="*/ 8212 h 10000"/>
                <a:gd name="connsiteX29" fmla="*/ 6623 w 10000"/>
                <a:gd name="connsiteY29" fmla="*/ 8212 h 10000"/>
                <a:gd name="connsiteX30" fmla="*/ 6623 w 10000"/>
                <a:gd name="connsiteY30" fmla="*/ 8116 h 10000"/>
                <a:gd name="connsiteX31" fmla="*/ 6623 w 10000"/>
                <a:gd name="connsiteY31" fmla="*/ 8116 h 10000"/>
                <a:gd name="connsiteX32" fmla="*/ 6753 w 10000"/>
                <a:gd name="connsiteY32" fmla="*/ 8116 h 10000"/>
                <a:gd name="connsiteX33" fmla="*/ 6753 w 10000"/>
                <a:gd name="connsiteY33" fmla="*/ 8116 h 10000"/>
                <a:gd name="connsiteX34" fmla="*/ 6753 w 10000"/>
                <a:gd name="connsiteY34" fmla="*/ 8116 h 10000"/>
                <a:gd name="connsiteX35" fmla="*/ 6883 w 10000"/>
                <a:gd name="connsiteY35" fmla="*/ 8020 h 10000"/>
                <a:gd name="connsiteX36" fmla="*/ 6883 w 10000"/>
                <a:gd name="connsiteY36" fmla="*/ 8020 h 10000"/>
                <a:gd name="connsiteX37" fmla="*/ 6883 w 10000"/>
                <a:gd name="connsiteY37" fmla="*/ 7923 h 10000"/>
                <a:gd name="connsiteX38" fmla="*/ 6883 w 10000"/>
                <a:gd name="connsiteY38" fmla="*/ 7923 h 10000"/>
                <a:gd name="connsiteX39" fmla="*/ 7013 w 10000"/>
                <a:gd name="connsiteY39" fmla="*/ 7923 h 10000"/>
                <a:gd name="connsiteX40" fmla="*/ 7013 w 10000"/>
                <a:gd name="connsiteY40" fmla="*/ 7923 h 10000"/>
                <a:gd name="connsiteX41" fmla="*/ 7013 w 10000"/>
                <a:gd name="connsiteY41" fmla="*/ 7826 h 10000"/>
                <a:gd name="connsiteX42" fmla="*/ 7143 w 10000"/>
                <a:gd name="connsiteY42" fmla="*/ 7826 h 10000"/>
                <a:gd name="connsiteX43" fmla="*/ 7143 w 10000"/>
                <a:gd name="connsiteY43" fmla="*/ 7826 h 10000"/>
                <a:gd name="connsiteX44" fmla="*/ 7143 w 10000"/>
                <a:gd name="connsiteY44" fmla="*/ 7730 h 10000"/>
                <a:gd name="connsiteX45" fmla="*/ 7143 w 10000"/>
                <a:gd name="connsiteY45" fmla="*/ 7730 h 10000"/>
                <a:gd name="connsiteX46" fmla="*/ 7273 w 10000"/>
                <a:gd name="connsiteY46" fmla="*/ 7730 h 10000"/>
                <a:gd name="connsiteX47" fmla="*/ 7273 w 10000"/>
                <a:gd name="connsiteY47" fmla="*/ 7730 h 10000"/>
                <a:gd name="connsiteX48" fmla="*/ 7273 w 10000"/>
                <a:gd name="connsiteY48" fmla="*/ 7633 h 10000"/>
                <a:gd name="connsiteX49" fmla="*/ 7273 w 10000"/>
                <a:gd name="connsiteY49" fmla="*/ 7633 h 10000"/>
                <a:gd name="connsiteX50" fmla="*/ 7403 w 10000"/>
                <a:gd name="connsiteY50" fmla="*/ 7537 h 10000"/>
                <a:gd name="connsiteX51" fmla="*/ 7403 w 10000"/>
                <a:gd name="connsiteY51" fmla="*/ 7537 h 10000"/>
                <a:gd name="connsiteX52" fmla="*/ 7403 w 10000"/>
                <a:gd name="connsiteY52" fmla="*/ 7537 h 10000"/>
                <a:gd name="connsiteX53" fmla="*/ 7532 w 10000"/>
                <a:gd name="connsiteY53" fmla="*/ 7439 h 10000"/>
                <a:gd name="connsiteX54" fmla="*/ 7532 w 10000"/>
                <a:gd name="connsiteY54" fmla="*/ 7439 h 10000"/>
                <a:gd name="connsiteX55" fmla="*/ 7662 w 10000"/>
                <a:gd name="connsiteY55" fmla="*/ 7343 h 10000"/>
                <a:gd name="connsiteX56" fmla="*/ 7662 w 10000"/>
                <a:gd name="connsiteY56" fmla="*/ 7343 h 10000"/>
                <a:gd name="connsiteX57" fmla="*/ 7792 w 10000"/>
                <a:gd name="connsiteY57" fmla="*/ 7247 h 10000"/>
                <a:gd name="connsiteX58" fmla="*/ 7792 w 10000"/>
                <a:gd name="connsiteY58" fmla="*/ 7247 h 10000"/>
                <a:gd name="connsiteX59" fmla="*/ 7792 w 10000"/>
                <a:gd name="connsiteY59" fmla="*/ 7247 h 10000"/>
                <a:gd name="connsiteX60" fmla="*/ 7792 w 10000"/>
                <a:gd name="connsiteY60" fmla="*/ 7150 h 10000"/>
                <a:gd name="connsiteX61" fmla="*/ 7922 w 10000"/>
                <a:gd name="connsiteY61" fmla="*/ 7150 h 10000"/>
                <a:gd name="connsiteX62" fmla="*/ 8052 w 10000"/>
                <a:gd name="connsiteY62" fmla="*/ 7053 h 10000"/>
                <a:gd name="connsiteX63" fmla="*/ 8052 w 10000"/>
                <a:gd name="connsiteY63" fmla="*/ 7053 h 10000"/>
                <a:gd name="connsiteX64" fmla="*/ 8052 w 10000"/>
                <a:gd name="connsiteY64" fmla="*/ 6956 h 10000"/>
                <a:gd name="connsiteX65" fmla="*/ 8182 w 10000"/>
                <a:gd name="connsiteY65" fmla="*/ 6956 h 10000"/>
                <a:gd name="connsiteX66" fmla="*/ 8182 w 10000"/>
                <a:gd name="connsiteY66" fmla="*/ 6956 h 10000"/>
                <a:gd name="connsiteX67" fmla="*/ 8182 w 10000"/>
                <a:gd name="connsiteY67" fmla="*/ 6860 h 10000"/>
                <a:gd name="connsiteX68" fmla="*/ 8182 w 10000"/>
                <a:gd name="connsiteY68" fmla="*/ 6860 h 10000"/>
                <a:gd name="connsiteX69" fmla="*/ 8571 w 10000"/>
                <a:gd name="connsiteY69" fmla="*/ 6570 h 10000"/>
                <a:gd name="connsiteX70" fmla="*/ 8571 w 10000"/>
                <a:gd name="connsiteY70" fmla="*/ 6570 h 10000"/>
                <a:gd name="connsiteX71" fmla="*/ 9091 w 10000"/>
                <a:gd name="connsiteY71" fmla="*/ 6087 h 10000"/>
                <a:gd name="connsiteX72" fmla="*/ 9221 w 10000"/>
                <a:gd name="connsiteY72" fmla="*/ 5991 h 10000"/>
                <a:gd name="connsiteX73" fmla="*/ 9221 w 10000"/>
                <a:gd name="connsiteY73" fmla="*/ 5991 h 10000"/>
                <a:gd name="connsiteX74" fmla="*/ 9351 w 10000"/>
                <a:gd name="connsiteY74" fmla="*/ 5894 h 10000"/>
                <a:gd name="connsiteX75" fmla="*/ 9351 w 10000"/>
                <a:gd name="connsiteY75" fmla="*/ 5894 h 10000"/>
                <a:gd name="connsiteX76" fmla="*/ 9610 w 10000"/>
                <a:gd name="connsiteY76" fmla="*/ 5701 h 10000"/>
                <a:gd name="connsiteX77" fmla="*/ 9740 w 10000"/>
                <a:gd name="connsiteY77" fmla="*/ 5604 h 10000"/>
                <a:gd name="connsiteX78" fmla="*/ 10000 w 10000"/>
                <a:gd name="connsiteY78" fmla="*/ 5410 h 10000"/>
                <a:gd name="connsiteX79" fmla="*/ 10000 w 10000"/>
                <a:gd name="connsiteY79" fmla="*/ 5410 h 10000"/>
                <a:gd name="connsiteX80" fmla="*/ 10000 w 10000"/>
                <a:gd name="connsiteY80" fmla="*/ 5314 h 10000"/>
                <a:gd name="connsiteX81" fmla="*/ 10000 w 10000"/>
                <a:gd name="connsiteY81" fmla="*/ 5314 h 10000"/>
                <a:gd name="connsiteX82" fmla="*/ 5844 w 10000"/>
                <a:gd name="connsiteY82" fmla="*/ 2125 h 10000"/>
                <a:gd name="connsiteX83" fmla="*/ 2208 w 10000"/>
                <a:gd name="connsiteY83" fmla="*/ 0 h 10000"/>
                <a:gd name="connsiteX84" fmla="*/ 2727 w 10000"/>
                <a:gd name="connsiteY84" fmla="*/ 2995 h 10000"/>
                <a:gd name="connsiteX85" fmla="*/ 2338 w 10000"/>
                <a:gd name="connsiteY85" fmla="*/ 8406 h 10000"/>
                <a:gd name="connsiteX86" fmla="*/ 0 w 10000"/>
                <a:gd name="connsiteY8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974 w 10000"/>
                <a:gd name="connsiteY9" fmla="*/ 8695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234 w 10000"/>
                <a:gd name="connsiteY16" fmla="*/ 8503 h 10000"/>
                <a:gd name="connsiteX17" fmla="*/ 6234 w 10000"/>
                <a:gd name="connsiteY17" fmla="*/ 8503 h 10000"/>
                <a:gd name="connsiteX18" fmla="*/ 6234 w 10000"/>
                <a:gd name="connsiteY18" fmla="*/ 8503 h 10000"/>
                <a:gd name="connsiteX19" fmla="*/ 6234 w 10000"/>
                <a:gd name="connsiteY19" fmla="*/ 8406 h 10000"/>
                <a:gd name="connsiteX20" fmla="*/ 6364 w 10000"/>
                <a:gd name="connsiteY20" fmla="*/ 8406 h 10000"/>
                <a:gd name="connsiteX21" fmla="*/ 6364 w 10000"/>
                <a:gd name="connsiteY21" fmla="*/ 8406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623 w 10000"/>
                <a:gd name="connsiteY26" fmla="*/ 8212 h 10000"/>
                <a:gd name="connsiteX27" fmla="*/ 6623 w 10000"/>
                <a:gd name="connsiteY27" fmla="*/ 8212 h 10000"/>
                <a:gd name="connsiteX28" fmla="*/ 6623 w 10000"/>
                <a:gd name="connsiteY28" fmla="*/ 8212 h 10000"/>
                <a:gd name="connsiteX29" fmla="*/ 6623 w 10000"/>
                <a:gd name="connsiteY29" fmla="*/ 8116 h 10000"/>
                <a:gd name="connsiteX30" fmla="*/ 6623 w 10000"/>
                <a:gd name="connsiteY30" fmla="*/ 8116 h 10000"/>
                <a:gd name="connsiteX31" fmla="*/ 6753 w 10000"/>
                <a:gd name="connsiteY31" fmla="*/ 8116 h 10000"/>
                <a:gd name="connsiteX32" fmla="*/ 6753 w 10000"/>
                <a:gd name="connsiteY32" fmla="*/ 8116 h 10000"/>
                <a:gd name="connsiteX33" fmla="*/ 6753 w 10000"/>
                <a:gd name="connsiteY33" fmla="*/ 8116 h 10000"/>
                <a:gd name="connsiteX34" fmla="*/ 6883 w 10000"/>
                <a:gd name="connsiteY34" fmla="*/ 8020 h 10000"/>
                <a:gd name="connsiteX35" fmla="*/ 6883 w 10000"/>
                <a:gd name="connsiteY35" fmla="*/ 8020 h 10000"/>
                <a:gd name="connsiteX36" fmla="*/ 6883 w 10000"/>
                <a:gd name="connsiteY36" fmla="*/ 7923 h 10000"/>
                <a:gd name="connsiteX37" fmla="*/ 6883 w 10000"/>
                <a:gd name="connsiteY37" fmla="*/ 7923 h 10000"/>
                <a:gd name="connsiteX38" fmla="*/ 7013 w 10000"/>
                <a:gd name="connsiteY38" fmla="*/ 7923 h 10000"/>
                <a:gd name="connsiteX39" fmla="*/ 7013 w 10000"/>
                <a:gd name="connsiteY39" fmla="*/ 7923 h 10000"/>
                <a:gd name="connsiteX40" fmla="*/ 7013 w 10000"/>
                <a:gd name="connsiteY40" fmla="*/ 7826 h 10000"/>
                <a:gd name="connsiteX41" fmla="*/ 7143 w 10000"/>
                <a:gd name="connsiteY41" fmla="*/ 7826 h 10000"/>
                <a:gd name="connsiteX42" fmla="*/ 7143 w 10000"/>
                <a:gd name="connsiteY42" fmla="*/ 7826 h 10000"/>
                <a:gd name="connsiteX43" fmla="*/ 7143 w 10000"/>
                <a:gd name="connsiteY43" fmla="*/ 7730 h 10000"/>
                <a:gd name="connsiteX44" fmla="*/ 7143 w 10000"/>
                <a:gd name="connsiteY44" fmla="*/ 7730 h 10000"/>
                <a:gd name="connsiteX45" fmla="*/ 7273 w 10000"/>
                <a:gd name="connsiteY45" fmla="*/ 7730 h 10000"/>
                <a:gd name="connsiteX46" fmla="*/ 7273 w 10000"/>
                <a:gd name="connsiteY46" fmla="*/ 7730 h 10000"/>
                <a:gd name="connsiteX47" fmla="*/ 7273 w 10000"/>
                <a:gd name="connsiteY47" fmla="*/ 7633 h 10000"/>
                <a:gd name="connsiteX48" fmla="*/ 7273 w 10000"/>
                <a:gd name="connsiteY48" fmla="*/ 7633 h 10000"/>
                <a:gd name="connsiteX49" fmla="*/ 7403 w 10000"/>
                <a:gd name="connsiteY49" fmla="*/ 7537 h 10000"/>
                <a:gd name="connsiteX50" fmla="*/ 7403 w 10000"/>
                <a:gd name="connsiteY50" fmla="*/ 7537 h 10000"/>
                <a:gd name="connsiteX51" fmla="*/ 7403 w 10000"/>
                <a:gd name="connsiteY51" fmla="*/ 7537 h 10000"/>
                <a:gd name="connsiteX52" fmla="*/ 7532 w 10000"/>
                <a:gd name="connsiteY52" fmla="*/ 7439 h 10000"/>
                <a:gd name="connsiteX53" fmla="*/ 7532 w 10000"/>
                <a:gd name="connsiteY53" fmla="*/ 7439 h 10000"/>
                <a:gd name="connsiteX54" fmla="*/ 7662 w 10000"/>
                <a:gd name="connsiteY54" fmla="*/ 7343 h 10000"/>
                <a:gd name="connsiteX55" fmla="*/ 7662 w 10000"/>
                <a:gd name="connsiteY55" fmla="*/ 7343 h 10000"/>
                <a:gd name="connsiteX56" fmla="*/ 7792 w 10000"/>
                <a:gd name="connsiteY56" fmla="*/ 7247 h 10000"/>
                <a:gd name="connsiteX57" fmla="*/ 7792 w 10000"/>
                <a:gd name="connsiteY57" fmla="*/ 7247 h 10000"/>
                <a:gd name="connsiteX58" fmla="*/ 7792 w 10000"/>
                <a:gd name="connsiteY58" fmla="*/ 7247 h 10000"/>
                <a:gd name="connsiteX59" fmla="*/ 7792 w 10000"/>
                <a:gd name="connsiteY59" fmla="*/ 7150 h 10000"/>
                <a:gd name="connsiteX60" fmla="*/ 7922 w 10000"/>
                <a:gd name="connsiteY60" fmla="*/ 7150 h 10000"/>
                <a:gd name="connsiteX61" fmla="*/ 8052 w 10000"/>
                <a:gd name="connsiteY61" fmla="*/ 7053 h 10000"/>
                <a:gd name="connsiteX62" fmla="*/ 8052 w 10000"/>
                <a:gd name="connsiteY62" fmla="*/ 7053 h 10000"/>
                <a:gd name="connsiteX63" fmla="*/ 8052 w 10000"/>
                <a:gd name="connsiteY63" fmla="*/ 6956 h 10000"/>
                <a:gd name="connsiteX64" fmla="*/ 8182 w 10000"/>
                <a:gd name="connsiteY64" fmla="*/ 6956 h 10000"/>
                <a:gd name="connsiteX65" fmla="*/ 8182 w 10000"/>
                <a:gd name="connsiteY65" fmla="*/ 6956 h 10000"/>
                <a:gd name="connsiteX66" fmla="*/ 8182 w 10000"/>
                <a:gd name="connsiteY66" fmla="*/ 6860 h 10000"/>
                <a:gd name="connsiteX67" fmla="*/ 8182 w 10000"/>
                <a:gd name="connsiteY67" fmla="*/ 6860 h 10000"/>
                <a:gd name="connsiteX68" fmla="*/ 8571 w 10000"/>
                <a:gd name="connsiteY68" fmla="*/ 6570 h 10000"/>
                <a:gd name="connsiteX69" fmla="*/ 8571 w 10000"/>
                <a:gd name="connsiteY69" fmla="*/ 6570 h 10000"/>
                <a:gd name="connsiteX70" fmla="*/ 9091 w 10000"/>
                <a:gd name="connsiteY70" fmla="*/ 6087 h 10000"/>
                <a:gd name="connsiteX71" fmla="*/ 9221 w 10000"/>
                <a:gd name="connsiteY71" fmla="*/ 5991 h 10000"/>
                <a:gd name="connsiteX72" fmla="*/ 9221 w 10000"/>
                <a:gd name="connsiteY72" fmla="*/ 5991 h 10000"/>
                <a:gd name="connsiteX73" fmla="*/ 9351 w 10000"/>
                <a:gd name="connsiteY73" fmla="*/ 5894 h 10000"/>
                <a:gd name="connsiteX74" fmla="*/ 9351 w 10000"/>
                <a:gd name="connsiteY74" fmla="*/ 5894 h 10000"/>
                <a:gd name="connsiteX75" fmla="*/ 9610 w 10000"/>
                <a:gd name="connsiteY75" fmla="*/ 5701 h 10000"/>
                <a:gd name="connsiteX76" fmla="*/ 9740 w 10000"/>
                <a:gd name="connsiteY76" fmla="*/ 5604 h 10000"/>
                <a:gd name="connsiteX77" fmla="*/ 10000 w 10000"/>
                <a:gd name="connsiteY77" fmla="*/ 5410 h 10000"/>
                <a:gd name="connsiteX78" fmla="*/ 10000 w 10000"/>
                <a:gd name="connsiteY78" fmla="*/ 5410 h 10000"/>
                <a:gd name="connsiteX79" fmla="*/ 10000 w 10000"/>
                <a:gd name="connsiteY79" fmla="*/ 5314 h 10000"/>
                <a:gd name="connsiteX80" fmla="*/ 10000 w 10000"/>
                <a:gd name="connsiteY80" fmla="*/ 5314 h 10000"/>
                <a:gd name="connsiteX81" fmla="*/ 5844 w 10000"/>
                <a:gd name="connsiteY81" fmla="*/ 2125 h 10000"/>
                <a:gd name="connsiteX82" fmla="*/ 2208 w 10000"/>
                <a:gd name="connsiteY82" fmla="*/ 0 h 10000"/>
                <a:gd name="connsiteX83" fmla="*/ 2727 w 10000"/>
                <a:gd name="connsiteY83" fmla="*/ 2995 h 10000"/>
                <a:gd name="connsiteX84" fmla="*/ 2338 w 10000"/>
                <a:gd name="connsiteY84" fmla="*/ 8406 h 10000"/>
                <a:gd name="connsiteX85" fmla="*/ 0 w 10000"/>
                <a:gd name="connsiteY8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5974 w 10000"/>
                <a:gd name="connsiteY10" fmla="*/ 8695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503 h 10000"/>
                <a:gd name="connsiteX18" fmla="*/ 6234 w 10000"/>
                <a:gd name="connsiteY18" fmla="*/ 8406 h 10000"/>
                <a:gd name="connsiteX19" fmla="*/ 6364 w 10000"/>
                <a:gd name="connsiteY19" fmla="*/ 8406 h 10000"/>
                <a:gd name="connsiteX20" fmla="*/ 6364 w 10000"/>
                <a:gd name="connsiteY20" fmla="*/ 8406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212 h 10000"/>
                <a:gd name="connsiteX28" fmla="*/ 6623 w 10000"/>
                <a:gd name="connsiteY28" fmla="*/ 8116 h 10000"/>
                <a:gd name="connsiteX29" fmla="*/ 662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753 w 10000"/>
                <a:gd name="connsiteY32" fmla="*/ 8116 h 10000"/>
                <a:gd name="connsiteX33" fmla="*/ 6883 w 10000"/>
                <a:gd name="connsiteY33" fmla="*/ 8020 h 10000"/>
                <a:gd name="connsiteX34" fmla="*/ 6883 w 10000"/>
                <a:gd name="connsiteY34" fmla="*/ 8020 h 10000"/>
                <a:gd name="connsiteX35" fmla="*/ 6883 w 10000"/>
                <a:gd name="connsiteY35" fmla="*/ 7923 h 10000"/>
                <a:gd name="connsiteX36" fmla="*/ 688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923 h 10000"/>
                <a:gd name="connsiteX39" fmla="*/ 701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826 h 10000"/>
                <a:gd name="connsiteX42" fmla="*/ 7143 w 10000"/>
                <a:gd name="connsiteY42" fmla="*/ 7730 h 10000"/>
                <a:gd name="connsiteX43" fmla="*/ 714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730 h 10000"/>
                <a:gd name="connsiteX46" fmla="*/ 7273 w 10000"/>
                <a:gd name="connsiteY46" fmla="*/ 7633 h 10000"/>
                <a:gd name="connsiteX47" fmla="*/ 7273 w 10000"/>
                <a:gd name="connsiteY47" fmla="*/ 7633 h 10000"/>
                <a:gd name="connsiteX48" fmla="*/ 7403 w 10000"/>
                <a:gd name="connsiteY48" fmla="*/ 7537 h 10000"/>
                <a:gd name="connsiteX49" fmla="*/ 7403 w 10000"/>
                <a:gd name="connsiteY49" fmla="*/ 7537 h 10000"/>
                <a:gd name="connsiteX50" fmla="*/ 7403 w 10000"/>
                <a:gd name="connsiteY50" fmla="*/ 7537 h 10000"/>
                <a:gd name="connsiteX51" fmla="*/ 7532 w 10000"/>
                <a:gd name="connsiteY51" fmla="*/ 7439 h 10000"/>
                <a:gd name="connsiteX52" fmla="*/ 7532 w 10000"/>
                <a:gd name="connsiteY52" fmla="*/ 7439 h 10000"/>
                <a:gd name="connsiteX53" fmla="*/ 7662 w 10000"/>
                <a:gd name="connsiteY53" fmla="*/ 7343 h 10000"/>
                <a:gd name="connsiteX54" fmla="*/ 7662 w 10000"/>
                <a:gd name="connsiteY54" fmla="*/ 7343 h 10000"/>
                <a:gd name="connsiteX55" fmla="*/ 7792 w 10000"/>
                <a:gd name="connsiteY55" fmla="*/ 7247 h 10000"/>
                <a:gd name="connsiteX56" fmla="*/ 7792 w 10000"/>
                <a:gd name="connsiteY56" fmla="*/ 7247 h 10000"/>
                <a:gd name="connsiteX57" fmla="*/ 7792 w 10000"/>
                <a:gd name="connsiteY57" fmla="*/ 7247 h 10000"/>
                <a:gd name="connsiteX58" fmla="*/ 7792 w 10000"/>
                <a:gd name="connsiteY58" fmla="*/ 7150 h 10000"/>
                <a:gd name="connsiteX59" fmla="*/ 7922 w 10000"/>
                <a:gd name="connsiteY59" fmla="*/ 7150 h 10000"/>
                <a:gd name="connsiteX60" fmla="*/ 8052 w 10000"/>
                <a:gd name="connsiteY60" fmla="*/ 7053 h 10000"/>
                <a:gd name="connsiteX61" fmla="*/ 8052 w 10000"/>
                <a:gd name="connsiteY61" fmla="*/ 7053 h 10000"/>
                <a:gd name="connsiteX62" fmla="*/ 8052 w 10000"/>
                <a:gd name="connsiteY62" fmla="*/ 6956 h 10000"/>
                <a:gd name="connsiteX63" fmla="*/ 8182 w 10000"/>
                <a:gd name="connsiteY63" fmla="*/ 6956 h 10000"/>
                <a:gd name="connsiteX64" fmla="*/ 8182 w 10000"/>
                <a:gd name="connsiteY64" fmla="*/ 6956 h 10000"/>
                <a:gd name="connsiteX65" fmla="*/ 8182 w 10000"/>
                <a:gd name="connsiteY65" fmla="*/ 6860 h 10000"/>
                <a:gd name="connsiteX66" fmla="*/ 8182 w 10000"/>
                <a:gd name="connsiteY66" fmla="*/ 6860 h 10000"/>
                <a:gd name="connsiteX67" fmla="*/ 8571 w 10000"/>
                <a:gd name="connsiteY67" fmla="*/ 6570 h 10000"/>
                <a:gd name="connsiteX68" fmla="*/ 8571 w 10000"/>
                <a:gd name="connsiteY68" fmla="*/ 6570 h 10000"/>
                <a:gd name="connsiteX69" fmla="*/ 9091 w 10000"/>
                <a:gd name="connsiteY69" fmla="*/ 6087 h 10000"/>
                <a:gd name="connsiteX70" fmla="*/ 9221 w 10000"/>
                <a:gd name="connsiteY70" fmla="*/ 5991 h 10000"/>
                <a:gd name="connsiteX71" fmla="*/ 9221 w 10000"/>
                <a:gd name="connsiteY71" fmla="*/ 5991 h 10000"/>
                <a:gd name="connsiteX72" fmla="*/ 9351 w 10000"/>
                <a:gd name="connsiteY72" fmla="*/ 5894 h 10000"/>
                <a:gd name="connsiteX73" fmla="*/ 9351 w 10000"/>
                <a:gd name="connsiteY73" fmla="*/ 5894 h 10000"/>
                <a:gd name="connsiteX74" fmla="*/ 9610 w 10000"/>
                <a:gd name="connsiteY74" fmla="*/ 5701 h 10000"/>
                <a:gd name="connsiteX75" fmla="*/ 9740 w 10000"/>
                <a:gd name="connsiteY75" fmla="*/ 5604 h 10000"/>
                <a:gd name="connsiteX76" fmla="*/ 10000 w 10000"/>
                <a:gd name="connsiteY76" fmla="*/ 5410 h 10000"/>
                <a:gd name="connsiteX77" fmla="*/ 10000 w 10000"/>
                <a:gd name="connsiteY77" fmla="*/ 5410 h 10000"/>
                <a:gd name="connsiteX78" fmla="*/ 10000 w 10000"/>
                <a:gd name="connsiteY78" fmla="*/ 5314 h 10000"/>
                <a:gd name="connsiteX79" fmla="*/ 10000 w 10000"/>
                <a:gd name="connsiteY79" fmla="*/ 5314 h 10000"/>
                <a:gd name="connsiteX80" fmla="*/ 5844 w 10000"/>
                <a:gd name="connsiteY80" fmla="*/ 2125 h 10000"/>
                <a:gd name="connsiteX81" fmla="*/ 2208 w 10000"/>
                <a:gd name="connsiteY81" fmla="*/ 0 h 10000"/>
                <a:gd name="connsiteX82" fmla="*/ 2727 w 10000"/>
                <a:gd name="connsiteY82" fmla="*/ 2995 h 10000"/>
                <a:gd name="connsiteX83" fmla="*/ 2338 w 10000"/>
                <a:gd name="connsiteY83" fmla="*/ 8406 h 10000"/>
                <a:gd name="connsiteX84" fmla="*/ 0 w 10000"/>
                <a:gd name="connsiteY8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633 h 10000"/>
                <a:gd name="connsiteX46" fmla="*/ 7273 w 10000"/>
                <a:gd name="connsiteY46" fmla="*/ 7633 h 10000"/>
                <a:gd name="connsiteX47" fmla="*/ 7403 w 10000"/>
                <a:gd name="connsiteY47" fmla="*/ 7537 h 10000"/>
                <a:gd name="connsiteX48" fmla="*/ 7403 w 10000"/>
                <a:gd name="connsiteY48" fmla="*/ 7537 h 10000"/>
                <a:gd name="connsiteX49" fmla="*/ 7403 w 10000"/>
                <a:gd name="connsiteY49" fmla="*/ 7537 h 10000"/>
                <a:gd name="connsiteX50" fmla="*/ 7532 w 10000"/>
                <a:gd name="connsiteY50" fmla="*/ 7439 h 10000"/>
                <a:gd name="connsiteX51" fmla="*/ 7532 w 10000"/>
                <a:gd name="connsiteY51" fmla="*/ 7439 h 10000"/>
                <a:gd name="connsiteX52" fmla="*/ 7662 w 10000"/>
                <a:gd name="connsiteY52" fmla="*/ 7343 h 10000"/>
                <a:gd name="connsiteX53" fmla="*/ 7662 w 10000"/>
                <a:gd name="connsiteY53" fmla="*/ 7343 h 10000"/>
                <a:gd name="connsiteX54" fmla="*/ 7792 w 10000"/>
                <a:gd name="connsiteY54" fmla="*/ 7247 h 10000"/>
                <a:gd name="connsiteX55" fmla="*/ 7792 w 10000"/>
                <a:gd name="connsiteY55" fmla="*/ 7247 h 10000"/>
                <a:gd name="connsiteX56" fmla="*/ 7792 w 10000"/>
                <a:gd name="connsiteY56" fmla="*/ 7247 h 10000"/>
                <a:gd name="connsiteX57" fmla="*/ 7792 w 10000"/>
                <a:gd name="connsiteY57" fmla="*/ 7150 h 10000"/>
                <a:gd name="connsiteX58" fmla="*/ 7922 w 10000"/>
                <a:gd name="connsiteY58" fmla="*/ 7150 h 10000"/>
                <a:gd name="connsiteX59" fmla="*/ 8052 w 10000"/>
                <a:gd name="connsiteY59" fmla="*/ 7053 h 10000"/>
                <a:gd name="connsiteX60" fmla="*/ 8052 w 10000"/>
                <a:gd name="connsiteY60" fmla="*/ 7053 h 10000"/>
                <a:gd name="connsiteX61" fmla="*/ 8052 w 10000"/>
                <a:gd name="connsiteY61" fmla="*/ 6956 h 10000"/>
                <a:gd name="connsiteX62" fmla="*/ 8182 w 10000"/>
                <a:gd name="connsiteY62" fmla="*/ 6956 h 10000"/>
                <a:gd name="connsiteX63" fmla="*/ 8182 w 10000"/>
                <a:gd name="connsiteY63" fmla="*/ 6956 h 10000"/>
                <a:gd name="connsiteX64" fmla="*/ 8182 w 10000"/>
                <a:gd name="connsiteY64" fmla="*/ 6860 h 10000"/>
                <a:gd name="connsiteX65" fmla="*/ 8182 w 10000"/>
                <a:gd name="connsiteY65" fmla="*/ 6860 h 10000"/>
                <a:gd name="connsiteX66" fmla="*/ 8571 w 10000"/>
                <a:gd name="connsiteY66" fmla="*/ 6570 h 10000"/>
                <a:gd name="connsiteX67" fmla="*/ 8571 w 10000"/>
                <a:gd name="connsiteY67" fmla="*/ 6570 h 10000"/>
                <a:gd name="connsiteX68" fmla="*/ 9091 w 10000"/>
                <a:gd name="connsiteY68" fmla="*/ 6087 h 10000"/>
                <a:gd name="connsiteX69" fmla="*/ 9221 w 10000"/>
                <a:gd name="connsiteY69" fmla="*/ 5991 h 10000"/>
                <a:gd name="connsiteX70" fmla="*/ 9221 w 10000"/>
                <a:gd name="connsiteY70" fmla="*/ 5991 h 10000"/>
                <a:gd name="connsiteX71" fmla="*/ 9351 w 10000"/>
                <a:gd name="connsiteY71" fmla="*/ 5894 h 10000"/>
                <a:gd name="connsiteX72" fmla="*/ 9351 w 10000"/>
                <a:gd name="connsiteY72" fmla="*/ 5894 h 10000"/>
                <a:gd name="connsiteX73" fmla="*/ 9610 w 10000"/>
                <a:gd name="connsiteY73" fmla="*/ 5701 h 10000"/>
                <a:gd name="connsiteX74" fmla="*/ 9740 w 10000"/>
                <a:gd name="connsiteY74" fmla="*/ 5604 h 10000"/>
                <a:gd name="connsiteX75" fmla="*/ 10000 w 10000"/>
                <a:gd name="connsiteY75" fmla="*/ 5410 h 10000"/>
                <a:gd name="connsiteX76" fmla="*/ 10000 w 10000"/>
                <a:gd name="connsiteY76" fmla="*/ 5410 h 10000"/>
                <a:gd name="connsiteX77" fmla="*/ 10000 w 10000"/>
                <a:gd name="connsiteY77" fmla="*/ 5314 h 10000"/>
                <a:gd name="connsiteX78" fmla="*/ 10000 w 10000"/>
                <a:gd name="connsiteY78" fmla="*/ 5314 h 10000"/>
                <a:gd name="connsiteX79" fmla="*/ 5844 w 10000"/>
                <a:gd name="connsiteY79" fmla="*/ 2125 h 10000"/>
                <a:gd name="connsiteX80" fmla="*/ 2208 w 10000"/>
                <a:gd name="connsiteY80" fmla="*/ 0 h 10000"/>
                <a:gd name="connsiteX81" fmla="*/ 2727 w 10000"/>
                <a:gd name="connsiteY81" fmla="*/ 2995 h 10000"/>
                <a:gd name="connsiteX82" fmla="*/ 2338 w 10000"/>
                <a:gd name="connsiteY82" fmla="*/ 8406 h 10000"/>
                <a:gd name="connsiteX83" fmla="*/ 0 w 10000"/>
                <a:gd name="connsiteY8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633 h 10000"/>
                <a:gd name="connsiteX46" fmla="*/ 7273 w 10000"/>
                <a:gd name="connsiteY46" fmla="*/ 7633 h 10000"/>
                <a:gd name="connsiteX47" fmla="*/ 7403 w 10000"/>
                <a:gd name="connsiteY47" fmla="*/ 7537 h 10000"/>
                <a:gd name="connsiteX48" fmla="*/ 7403 w 10000"/>
                <a:gd name="connsiteY48" fmla="*/ 7537 h 10000"/>
                <a:gd name="connsiteX49" fmla="*/ 7532 w 10000"/>
                <a:gd name="connsiteY49" fmla="*/ 7439 h 10000"/>
                <a:gd name="connsiteX50" fmla="*/ 7532 w 10000"/>
                <a:gd name="connsiteY50" fmla="*/ 7439 h 10000"/>
                <a:gd name="connsiteX51" fmla="*/ 7662 w 10000"/>
                <a:gd name="connsiteY51" fmla="*/ 7343 h 10000"/>
                <a:gd name="connsiteX52" fmla="*/ 7662 w 10000"/>
                <a:gd name="connsiteY52" fmla="*/ 7343 h 10000"/>
                <a:gd name="connsiteX53" fmla="*/ 7792 w 10000"/>
                <a:gd name="connsiteY53" fmla="*/ 7247 h 10000"/>
                <a:gd name="connsiteX54" fmla="*/ 7792 w 10000"/>
                <a:gd name="connsiteY54" fmla="*/ 7247 h 10000"/>
                <a:gd name="connsiteX55" fmla="*/ 7792 w 10000"/>
                <a:gd name="connsiteY55" fmla="*/ 7247 h 10000"/>
                <a:gd name="connsiteX56" fmla="*/ 7792 w 10000"/>
                <a:gd name="connsiteY56" fmla="*/ 7150 h 10000"/>
                <a:gd name="connsiteX57" fmla="*/ 7922 w 10000"/>
                <a:gd name="connsiteY57" fmla="*/ 7150 h 10000"/>
                <a:gd name="connsiteX58" fmla="*/ 8052 w 10000"/>
                <a:gd name="connsiteY58" fmla="*/ 7053 h 10000"/>
                <a:gd name="connsiteX59" fmla="*/ 8052 w 10000"/>
                <a:gd name="connsiteY59" fmla="*/ 7053 h 10000"/>
                <a:gd name="connsiteX60" fmla="*/ 8052 w 10000"/>
                <a:gd name="connsiteY60" fmla="*/ 6956 h 10000"/>
                <a:gd name="connsiteX61" fmla="*/ 8182 w 10000"/>
                <a:gd name="connsiteY61" fmla="*/ 6956 h 10000"/>
                <a:gd name="connsiteX62" fmla="*/ 8182 w 10000"/>
                <a:gd name="connsiteY62" fmla="*/ 6956 h 10000"/>
                <a:gd name="connsiteX63" fmla="*/ 8182 w 10000"/>
                <a:gd name="connsiteY63" fmla="*/ 6860 h 10000"/>
                <a:gd name="connsiteX64" fmla="*/ 8182 w 10000"/>
                <a:gd name="connsiteY64" fmla="*/ 6860 h 10000"/>
                <a:gd name="connsiteX65" fmla="*/ 8571 w 10000"/>
                <a:gd name="connsiteY65" fmla="*/ 6570 h 10000"/>
                <a:gd name="connsiteX66" fmla="*/ 8571 w 10000"/>
                <a:gd name="connsiteY66" fmla="*/ 6570 h 10000"/>
                <a:gd name="connsiteX67" fmla="*/ 9091 w 10000"/>
                <a:gd name="connsiteY67" fmla="*/ 6087 h 10000"/>
                <a:gd name="connsiteX68" fmla="*/ 9221 w 10000"/>
                <a:gd name="connsiteY68" fmla="*/ 5991 h 10000"/>
                <a:gd name="connsiteX69" fmla="*/ 9221 w 10000"/>
                <a:gd name="connsiteY69" fmla="*/ 5991 h 10000"/>
                <a:gd name="connsiteX70" fmla="*/ 9351 w 10000"/>
                <a:gd name="connsiteY70" fmla="*/ 5894 h 10000"/>
                <a:gd name="connsiteX71" fmla="*/ 9351 w 10000"/>
                <a:gd name="connsiteY71" fmla="*/ 5894 h 10000"/>
                <a:gd name="connsiteX72" fmla="*/ 9610 w 10000"/>
                <a:gd name="connsiteY72" fmla="*/ 5701 h 10000"/>
                <a:gd name="connsiteX73" fmla="*/ 9740 w 10000"/>
                <a:gd name="connsiteY73" fmla="*/ 5604 h 10000"/>
                <a:gd name="connsiteX74" fmla="*/ 10000 w 10000"/>
                <a:gd name="connsiteY74" fmla="*/ 5410 h 10000"/>
                <a:gd name="connsiteX75" fmla="*/ 10000 w 10000"/>
                <a:gd name="connsiteY75" fmla="*/ 5410 h 10000"/>
                <a:gd name="connsiteX76" fmla="*/ 10000 w 10000"/>
                <a:gd name="connsiteY76" fmla="*/ 5314 h 10000"/>
                <a:gd name="connsiteX77" fmla="*/ 10000 w 10000"/>
                <a:gd name="connsiteY77" fmla="*/ 5314 h 10000"/>
                <a:gd name="connsiteX78" fmla="*/ 5844 w 10000"/>
                <a:gd name="connsiteY78" fmla="*/ 2125 h 10000"/>
                <a:gd name="connsiteX79" fmla="*/ 2208 w 10000"/>
                <a:gd name="connsiteY79" fmla="*/ 0 h 10000"/>
                <a:gd name="connsiteX80" fmla="*/ 2727 w 10000"/>
                <a:gd name="connsiteY80" fmla="*/ 2995 h 10000"/>
                <a:gd name="connsiteX81" fmla="*/ 2338 w 10000"/>
                <a:gd name="connsiteY81" fmla="*/ 8406 h 10000"/>
                <a:gd name="connsiteX82" fmla="*/ 0 w 10000"/>
                <a:gd name="connsiteY8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633 h 10000"/>
                <a:gd name="connsiteX45" fmla="*/ 7273 w 10000"/>
                <a:gd name="connsiteY45" fmla="*/ 7633 h 10000"/>
                <a:gd name="connsiteX46" fmla="*/ 7403 w 10000"/>
                <a:gd name="connsiteY46" fmla="*/ 7537 h 10000"/>
                <a:gd name="connsiteX47" fmla="*/ 7403 w 10000"/>
                <a:gd name="connsiteY47" fmla="*/ 7537 h 10000"/>
                <a:gd name="connsiteX48" fmla="*/ 7532 w 10000"/>
                <a:gd name="connsiteY48" fmla="*/ 7439 h 10000"/>
                <a:gd name="connsiteX49" fmla="*/ 7532 w 10000"/>
                <a:gd name="connsiteY49" fmla="*/ 7439 h 10000"/>
                <a:gd name="connsiteX50" fmla="*/ 7662 w 10000"/>
                <a:gd name="connsiteY50" fmla="*/ 7343 h 10000"/>
                <a:gd name="connsiteX51" fmla="*/ 7662 w 10000"/>
                <a:gd name="connsiteY51" fmla="*/ 7343 h 10000"/>
                <a:gd name="connsiteX52" fmla="*/ 7792 w 10000"/>
                <a:gd name="connsiteY52" fmla="*/ 7247 h 10000"/>
                <a:gd name="connsiteX53" fmla="*/ 7792 w 10000"/>
                <a:gd name="connsiteY53" fmla="*/ 7247 h 10000"/>
                <a:gd name="connsiteX54" fmla="*/ 7792 w 10000"/>
                <a:gd name="connsiteY54" fmla="*/ 7247 h 10000"/>
                <a:gd name="connsiteX55" fmla="*/ 7792 w 10000"/>
                <a:gd name="connsiteY55" fmla="*/ 7150 h 10000"/>
                <a:gd name="connsiteX56" fmla="*/ 7922 w 10000"/>
                <a:gd name="connsiteY56" fmla="*/ 7150 h 10000"/>
                <a:gd name="connsiteX57" fmla="*/ 8052 w 10000"/>
                <a:gd name="connsiteY57" fmla="*/ 7053 h 10000"/>
                <a:gd name="connsiteX58" fmla="*/ 8052 w 10000"/>
                <a:gd name="connsiteY58" fmla="*/ 7053 h 10000"/>
                <a:gd name="connsiteX59" fmla="*/ 8052 w 10000"/>
                <a:gd name="connsiteY59" fmla="*/ 6956 h 10000"/>
                <a:gd name="connsiteX60" fmla="*/ 8182 w 10000"/>
                <a:gd name="connsiteY60" fmla="*/ 6956 h 10000"/>
                <a:gd name="connsiteX61" fmla="*/ 8182 w 10000"/>
                <a:gd name="connsiteY61" fmla="*/ 6956 h 10000"/>
                <a:gd name="connsiteX62" fmla="*/ 8182 w 10000"/>
                <a:gd name="connsiteY62" fmla="*/ 6860 h 10000"/>
                <a:gd name="connsiteX63" fmla="*/ 8182 w 10000"/>
                <a:gd name="connsiteY63" fmla="*/ 6860 h 10000"/>
                <a:gd name="connsiteX64" fmla="*/ 8571 w 10000"/>
                <a:gd name="connsiteY64" fmla="*/ 6570 h 10000"/>
                <a:gd name="connsiteX65" fmla="*/ 8571 w 10000"/>
                <a:gd name="connsiteY65" fmla="*/ 6570 h 10000"/>
                <a:gd name="connsiteX66" fmla="*/ 9091 w 10000"/>
                <a:gd name="connsiteY66" fmla="*/ 6087 h 10000"/>
                <a:gd name="connsiteX67" fmla="*/ 9221 w 10000"/>
                <a:gd name="connsiteY67" fmla="*/ 5991 h 10000"/>
                <a:gd name="connsiteX68" fmla="*/ 9221 w 10000"/>
                <a:gd name="connsiteY68" fmla="*/ 5991 h 10000"/>
                <a:gd name="connsiteX69" fmla="*/ 9351 w 10000"/>
                <a:gd name="connsiteY69" fmla="*/ 5894 h 10000"/>
                <a:gd name="connsiteX70" fmla="*/ 9351 w 10000"/>
                <a:gd name="connsiteY70" fmla="*/ 5894 h 10000"/>
                <a:gd name="connsiteX71" fmla="*/ 9610 w 10000"/>
                <a:gd name="connsiteY71" fmla="*/ 5701 h 10000"/>
                <a:gd name="connsiteX72" fmla="*/ 9740 w 10000"/>
                <a:gd name="connsiteY72" fmla="*/ 5604 h 10000"/>
                <a:gd name="connsiteX73" fmla="*/ 10000 w 10000"/>
                <a:gd name="connsiteY73" fmla="*/ 5410 h 10000"/>
                <a:gd name="connsiteX74" fmla="*/ 10000 w 10000"/>
                <a:gd name="connsiteY74" fmla="*/ 5410 h 10000"/>
                <a:gd name="connsiteX75" fmla="*/ 10000 w 10000"/>
                <a:gd name="connsiteY75" fmla="*/ 5314 h 10000"/>
                <a:gd name="connsiteX76" fmla="*/ 10000 w 10000"/>
                <a:gd name="connsiteY76" fmla="*/ 5314 h 10000"/>
                <a:gd name="connsiteX77" fmla="*/ 5844 w 10000"/>
                <a:gd name="connsiteY77" fmla="*/ 2125 h 10000"/>
                <a:gd name="connsiteX78" fmla="*/ 2208 w 10000"/>
                <a:gd name="connsiteY78" fmla="*/ 0 h 10000"/>
                <a:gd name="connsiteX79" fmla="*/ 2727 w 10000"/>
                <a:gd name="connsiteY79" fmla="*/ 2995 h 10000"/>
                <a:gd name="connsiteX80" fmla="*/ 2338 w 10000"/>
                <a:gd name="connsiteY80" fmla="*/ 8406 h 10000"/>
                <a:gd name="connsiteX81" fmla="*/ 0 w 10000"/>
                <a:gd name="connsiteY8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633 h 10000"/>
                <a:gd name="connsiteX45" fmla="*/ 7403 w 10000"/>
                <a:gd name="connsiteY45" fmla="*/ 7537 h 10000"/>
                <a:gd name="connsiteX46" fmla="*/ 7403 w 10000"/>
                <a:gd name="connsiteY46" fmla="*/ 7537 h 10000"/>
                <a:gd name="connsiteX47" fmla="*/ 7532 w 10000"/>
                <a:gd name="connsiteY47" fmla="*/ 7439 h 10000"/>
                <a:gd name="connsiteX48" fmla="*/ 7532 w 10000"/>
                <a:gd name="connsiteY48" fmla="*/ 7439 h 10000"/>
                <a:gd name="connsiteX49" fmla="*/ 7662 w 10000"/>
                <a:gd name="connsiteY49" fmla="*/ 7343 h 10000"/>
                <a:gd name="connsiteX50" fmla="*/ 7662 w 10000"/>
                <a:gd name="connsiteY50" fmla="*/ 7343 h 10000"/>
                <a:gd name="connsiteX51" fmla="*/ 7792 w 10000"/>
                <a:gd name="connsiteY51" fmla="*/ 7247 h 10000"/>
                <a:gd name="connsiteX52" fmla="*/ 7792 w 10000"/>
                <a:gd name="connsiteY52" fmla="*/ 7247 h 10000"/>
                <a:gd name="connsiteX53" fmla="*/ 7792 w 10000"/>
                <a:gd name="connsiteY53" fmla="*/ 7247 h 10000"/>
                <a:gd name="connsiteX54" fmla="*/ 7792 w 10000"/>
                <a:gd name="connsiteY54" fmla="*/ 7150 h 10000"/>
                <a:gd name="connsiteX55" fmla="*/ 7922 w 10000"/>
                <a:gd name="connsiteY55" fmla="*/ 7150 h 10000"/>
                <a:gd name="connsiteX56" fmla="*/ 8052 w 10000"/>
                <a:gd name="connsiteY56" fmla="*/ 7053 h 10000"/>
                <a:gd name="connsiteX57" fmla="*/ 8052 w 10000"/>
                <a:gd name="connsiteY57" fmla="*/ 7053 h 10000"/>
                <a:gd name="connsiteX58" fmla="*/ 8052 w 10000"/>
                <a:gd name="connsiteY58" fmla="*/ 6956 h 10000"/>
                <a:gd name="connsiteX59" fmla="*/ 8182 w 10000"/>
                <a:gd name="connsiteY59" fmla="*/ 6956 h 10000"/>
                <a:gd name="connsiteX60" fmla="*/ 8182 w 10000"/>
                <a:gd name="connsiteY60" fmla="*/ 6956 h 10000"/>
                <a:gd name="connsiteX61" fmla="*/ 8182 w 10000"/>
                <a:gd name="connsiteY61" fmla="*/ 6860 h 10000"/>
                <a:gd name="connsiteX62" fmla="*/ 8182 w 10000"/>
                <a:gd name="connsiteY62" fmla="*/ 6860 h 10000"/>
                <a:gd name="connsiteX63" fmla="*/ 8571 w 10000"/>
                <a:gd name="connsiteY63" fmla="*/ 6570 h 10000"/>
                <a:gd name="connsiteX64" fmla="*/ 8571 w 10000"/>
                <a:gd name="connsiteY64" fmla="*/ 6570 h 10000"/>
                <a:gd name="connsiteX65" fmla="*/ 9091 w 10000"/>
                <a:gd name="connsiteY65" fmla="*/ 6087 h 10000"/>
                <a:gd name="connsiteX66" fmla="*/ 9221 w 10000"/>
                <a:gd name="connsiteY66" fmla="*/ 5991 h 10000"/>
                <a:gd name="connsiteX67" fmla="*/ 9221 w 10000"/>
                <a:gd name="connsiteY67" fmla="*/ 5991 h 10000"/>
                <a:gd name="connsiteX68" fmla="*/ 9351 w 10000"/>
                <a:gd name="connsiteY68" fmla="*/ 5894 h 10000"/>
                <a:gd name="connsiteX69" fmla="*/ 9351 w 10000"/>
                <a:gd name="connsiteY69" fmla="*/ 5894 h 10000"/>
                <a:gd name="connsiteX70" fmla="*/ 9610 w 10000"/>
                <a:gd name="connsiteY70" fmla="*/ 5701 h 10000"/>
                <a:gd name="connsiteX71" fmla="*/ 9740 w 10000"/>
                <a:gd name="connsiteY71" fmla="*/ 5604 h 10000"/>
                <a:gd name="connsiteX72" fmla="*/ 10000 w 10000"/>
                <a:gd name="connsiteY72" fmla="*/ 5410 h 10000"/>
                <a:gd name="connsiteX73" fmla="*/ 10000 w 10000"/>
                <a:gd name="connsiteY73" fmla="*/ 5410 h 10000"/>
                <a:gd name="connsiteX74" fmla="*/ 10000 w 10000"/>
                <a:gd name="connsiteY74" fmla="*/ 5314 h 10000"/>
                <a:gd name="connsiteX75" fmla="*/ 10000 w 10000"/>
                <a:gd name="connsiteY75" fmla="*/ 5314 h 10000"/>
                <a:gd name="connsiteX76" fmla="*/ 5844 w 10000"/>
                <a:gd name="connsiteY76" fmla="*/ 2125 h 10000"/>
                <a:gd name="connsiteX77" fmla="*/ 2208 w 10000"/>
                <a:gd name="connsiteY77" fmla="*/ 0 h 10000"/>
                <a:gd name="connsiteX78" fmla="*/ 2727 w 10000"/>
                <a:gd name="connsiteY78" fmla="*/ 2995 h 10000"/>
                <a:gd name="connsiteX79" fmla="*/ 2338 w 10000"/>
                <a:gd name="connsiteY79" fmla="*/ 8406 h 10000"/>
                <a:gd name="connsiteX80" fmla="*/ 0 w 10000"/>
                <a:gd name="connsiteY8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633 h 10000"/>
                <a:gd name="connsiteX44" fmla="*/ 7403 w 10000"/>
                <a:gd name="connsiteY44" fmla="*/ 7537 h 10000"/>
                <a:gd name="connsiteX45" fmla="*/ 7403 w 10000"/>
                <a:gd name="connsiteY45" fmla="*/ 7537 h 10000"/>
                <a:gd name="connsiteX46" fmla="*/ 7532 w 10000"/>
                <a:gd name="connsiteY46" fmla="*/ 7439 h 10000"/>
                <a:gd name="connsiteX47" fmla="*/ 7532 w 10000"/>
                <a:gd name="connsiteY47" fmla="*/ 7439 h 10000"/>
                <a:gd name="connsiteX48" fmla="*/ 7662 w 10000"/>
                <a:gd name="connsiteY48" fmla="*/ 7343 h 10000"/>
                <a:gd name="connsiteX49" fmla="*/ 7662 w 10000"/>
                <a:gd name="connsiteY49" fmla="*/ 7343 h 10000"/>
                <a:gd name="connsiteX50" fmla="*/ 7792 w 10000"/>
                <a:gd name="connsiteY50" fmla="*/ 7247 h 10000"/>
                <a:gd name="connsiteX51" fmla="*/ 7792 w 10000"/>
                <a:gd name="connsiteY51" fmla="*/ 7247 h 10000"/>
                <a:gd name="connsiteX52" fmla="*/ 7792 w 10000"/>
                <a:gd name="connsiteY52" fmla="*/ 7247 h 10000"/>
                <a:gd name="connsiteX53" fmla="*/ 7792 w 10000"/>
                <a:gd name="connsiteY53" fmla="*/ 7150 h 10000"/>
                <a:gd name="connsiteX54" fmla="*/ 7922 w 10000"/>
                <a:gd name="connsiteY54" fmla="*/ 7150 h 10000"/>
                <a:gd name="connsiteX55" fmla="*/ 8052 w 10000"/>
                <a:gd name="connsiteY55" fmla="*/ 7053 h 10000"/>
                <a:gd name="connsiteX56" fmla="*/ 8052 w 10000"/>
                <a:gd name="connsiteY56" fmla="*/ 7053 h 10000"/>
                <a:gd name="connsiteX57" fmla="*/ 8052 w 10000"/>
                <a:gd name="connsiteY57" fmla="*/ 6956 h 10000"/>
                <a:gd name="connsiteX58" fmla="*/ 8182 w 10000"/>
                <a:gd name="connsiteY58" fmla="*/ 6956 h 10000"/>
                <a:gd name="connsiteX59" fmla="*/ 8182 w 10000"/>
                <a:gd name="connsiteY59" fmla="*/ 6956 h 10000"/>
                <a:gd name="connsiteX60" fmla="*/ 8182 w 10000"/>
                <a:gd name="connsiteY60" fmla="*/ 6860 h 10000"/>
                <a:gd name="connsiteX61" fmla="*/ 8182 w 10000"/>
                <a:gd name="connsiteY61" fmla="*/ 6860 h 10000"/>
                <a:gd name="connsiteX62" fmla="*/ 8571 w 10000"/>
                <a:gd name="connsiteY62" fmla="*/ 6570 h 10000"/>
                <a:gd name="connsiteX63" fmla="*/ 8571 w 10000"/>
                <a:gd name="connsiteY63" fmla="*/ 6570 h 10000"/>
                <a:gd name="connsiteX64" fmla="*/ 9091 w 10000"/>
                <a:gd name="connsiteY64" fmla="*/ 6087 h 10000"/>
                <a:gd name="connsiteX65" fmla="*/ 9221 w 10000"/>
                <a:gd name="connsiteY65" fmla="*/ 5991 h 10000"/>
                <a:gd name="connsiteX66" fmla="*/ 9221 w 10000"/>
                <a:gd name="connsiteY66" fmla="*/ 5991 h 10000"/>
                <a:gd name="connsiteX67" fmla="*/ 9351 w 10000"/>
                <a:gd name="connsiteY67" fmla="*/ 5894 h 10000"/>
                <a:gd name="connsiteX68" fmla="*/ 9351 w 10000"/>
                <a:gd name="connsiteY68" fmla="*/ 5894 h 10000"/>
                <a:gd name="connsiteX69" fmla="*/ 9610 w 10000"/>
                <a:gd name="connsiteY69" fmla="*/ 5701 h 10000"/>
                <a:gd name="connsiteX70" fmla="*/ 9740 w 10000"/>
                <a:gd name="connsiteY70" fmla="*/ 5604 h 10000"/>
                <a:gd name="connsiteX71" fmla="*/ 10000 w 10000"/>
                <a:gd name="connsiteY71" fmla="*/ 5410 h 10000"/>
                <a:gd name="connsiteX72" fmla="*/ 10000 w 10000"/>
                <a:gd name="connsiteY72" fmla="*/ 5410 h 10000"/>
                <a:gd name="connsiteX73" fmla="*/ 10000 w 10000"/>
                <a:gd name="connsiteY73" fmla="*/ 5314 h 10000"/>
                <a:gd name="connsiteX74" fmla="*/ 10000 w 10000"/>
                <a:gd name="connsiteY74" fmla="*/ 5314 h 10000"/>
                <a:gd name="connsiteX75" fmla="*/ 5844 w 10000"/>
                <a:gd name="connsiteY75" fmla="*/ 2125 h 10000"/>
                <a:gd name="connsiteX76" fmla="*/ 2208 w 10000"/>
                <a:gd name="connsiteY76" fmla="*/ 0 h 10000"/>
                <a:gd name="connsiteX77" fmla="*/ 2727 w 10000"/>
                <a:gd name="connsiteY77" fmla="*/ 2995 h 10000"/>
                <a:gd name="connsiteX78" fmla="*/ 2338 w 10000"/>
                <a:gd name="connsiteY78" fmla="*/ 8406 h 10000"/>
                <a:gd name="connsiteX79" fmla="*/ 0 w 10000"/>
                <a:gd name="connsiteY7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14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730 h 10000"/>
                <a:gd name="connsiteX41" fmla="*/ 7143 w 10000"/>
                <a:gd name="connsiteY41" fmla="*/ 7730 h 10000"/>
                <a:gd name="connsiteX42" fmla="*/ 7273 w 10000"/>
                <a:gd name="connsiteY42" fmla="*/ 7633 h 10000"/>
                <a:gd name="connsiteX43" fmla="*/ 7403 w 10000"/>
                <a:gd name="connsiteY43" fmla="*/ 7537 h 10000"/>
                <a:gd name="connsiteX44" fmla="*/ 7403 w 10000"/>
                <a:gd name="connsiteY44" fmla="*/ 7537 h 10000"/>
                <a:gd name="connsiteX45" fmla="*/ 7532 w 10000"/>
                <a:gd name="connsiteY45" fmla="*/ 7439 h 10000"/>
                <a:gd name="connsiteX46" fmla="*/ 7532 w 10000"/>
                <a:gd name="connsiteY46" fmla="*/ 7439 h 10000"/>
                <a:gd name="connsiteX47" fmla="*/ 7662 w 10000"/>
                <a:gd name="connsiteY47" fmla="*/ 7343 h 10000"/>
                <a:gd name="connsiteX48" fmla="*/ 7662 w 10000"/>
                <a:gd name="connsiteY48" fmla="*/ 7343 h 10000"/>
                <a:gd name="connsiteX49" fmla="*/ 7792 w 10000"/>
                <a:gd name="connsiteY49" fmla="*/ 7247 h 10000"/>
                <a:gd name="connsiteX50" fmla="*/ 7792 w 10000"/>
                <a:gd name="connsiteY50" fmla="*/ 7247 h 10000"/>
                <a:gd name="connsiteX51" fmla="*/ 7792 w 10000"/>
                <a:gd name="connsiteY51" fmla="*/ 7247 h 10000"/>
                <a:gd name="connsiteX52" fmla="*/ 7792 w 10000"/>
                <a:gd name="connsiteY52" fmla="*/ 7150 h 10000"/>
                <a:gd name="connsiteX53" fmla="*/ 7922 w 10000"/>
                <a:gd name="connsiteY53" fmla="*/ 7150 h 10000"/>
                <a:gd name="connsiteX54" fmla="*/ 8052 w 10000"/>
                <a:gd name="connsiteY54" fmla="*/ 7053 h 10000"/>
                <a:gd name="connsiteX55" fmla="*/ 8052 w 10000"/>
                <a:gd name="connsiteY55" fmla="*/ 7053 h 10000"/>
                <a:gd name="connsiteX56" fmla="*/ 8052 w 10000"/>
                <a:gd name="connsiteY56" fmla="*/ 6956 h 10000"/>
                <a:gd name="connsiteX57" fmla="*/ 8182 w 10000"/>
                <a:gd name="connsiteY57" fmla="*/ 6956 h 10000"/>
                <a:gd name="connsiteX58" fmla="*/ 8182 w 10000"/>
                <a:gd name="connsiteY58" fmla="*/ 6956 h 10000"/>
                <a:gd name="connsiteX59" fmla="*/ 8182 w 10000"/>
                <a:gd name="connsiteY59" fmla="*/ 6860 h 10000"/>
                <a:gd name="connsiteX60" fmla="*/ 8182 w 10000"/>
                <a:gd name="connsiteY60" fmla="*/ 6860 h 10000"/>
                <a:gd name="connsiteX61" fmla="*/ 8571 w 10000"/>
                <a:gd name="connsiteY61" fmla="*/ 6570 h 10000"/>
                <a:gd name="connsiteX62" fmla="*/ 8571 w 10000"/>
                <a:gd name="connsiteY62" fmla="*/ 6570 h 10000"/>
                <a:gd name="connsiteX63" fmla="*/ 9091 w 10000"/>
                <a:gd name="connsiteY63" fmla="*/ 6087 h 10000"/>
                <a:gd name="connsiteX64" fmla="*/ 9221 w 10000"/>
                <a:gd name="connsiteY64" fmla="*/ 5991 h 10000"/>
                <a:gd name="connsiteX65" fmla="*/ 9221 w 10000"/>
                <a:gd name="connsiteY65" fmla="*/ 5991 h 10000"/>
                <a:gd name="connsiteX66" fmla="*/ 9351 w 10000"/>
                <a:gd name="connsiteY66" fmla="*/ 5894 h 10000"/>
                <a:gd name="connsiteX67" fmla="*/ 9351 w 10000"/>
                <a:gd name="connsiteY67" fmla="*/ 5894 h 10000"/>
                <a:gd name="connsiteX68" fmla="*/ 9610 w 10000"/>
                <a:gd name="connsiteY68" fmla="*/ 5701 h 10000"/>
                <a:gd name="connsiteX69" fmla="*/ 9740 w 10000"/>
                <a:gd name="connsiteY69" fmla="*/ 5604 h 10000"/>
                <a:gd name="connsiteX70" fmla="*/ 10000 w 10000"/>
                <a:gd name="connsiteY70" fmla="*/ 5410 h 10000"/>
                <a:gd name="connsiteX71" fmla="*/ 10000 w 10000"/>
                <a:gd name="connsiteY71" fmla="*/ 5410 h 10000"/>
                <a:gd name="connsiteX72" fmla="*/ 10000 w 10000"/>
                <a:gd name="connsiteY72" fmla="*/ 5314 h 10000"/>
                <a:gd name="connsiteX73" fmla="*/ 10000 w 10000"/>
                <a:gd name="connsiteY73" fmla="*/ 5314 h 10000"/>
                <a:gd name="connsiteX74" fmla="*/ 5844 w 10000"/>
                <a:gd name="connsiteY74" fmla="*/ 2125 h 10000"/>
                <a:gd name="connsiteX75" fmla="*/ 2208 w 10000"/>
                <a:gd name="connsiteY75" fmla="*/ 0 h 10000"/>
                <a:gd name="connsiteX76" fmla="*/ 2727 w 10000"/>
                <a:gd name="connsiteY76" fmla="*/ 2995 h 10000"/>
                <a:gd name="connsiteX77" fmla="*/ 2338 w 10000"/>
                <a:gd name="connsiteY77" fmla="*/ 8406 h 10000"/>
                <a:gd name="connsiteX78" fmla="*/ 0 w 10000"/>
                <a:gd name="connsiteY7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143 w 10000"/>
                <a:gd name="connsiteY37" fmla="*/ 7826 h 10000"/>
                <a:gd name="connsiteX38" fmla="*/ 7143 w 10000"/>
                <a:gd name="connsiteY38" fmla="*/ 7826 h 10000"/>
                <a:gd name="connsiteX39" fmla="*/ 7143 w 10000"/>
                <a:gd name="connsiteY39" fmla="*/ 7730 h 10000"/>
                <a:gd name="connsiteX40" fmla="*/ 7143 w 10000"/>
                <a:gd name="connsiteY40" fmla="*/ 7730 h 10000"/>
                <a:gd name="connsiteX41" fmla="*/ 7273 w 10000"/>
                <a:gd name="connsiteY41" fmla="*/ 7633 h 10000"/>
                <a:gd name="connsiteX42" fmla="*/ 7403 w 10000"/>
                <a:gd name="connsiteY42" fmla="*/ 7537 h 10000"/>
                <a:gd name="connsiteX43" fmla="*/ 7403 w 10000"/>
                <a:gd name="connsiteY43" fmla="*/ 7537 h 10000"/>
                <a:gd name="connsiteX44" fmla="*/ 7532 w 10000"/>
                <a:gd name="connsiteY44" fmla="*/ 7439 h 10000"/>
                <a:gd name="connsiteX45" fmla="*/ 7532 w 10000"/>
                <a:gd name="connsiteY45" fmla="*/ 7439 h 10000"/>
                <a:gd name="connsiteX46" fmla="*/ 7662 w 10000"/>
                <a:gd name="connsiteY46" fmla="*/ 7343 h 10000"/>
                <a:gd name="connsiteX47" fmla="*/ 7662 w 10000"/>
                <a:gd name="connsiteY47" fmla="*/ 7343 h 10000"/>
                <a:gd name="connsiteX48" fmla="*/ 7792 w 10000"/>
                <a:gd name="connsiteY48" fmla="*/ 7247 h 10000"/>
                <a:gd name="connsiteX49" fmla="*/ 7792 w 10000"/>
                <a:gd name="connsiteY49" fmla="*/ 7247 h 10000"/>
                <a:gd name="connsiteX50" fmla="*/ 7792 w 10000"/>
                <a:gd name="connsiteY50" fmla="*/ 7247 h 10000"/>
                <a:gd name="connsiteX51" fmla="*/ 7792 w 10000"/>
                <a:gd name="connsiteY51" fmla="*/ 7150 h 10000"/>
                <a:gd name="connsiteX52" fmla="*/ 7922 w 10000"/>
                <a:gd name="connsiteY52" fmla="*/ 7150 h 10000"/>
                <a:gd name="connsiteX53" fmla="*/ 8052 w 10000"/>
                <a:gd name="connsiteY53" fmla="*/ 7053 h 10000"/>
                <a:gd name="connsiteX54" fmla="*/ 8052 w 10000"/>
                <a:gd name="connsiteY54" fmla="*/ 7053 h 10000"/>
                <a:gd name="connsiteX55" fmla="*/ 8052 w 10000"/>
                <a:gd name="connsiteY55" fmla="*/ 6956 h 10000"/>
                <a:gd name="connsiteX56" fmla="*/ 8182 w 10000"/>
                <a:gd name="connsiteY56" fmla="*/ 6956 h 10000"/>
                <a:gd name="connsiteX57" fmla="*/ 8182 w 10000"/>
                <a:gd name="connsiteY57" fmla="*/ 6956 h 10000"/>
                <a:gd name="connsiteX58" fmla="*/ 8182 w 10000"/>
                <a:gd name="connsiteY58" fmla="*/ 6860 h 10000"/>
                <a:gd name="connsiteX59" fmla="*/ 8182 w 10000"/>
                <a:gd name="connsiteY59" fmla="*/ 6860 h 10000"/>
                <a:gd name="connsiteX60" fmla="*/ 8571 w 10000"/>
                <a:gd name="connsiteY60" fmla="*/ 6570 h 10000"/>
                <a:gd name="connsiteX61" fmla="*/ 8571 w 10000"/>
                <a:gd name="connsiteY61" fmla="*/ 6570 h 10000"/>
                <a:gd name="connsiteX62" fmla="*/ 9091 w 10000"/>
                <a:gd name="connsiteY62" fmla="*/ 6087 h 10000"/>
                <a:gd name="connsiteX63" fmla="*/ 9221 w 10000"/>
                <a:gd name="connsiteY63" fmla="*/ 5991 h 10000"/>
                <a:gd name="connsiteX64" fmla="*/ 9221 w 10000"/>
                <a:gd name="connsiteY64" fmla="*/ 5991 h 10000"/>
                <a:gd name="connsiteX65" fmla="*/ 9351 w 10000"/>
                <a:gd name="connsiteY65" fmla="*/ 5894 h 10000"/>
                <a:gd name="connsiteX66" fmla="*/ 9351 w 10000"/>
                <a:gd name="connsiteY66" fmla="*/ 5894 h 10000"/>
                <a:gd name="connsiteX67" fmla="*/ 9610 w 10000"/>
                <a:gd name="connsiteY67" fmla="*/ 5701 h 10000"/>
                <a:gd name="connsiteX68" fmla="*/ 9740 w 10000"/>
                <a:gd name="connsiteY68" fmla="*/ 5604 h 10000"/>
                <a:gd name="connsiteX69" fmla="*/ 10000 w 10000"/>
                <a:gd name="connsiteY69" fmla="*/ 5410 h 10000"/>
                <a:gd name="connsiteX70" fmla="*/ 10000 w 10000"/>
                <a:gd name="connsiteY70" fmla="*/ 5410 h 10000"/>
                <a:gd name="connsiteX71" fmla="*/ 10000 w 10000"/>
                <a:gd name="connsiteY71" fmla="*/ 5314 h 10000"/>
                <a:gd name="connsiteX72" fmla="*/ 10000 w 10000"/>
                <a:gd name="connsiteY72" fmla="*/ 5314 h 10000"/>
                <a:gd name="connsiteX73" fmla="*/ 5844 w 10000"/>
                <a:gd name="connsiteY73" fmla="*/ 2125 h 10000"/>
                <a:gd name="connsiteX74" fmla="*/ 2208 w 10000"/>
                <a:gd name="connsiteY74" fmla="*/ 0 h 10000"/>
                <a:gd name="connsiteX75" fmla="*/ 2727 w 10000"/>
                <a:gd name="connsiteY75" fmla="*/ 2995 h 10000"/>
                <a:gd name="connsiteX76" fmla="*/ 2338 w 10000"/>
                <a:gd name="connsiteY76" fmla="*/ 8406 h 10000"/>
                <a:gd name="connsiteX77" fmla="*/ 0 w 10000"/>
                <a:gd name="connsiteY7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8020 h 10000"/>
                <a:gd name="connsiteX33" fmla="*/ 6883 w 10000"/>
                <a:gd name="connsiteY33" fmla="*/ 7923 h 10000"/>
                <a:gd name="connsiteX34" fmla="*/ 6883 w 10000"/>
                <a:gd name="connsiteY34" fmla="*/ 7923 h 10000"/>
                <a:gd name="connsiteX35" fmla="*/ 7013 w 10000"/>
                <a:gd name="connsiteY35" fmla="*/ 7923 h 10000"/>
                <a:gd name="connsiteX36" fmla="*/ 7143 w 10000"/>
                <a:gd name="connsiteY36" fmla="*/ 7826 h 10000"/>
                <a:gd name="connsiteX37" fmla="*/ 7143 w 10000"/>
                <a:gd name="connsiteY37" fmla="*/ 7826 h 10000"/>
                <a:gd name="connsiteX38" fmla="*/ 7143 w 10000"/>
                <a:gd name="connsiteY38" fmla="*/ 7730 h 10000"/>
                <a:gd name="connsiteX39" fmla="*/ 7143 w 10000"/>
                <a:gd name="connsiteY39" fmla="*/ 7730 h 10000"/>
                <a:gd name="connsiteX40" fmla="*/ 7273 w 10000"/>
                <a:gd name="connsiteY40" fmla="*/ 7633 h 10000"/>
                <a:gd name="connsiteX41" fmla="*/ 7403 w 10000"/>
                <a:gd name="connsiteY41" fmla="*/ 7537 h 10000"/>
                <a:gd name="connsiteX42" fmla="*/ 7403 w 10000"/>
                <a:gd name="connsiteY42" fmla="*/ 7537 h 10000"/>
                <a:gd name="connsiteX43" fmla="*/ 7532 w 10000"/>
                <a:gd name="connsiteY43" fmla="*/ 7439 h 10000"/>
                <a:gd name="connsiteX44" fmla="*/ 7532 w 10000"/>
                <a:gd name="connsiteY44" fmla="*/ 7439 h 10000"/>
                <a:gd name="connsiteX45" fmla="*/ 7662 w 10000"/>
                <a:gd name="connsiteY45" fmla="*/ 7343 h 10000"/>
                <a:gd name="connsiteX46" fmla="*/ 7662 w 10000"/>
                <a:gd name="connsiteY46" fmla="*/ 7343 h 10000"/>
                <a:gd name="connsiteX47" fmla="*/ 7792 w 10000"/>
                <a:gd name="connsiteY47" fmla="*/ 7247 h 10000"/>
                <a:gd name="connsiteX48" fmla="*/ 7792 w 10000"/>
                <a:gd name="connsiteY48" fmla="*/ 7247 h 10000"/>
                <a:gd name="connsiteX49" fmla="*/ 7792 w 10000"/>
                <a:gd name="connsiteY49" fmla="*/ 7247 h 10000"/>
                <a:gd name="connsiteX50" fmla="*/ 7792 w 10000"/>
                <a:gd name="connsiteY50" fmla="*/ 7150 h 10000"/>
                <a:gd name="connsiteX51" fmla="*/ 7922 w 10000"/>
                <a:gd name="connsiteY51" fmla="*/ 7150 h 10000"/>
                <a:gd name="connsiteX52" fmla="*/ 8052 w 10000"/>
                <a:gd name="connsiteY52" fmla="*/ 7053 h 10000"/>
                <a:gd name="connsiteX53" fmla="*/ 8052 w 10000"/>
                <a:gd name="connsiteY53" fmla="*/ 7053 h 10000"/>
                <a:gd name="connsiteX54" fmla="*/ 8052 w 10000"/>
                <a:gd name="connsiteY54" fmla="*/ 6956 h 10000"/>
                <a:gd name="connsiteX55" fmla="*/ 8182 w 10000"/>
                <a:gd name="connsiteY55" fmla="*/ 6956 h 10000"/>
                <a:gd name="connsiteX56" fmla="*/ 8182 w 10000"/>
                <a:gd name="connsiteY56" fmla="*/ 6956 h 10000"/>
                <a:gd name="connsiteX57" fmla="*/ 8182 w 10000"/>
                <a:gd name="connsiteY57" fmla="*/ 6860 h 10000"/>
                <a:gd name="connsiteX58" fmla="*/ 8182 w 10000"/>
                <a:gd name="connsiteY58" fmla="*/ 6860 h 10000"/>
                <a:gd name="connsiteX59" fmla="*/ 8571 w 10000"/>
                <a:gd name="connsiteY59" fmla="*/ 6570 h 10000"/>
                <a:gd name="connsiteX60" fmla="*/ 8571 w 10000"/>
                <a:gd name="connsiteY60" fmla="*/ 6570 h 10000"/>
                <a:gd name="connsiteX61" fmla="*/ 9091 w 10000"/>
                <a:gd name="connsiteY61" fmla="*/ 6087 h 10000"/>
                <a:gd name="connsiteX62" fmla="*/ 9221 w 10000"/>
                <a:gd name="connsiteY62" fmla="*/ 5991 h 10000"/>
                <a:gd name="connsiteX63" fmla="*/ 9221 w 10000"/>
                <a:gd name="connsiteY63" fmla="*/ 5991 h 10000"/>
                <a:gd name="connsiteX64" fmla="*/ 9351 w 10000"/>
                <a:gd name="connsiteY64" fmla="*/ 5894 h 10000"/>
                <a:gd name="connsiteX65" fmla="*/ 9351 w 10000"/>
                <a:gd name="connsiteY65" fmla="*/ 5894 h 10000"/>
                <a:gd name="connsiteX66" fmla="*/ 9610 w 10000"/>
                <a:gd name="connsiteY66" fmla="*/ 5701 h 10000"/>
                <a:gd name="connsiteX67" fmla="*/ 9740 w 10000"/>
                <a:gd name="connsiteY67" fmla="*/ 5604 h 10000"/>
                <a:gd name="connsiteX68" fmla="*/ 10000 w 10000"/>
                <a:gd name="connsiteY68" fmla="*/ 5410 h 10000"/>
                <a:gd name="connsiteX69" fmla="*/ 10000 w 10000"/>
                <a:gd name="connsiteY69" fmla="*/ 5410 h 10000"/>
                <a:gd name="connsiteX70" fmla="*/ 10000 w 10000"/>
                <a:gd name="connsiteY70" fmla="*/ 5314 h 10000"/>
                <a:gd name="connsiteX71" fmla="*/ 10000 w 10000"/>
                <a:gd name="connsiteY71" fmla="*/ 5314 h 10000"/>
                <a:gd name="connsiteX72" fmla="*/ 5844 w 10000"/>
                <a:gd name="connsiteY72" fmla="*/ 2125 h 10000"/>
                <a:gd name="connsiteX73" fmla="*/ 2208 w 10000"/>
                <a:gd name="connsiteY73" fmla="*/ 0 h 10000"/>
                <a:gd name="connsiteX74" fmla="*/ 2727 w 10000"/>
                <a:gd name="connsiteY74" fmla="*/ 2995 h 10000"/>
                <a:gd name="connsiteX75" fmla="*/ 2338 w 10000"/>
                <a:gd name="connsiteY75" fmla="*/ 8406 h 10000"/>
                <a:gd name="connsiteX76" fmla="*/ 0 w 10000"/>
                <a:gd name="connsiteY7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013 w 10000"/>
                <a:gd name="connsiteY34" fmla="*/ 7923 h 10000"/>
                <a:gd name="connsiteX35" fmla="*/ 7143 w 10000"/>
                <a:gd name="connsiteY35" fmla="*/ 7826 h 10000"/>
                <a:gd name="connsiteX36" fmla="*/ 7143 w 10000"/>
                <a:gd name="connsiteY36" fmla="*/ 7826 h 10000"/>
                <a:gd name="connsiteX37" fmla="*/ 7143 w 10000"/>
                <a:gd name="connsiteY37" fmla="*/ 7730 h 10000"/>
                <a:gd name="connsiteX38" fmla="*/ 7143 w 10000"/>
                <a:gd name="connsiteY38" fmla="*/ 7730 h 10000"/>
                <a:gd name="connsiteX39" fmla="*/ 7273 w 10000"/>
                <a:gd name="connsiteY39" fmla="*/ 7633 h 10000"/>
                <a:gd name="connsiteX40" fmla="*/ 7403 w 10000"/>
                <a:gd name="connsiteY40" fmla="*/ 7537 h 10000"/>
                <a:gd name="connsiteX41" fmla="*/ 7403 w 10000"/>
                <a:gd name="connsiteY41" fmla="*/ 7537 h 10000"/>
                <a:gd name="connsiteX42" fmla="*/ 7532 w 10000"/>
                <a:gd name="connsiteY42" fmla="*/ 7439 h 10000"/>
                <a:gd name="connsiteX43" fmla="*/ 7532 w 10000"/>
                <a:gd name="connsiteY43" fmla="*/ 7439 h 10000"/>
                <a:gd name="connsiteX44" fmla="*/ 7662 w 10000"/>
                <a:gd name="connsiteY44" fmla="*/ 7343 h 10000"/>
                <a:gd name="connsiteX45" fmla="*/ 7662 w 10000"/>
                <a:gd name="connsiteY45" fmla="*/ 7343 h 10000"/>
                <a:gd name="connsiteX46" fmla="*/ 7792 w 10000"/>
                <a:gd name="connsiteY46" fmla="*/ 7247 h 10000"/>
                <a:gd name="connsiteX47" fmla="*/ 7792 w 10000"/>
                <a:gd name="connsiteY47" fmla="*/ 7247 h 10000"/>
                <a:gd name="connsiteX48" fmla="*/ 7792 w 10000"/>
                <a:gd name="connsiteY48" fmla="*/ 7247 h 10000"/>
                <a:gd name="connsiteX49" fmla="*/ 7792 w 10000"/>
                <a:gd name="connsiteY49" fmla="*/ 7150 h 10000"/>
                <a:gd name="connsiteX50" fmla="*/ 7922 w 10000"/>
                <a:gd name="connsiteY50" fmla="*/ 7150 h 10000"/>
                <a:gd name="connsiteX51" fmla="*/ 8052 w 10000"/>
                <a:gd name="connsiteY51" fmla="*/ 7053 h 10000"/>
                <a:gd name="connsiteX52" fmla="*/ 8052 w 10000"/>
                <a:gd name="connsiteY52" fmla="*/ 7053 h 10000"/>
                <a:gd name="connsiteX53" fmla="*/ 8052 w 10000"/>
                <a:gd name="connsiteY53" fmla="*/ 6956 h 10000"/>
                <a:gd name="connsiteX54" fmla="*/ 8182 w 10000"/>
                <a:gd name="connsiteY54" fmla="*/ 6956 h 10000"/>
                <a:gd name="connsiteX55" fmla="*/ 8182 w 10000"/>
                <a:gd name="connsiteY55" fmla="*/ 6956 h 10000"/>
                <a:gd name="connsiteX56" fmla="*/ 8182 w 10000"/>
                <a:gd name="connsiteY56" fmla="*/ 6860 h 10000"/>
                <a:gd name="connsiteX57" fmla="*/ 8182 w 10000"/>
                <a:gd name="connsiteY57" fmla="*/ 6860 h 10000"/>
                <a:gd name="connsiteX58" fmla="*/ 8571 w 10000"/>
                <a:gd name="connsiteY58" fmla="*/ 6570 h 10000"/>
                <a:gd name="connsiteX59" fmla="*/ 8571 w 10000"/>
                <a:gd name="connsiteY59" fmla="*/ 6570 h 10000"/>
                <a:gd name="connsiteX60" fmla="*/ 9091 w 10000"/>
                <a:gd name="connsiteY60" fmla="*/ 6087 h 10000"/>
                <a:gd name="connsiteX61" fmla="*/ 9221 w 10000"/>
                <a:gd name="connsiteY61" fmla="*/ 5991 h 10000"/>
                <a:gd name="connsiteX62" fmla="*/ 9221 w 10000"/>
                <a:gd name="connsiteY62" fmla="*/ 5991 h 10000"/>
                <a:gd name="connsiteX63" fmla="*/ 9351 w 10000"/>
                <a:gd name="connsiteY63" fmla="*/ 5894 h 10000"/>
                <a:gd name="connsiteX64" fmla="*/ 9351 w 10000"/>
                <a:gd name="connsiteY64" fmla="*/ 5894 h 10000"/>
                <a:gd name="connsiteX65" fmla="*/ 9610 w 10000"/>
                <a:gd name="connsiteY65" fmla="*/ 5701 h 10000"/>
                <a:gd name="connsiteX66" fmla="*/ 9740 w 10000"/>
                <a:gd name="connsiteY66" fmla="*/ 5604 h 10000"/>
                <a:gd name="connsiteX67" fmla="*/ 10000 w 10000"/>
                <a:gd name="connsiteY67" fmla="*/ 5410 h 10000"/>
                <a:gd name="connsiteX68" fmla="*/ 10000 w 10000"/>
                <a:gd name="connsiteY68" fmla="*/ 5410 h 10000"/>
                <a:gd name="connsiteX69" fmla="*/ 10000 w 10000"/>
                <a:gd name="connsiteY69" fmla="*/ 5314 h 10000"/>
                <a:gd name="connsiteX70" fmla="*/ 10000 w 10000"/>
                <a:gd name="connsiteY70" fmla="*/ 5314 h 10000"/>
                <a:gd name="connsiteX71" fmla="*/ 5844 w 10000"/>
                <a:gd name="connsiteY71" fmla="*/ 2125 h 10000"/>
                <a:gd name="connsiteX72" fmla="*/ 2208 w 10000"/>
                <a:gd name="connsiteY72" fmla="*/ 0 h 10000"/>
                <a:gd name="connsiteX73" fmla="*/ 2727 w 10000"/>
                <a:gd name="connsiteY73" fmla="*/ 2995 h 10000"/>
                <a:gd name="connsiteX74" fmla="*/ 2338 w 10000"/>
                <a:gd name="connsiteY74" fmla="*/ 8406 h 10000"/>
                <a:gd name="connsiteX75" fmla="*/ 0 w 10000"/>
                <a:gd name="connsiteY7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826 h 10000"/>
                <a:gd name="connsiteX36" fmla="*/ 7143 w 10000"/>
                <a:gd name="connsiteY36" fmla="*/ 7730 h 10000"/>
                <a:gd name="connsiteX37" fmla="*/ 7143 w 10000"/>
                <a:gd name="connsiteY37" fmla="*/ 7730 h 10000"/>
                <a:gd name="connsiteX38" fmla="*/ 7273 w 10000"/>
                <a:gd name="connsiteY38" fmla="*/ 7633 h 10000"/>
                <a:gd name="connsiteX39" fmla="*/ 7403 w 10000"/>
                <a:gd name="connsiteY39" fmla="*/ 7537 h 10000"/>
                <a:gd name="connsiteX40" fmla="*/ 7403 w 10000"/>
                <a:gd name="connsiteY40" fmla="*/ 7537 h 10000"/>
                <a:gd name="connsiteX41" fmla="*/ 7532 w 10000"/>
                <a:gd name="connsiteY41" fmla="*/ 7439 h 10000"/>
                <a:gd name="connsiteX42" fmla="*/ 7532 w 10000"/>
                <a:gd name="connsiteY42" fmla="*/ 7439 h 10000"/>
                <a:gd name="connsiteX43" fmla="*/ 7662 w 10000"/>
                <a:gd name="connsiteY43" fmla="*/ 7343 h 10000"/>
                <a:gd name="connsiteX44" fmla="*/ 7662 w 10000"/>
                <a:gd name="connsiteY44" fmla="*/ 7343 h 10000"/>
                <a:gd name="connsiteX45" fmla="*/ 7792 w 10000"/>
                <a:gd name="connsiteY45" fmla="*/ 7247 h 10000"/>
                <a:gd name="connsiteX46" fmla="*/ 7792 w 10000"/>
                <a:gd name="connsiteY46" fmla="*/ 7247 h 10000"/>
                <a:gd name="connsiteX47" fmla="*/ 7792 w 10000"/>
                <a:gd name="connsiteY47" fmla="*/ 7247 h 10000"/>
                <a:gd name="connsiteX48" fmla="*/ 7792 w 10000"/>
                <a:gd name="connsiteY48" fmla="*/ 7150 h 10000"/>
                <a:gd name="connsiteX49" fmla="*/ 7922 w 10000"/>
                <a:gd name="connsiteY49" fmla="*/ 7150 h 10000"/>
                <a:gd name="connsiteX50" fmla="*/ 8052 w 10000"/>
                <a:gd name="connsiteY50" fmla="*/ 7053 h 10000"/>
                <a:gd name="connsiteX51" fmla="*/ 8052 w 10000"/>
                <a:gd name="connsiteY51" fmla="*/ 7053 h 10000"/>
                <a:gd name="connsiteX52" fmla="*/ 8052 w 10000"/>
                <a:gd name="connsiteY52" fmla="*/ 6956 h 10000"/>
                <a:gd name="connsiteX53" fmla="*/ 8182 w 10000"/>
                <a:gd name="connsiteY53" fmla="*/ 6956 h 10000"/>
                <a:gd name="connsiteX54" fmla="*/ 8182 w 10000"/>
                <a:gd name="connsiteY54" fmla="*/ 6956 h 10000"/>
                <a:gd name="connsiteX55" fmla="*/ 8182 w 10000"/>
                <a:gd name="connsiteY55" fmla="*/ 6860 h 10000"/>
                <a:gd name="connsiteX56" fmla="*/ 8182 w 10000"/>
                <a:gd name="connsiteY56" fmla="*/ 6860 h 10000"/>
                <a:gd name="connsiteX57" fmla="*/ 8571 w 10000"/>
                <a:gd name="connsiteY57" fmla="*/ 6570 h 10000"/>
                <a:gd name="connsiteX58" fmla="*/ 8571 w 10000"/>
                <a:gd name="connsiteY58" fmla="*/ 6570 h 10000"/>
                <a:gd name="connsiteX59" fmla="*/ 9091 w 10000"/>
                <a:gd name="connsiteY59" fmla="*/ 6087 h 10000"/>
                <a:gd name="connsiteX60" fmla="*/ 9221 w 10000"/>
                <a:gd name="connsiteY60" fmla="*/ 5991 h 10000"/>
                <a:gd name="connsiteX61" fmla="*/ 9221 w 10000"/>
                <a:gd name="connsiteY61" fmla="*/ 5991 h 10000"/>
                <a:gd name="connsiteX62" fmla="*/ 9351 w 10000"/>
                <a:gd name="connsiteY62" fmla="*/ 5894 h 10000"/>
                <a:gd name="connsiteX63" fmla="*/ 9351 w 10000"/>
                <a:gd name="connsiteY63" fmla="*/ 5894 h 10000"/>
                <a:gd name="connsiteX64" fmla="*/ 9610 w 10000"/>
                <a:gd name="connsiteY64" fmla="*/ 5701 h 10000"/>
                <a:gd name="connsiteX65" fmla="*/ 9740 w 10000"/>
                <a:gd name="connsiteY65" fmla="*/ 5604 h 10000"/>
                <a:gd name="connsiteX66" fmla="*/ 10000 w 10000"/>
                <a:gd name="connsiteY66" fmla="*/ 5410 h 10000"/>
                <a:gd name="connsiteX67" fmla="*/ 10000 w 10000"/>
                <a:gd name="connsiteY67" fmla="*/ 5410 h 10000"/>
                <a:gd name="connsiteX68" fmla="*/ 10000 w 10000"/>
                <a:gd name="connsiteY68" fmla="*/ 5314 h 10000"/>
                <a:gd name="connsiteX69" fmla="*/ 10000 w 10000"/>
                <a:gd name="connsiteY69" fmla="*/ 5314 h 10000"/>
                <a:gd name="connsiteX70" fmla="*/ 5844 w 10000"/>
                <a:gd name="connsiteY70" fmla="*/ 2125 h 10000"/>
                <a:gd name="connsiteX71" fmla="*/ 2208 w 10000"/>
                <a:gd name="connsiteY71" fmla="*/ 0 h 10000"/>
                <a:gd name="connsiteX72" fmla="*/ 2727 w 10000"/>
                <a:gd name="connsiteY72" fmla="*/ 2995 h 10000"/>
                <a:gd name="connsiteX73" fmla="*/ 2338 w 10000"/>
                <a:gd name="connsiteY73" fmla="*/ 8406 h 10000"/>
                <a:gd name="connsiteX74" fmla="*/ 0 w 10000"/>
                <a:gd name="connsiteY7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143 w 10000"/>
                <a:gd name="connsiteY36" fmla="*/ 7730 h 10000"/>
                <a:gd name="connsiteX37" fmla="*/ 7273 w 10000"/>
                <a:gd name="connsiteY37" fmla="*/ 7633 h 10000"/>
                <a:gd name="connsiteX38" fmla="*/ 7403 w 10000"/>
                <a:gd name="connsiteY38" fmla="*/ 7537 h 10000"/>
                <a:gd name="connsiteX39" fmla="*/ 7403 w 10000"/>
                <a:gd name="connsiteY39" fmla="*/ 7537 h 10000"/>
                <a:gd name="connsiteX40" fmla="*/ 7532 w 10000"/>
                <a:gd name="connsiteY40" fmla="*/ 7439 h 10000"/>
                <a:gd name="connsiteX41" fmla="*/ 7532 w 10000"/>
                <a:gd name="connsiteY41" fmla="*/ 7439 h 10000"/>
                <a:gd name="connsiteX42" fmla="*/ 7662 w 10000"/>
                <a:gd name="connsiteY42" fmla="*/ 7343 h 10000"/>
                <a:gd name="connsiteX43" fmla="*/ 7662 w 10000"/>
                <a:gd name="connsiteY43" fmla="*/ 7343 h 10000"/>
                <a:gd name="connsiteX44" fmla="*/ 7792 w 10000"/>
                <a:gd name="connsiteY44" fmla="*/ 7247 h 10000"/>
                <a:gd name="connsiteX45" fmla="*/ 7792 w 10000"/>
                <a:gd name="connsiteY45" fmla="*/ 7247 h 10000"/>
                <a:gd name="connsiteX46" fmla="*/ 7792 w 10000"/>
                <a:gd name="connsiteY46" fmla="*/ 7247 h 10000"/>
                <a:gd name="connsiteX47" fmla="*/ 7792 w 10000"/>
                <a:gd name="connsiteY47" fmla="*/ 7150 h 10000"/>
                <a:gd name="connsiteX48" fmla="*/ 7922 w 10000"/>
                <a:gd name="connsiteY48" fmla="*/ 7150 h 10000"/>
                <a:gd name="connsiteX49" fmla="*/ 8052 w 10000"/>
                <a:gd name="connsiteY49" fmla="*/ 7053 h 10000"/>
                <a:gd name="connsiteX50" fmla="*/ 8052 w 10000"/>
                <a:gd name="connsiteY50" fmla="*/ 7053 h 10000"/>
                <a:gd name="connsiteX51" fmla="*/ 8052 w 10000"/>
                <a:gd name="connsiteY51" fmla="*/ 6956 h 10000"/>
                <a:gd name="connsiteX52" fmla="*/ 8182 w 10000"/>
                <a:gd name="connsiteY52" fmla="*/ 6956 h 10000"/>
                <a:gd name="connsiteX53" fmla="*/ 8182 w 10000"/>
                <a:gd name="connsiteY53" fmla="*/ 6956 h 10000"/>
                <a:gd name="connsiteX54" fmla="*/ 8182 w 10000"/>
                <a:gd name="connsiteY54" fmla="*/ 6860 h 10000"/>
                <a:gd name="connsiteX55" fmla="*/ 8182 w 10000"/>
                <a:gd name="connsiteY55" fmla="*/ 6860 h 10000"/>
                <a:gd name="connsiteX56" fmla="*/ 8571 w 10000"/>
                <a:gd name="connsiteY56" fmla="*/ 6570 h 10000"/>
                <a:gd name="connsiteX57" fmla="*/ 8571 w 10000"/>
                <a:gd name="connsiteY57" fmla="*/ 6570 h 10000"/>
                <a:gd name="connsiteX58" fmla="*/ 9091 w 10000"/>
                <a:gd name="connsiteY58" fmla="*/ 6087 h 10000"/>
                <a:gd name="connsiteX59" fmla="*/ 9221 w 10000"/>
                <a:gd name="connsiteY59" fmla="*/ 5991 h 10000"/>
                <a:gd name="connsiteX60" fmla="*/ 9221 w 10000"/>
                <a:gd name="connsiteY60" fmla="*/ 5991 h 10000"/>
                <a:gd name="connsiteX61" fmla="*/ 9351 w 10000"/>
                <a:gd name="connsiteY61" fmla="*/ 5894 h 10000"/>
                <a:gd name="connsiteX62" fmla="*/ 9351 w 10000"/>
                <a:gd name="connsiteY62" fmla="*/ 5894 h 10000"/>
                <a:gd name="connsiteX63" fmla="*/ 9610 w 10000"/>
                <a:gd name="connsiteY63" fmla="*/ 5701 h 10000"/>
                <a:gd name="connsiteX64" fmla="*/ 9740 w 10000"/>
                <a:gd name="connsiteY64" fmla="*/ 5604 h 10000"/>
                <a:gd name="connsiteX65" fmla="*/ 10000 w 10000"/>
                <a:gd name="connsiteY65" fmla="*/ 5410 h 10000"/>
                <a:gd name="connsiteX66" fmla="*/ 10000 w 10000"/>
                <a:gd name="connsiteY66" fmla="*/ 5410 h 10000"/>
                <a:gd name="connsiteX67" fmla="*/ 10000 w 10000"/>
                <a:gd name="connsiteY67" fmla="*/ 5314 h 10000"/>
                <a:gd name="connsiteX68" fmla="*/ 10000 w 10000"/>
                <a:gd name="connsiteY68" fmla="*/ 5314 h 10000"/>
                <a:gd name="connsiteX69" fmla="*/ 5844 w 10000"/>
                <a:gd name="connsiteY69" fmla="*/ 2125 h 10000"/>
                <a:gd name="connsiteX70" fmla="*/ 2208 w 10000"/>
                <a:gd name="connsiteY70" fmla="*/ 0 h 10000"/>
                <a:gd name="connsiteX71" fmla="*/ 2727 w 10000"/>
                <a:gd name="connsiteY71" fmla="*/ 2995 h 10000"/>
                <a:gd name="connsiteX72" fmla="*/ 2338 w 10000"/>
                <a:gd name="connsiteY72" fmla="*/ 8406 h 10000"/>
                <a:gd name="connsiteX73" fmla="*/ 0 w 10000"/>
                <a:gd name="connsiteY7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403 w 10000"/>
                <a:gd name="connsiteY38" fmla="*/ 7537 h 10000"/>
                <a:gd name="connsiteX39" fmla="*/ 7532 w 10000"/>
                <a:gd name="connsiteY39" fmla="*/ 7439 h 10000"/>
                <a:gd name="connsiteX40" fmla="*/ 7532 w 10000"/>
                <a:gd name="connsiteY40" fmla="*/ 7439 h 10000"/>
                <a:gd name="connsiteX41" fmla="*/ 7662 w 10000"/>
                <a:gd name="connsiteY41" fmla="*/ 7343 h 10000"/>
                <a:gd name="connsiteX42" fmla="*/ 7662 w 10000"/>
                <a:gd name="connsiteY42" fmla="*/ 7343 h 10000"/>
                <a:gd name="connsiteX43" fmla="*/ 7792 w 10000"/>
                <a:gd name="connsiteY43" fmla="*/ 7247 h 10000"/>
                <a:gd name="connsiteX44" fmla="*/ 7792 w 10000"/>
                <a:gd name="connsiteY44" fmla="*/ 7247 h 10000"/>
                <a:gd name="connsiteX45" fmla="*/ 7792 w 10000"/>
                <a:gd name="connsiteY45" fmla="*/ 7247 h 10000"/>
                <a:gd name="connsiteX46" fmla="*/ 7792 w 10000"/>
                <a:gd name="connsiteY46" fmla="*/ 7150 h 10000"/>
                <a:gd name="connsiteX47" fmla="*/ 7922 w 10000"/>
                <a:gd name="connsiteY47" fmla="*/ 7150 h 10000"/>
                <a:gd name="connsiteX48" fmla="*/ 8052 w 10000"/>
                <a:gd name="connsiteY48" fmla="*/ 7053 h 10000"/>
                <a:gd name="connsiteX49" fmla="*/ 8052 w 10000"/>
                <a:gd name="connsiteY49" fmla="*/ 7053 h 10000"/>
                <a:gd name="connsiteX50" fmla="*/ 8052 w 10000"/>
                <a:gd name="connsiteY50" fmla="*/ 6956 h 10000"/>
                <a:gd name="connsiteX51" fmla="*/ 8182 w 10000"/>
                <a:gd name="connsiteY51" fmla="*/ 6956 h 10000"/>
                <a:gd name="connsiteX52" fmla="*/ 8182 w 10000"/>
                <a:gd name="connsiteY52" fmla="*/ 6956 h 10000"/>
                <a:gd name="connsiteX53" fmla="*/ 8182 w 10000"/>
                <a:gd name="connsiteY53" fmla="*/ 6860 h 10000"/>
                <a:gd name="connsiteX54" fmla="*/ 8182 w 10000"/>
                <a:gd name="connsiteY54" fmla="*/ 6860 h 10000"/>
                <a:gd name="connsiteX55" fmla="*/ 8571 w 10000"/>
                <a:gd name="connsiteY55" fmla="*/ 6570 h 10000"/>
                <a:gd name="connsiteX56" fmla="*/ 8571 w 10000"/>
                <a:gd name="connsiteY56" fmla="*/ 6570 h 10000"/>
                <a:gd name="connsiteX57" fmla="*/ 9091 w 10000"/>
                <a:gd name="connsiteY57" fmla="*/ 6087 h 10000"/>
                <a:gd name="connsiteX58" fmla="*/ 9221 w 10000"/>
                <a:gd name="connsiteY58" fmla="*/ 5991 h 10000"/>
                <a:gd name="connsiteX59" fmla="*/ 9221 w 10000"/>
                <a:gd name="connsiteY59" fmla="*/ 5991 h 10000"/>
                <a:gd name="connsiteX60" fmla="*/ 9351 w 10000"/>
                <a:gd name="connsiteY60" fmla="*/ 5894 h 10000"/>
                <a:gd name="connsiteX61" fmla="*/ 9351 w 10000"/>
                <a:gd name="connsiteY61" fmla="*/ 5894 h 10000"/>
                <a:gd name="connsiteX62" fmla="*/ 9610 w 10000"/>
                <a:gd name="connsiteY62" fmla="*/ 5701 h 10000"/>
                <a:gd name="connsiteX63" fmla="*/ 9740 w 10000"/>
                <a:gd name="connsiteY63" fmla="*/ 5604 h 10000"/>
                <a:gd name="connsiteX64" fmla="*/ 10000 w 10000"/>
                <a:gd name="connsiteY64" fmla="*/ 5410 h 10000"/>
                <a:gd name="connsiteX65" fmla="*/ 10000 w 10000"/>
                <a:gd name="connsiteY65" fmla="*/ 5410 h 10000"/>
                <a:gd name="connsiteX66" fmla="*/ 10000 w 10000"/>
                <a:gd name="connsiteY66" fmla="*/ 5314 h 10000"/>
                <a:gd name="connsiteX67" fmla="*/ 10000 w 10000"/>
                <a:gd name="connsiteY67" fmla="*/ 5314 h 10000"/>
                <a:gd name="connsiteX68" fmla="*/ 5844 w 10000"/>
                <a:gd name="connsiteY68" fmla="*/ 2125 h 10000"/>
                <a:gd name="connsiteX69" fmla="*/ 2208 w 10000"/>
                <a:gd name="connsiteY69" fmla="*/ 0 h 10000"/>
                <a:gd name="connsiteX70" fmla="*/ 2727 w 10000"/>
                <a:gd name="connsiteY70" fmla="*/ 2995 h 10000"/>
                <a:gd name="connsiteX71" fmla="*/ 2338 w 10000"/>
                <a:gd name="connsiteY71" fmla="*/ 8406 h 10000"/>
                <a:gd name="connsiteX72" fmla="*/ 0 w 10000"/>
                <a:gd name="connsiteY7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532 w 10000"/>
                <a:gd name="connsiteY39" fmla="*/ 7439 h 10000"/>
                <a:gd name="connsiteX40" fmla="*/ 7662 w 10000"/>
                <a:gd name="connsiteY40" fmla="*/ 7343 h 10000"/>
                <a:gd name="connsiteX41" fmla="*/ 7662 w 10000"/>
                <a:gd name="connsiteY41" fmla="*/ 7343 h 10000"/>
                <a:gd name="connsiteX42" fmla="*/ 7792 w 10000"/>
                <a:gd name="connsiteY42" fmla="*/ 7247 h 10000"/>
                <a:gd name="connsiteX43" fmla="*/ 7792 w 10000"/>
                <a:gd name="connsiteY43" fmla="*/ 7247 h 10000"/>
                <a:gd name="connsiteX44" fmla="*/ 7792 w 10000"/>
                <a:gd name="connsiteY44" fmla="*/ 7247 h 10000"/>
                <a:gd name="connsiteX45" fmla="*/ 7792 w 10000"/>
                <a:gd name="connsiteY45" fmla="*/ 7150 h 10000"/>
                <a:gd name="connsiteX46" fmla="*/ 7922 w 10000"/>
                <a:gd name="connsiteY46" fmla="*/ 7150 h 10000"/>
                <a:gd name="connsiteX47" fmla="*/ 8052 w 10000"/>
                <a:gd name="connsiteY47" fmla="*/ 7053 h 10000"/>
                <a:gd name="connsiteX48" fmla="*/ 8052 w 10000"/>
                <a:gd name="connsiteY48" fmla="*/ 7053 h 10000"/>
                <a:gd name="connsiteX49" fmla="*/ 8052 w 10000"/>
                <a:gd name="connsiteY49" fmla="*/ 6956 h 10000"/>
                <a:gd name="connsiteX50" fmla="*/ 8182 w 10000"/>
                <a:gd name="connsiteY50" fmla="*/ 6956 h 10000"/>
                <a:gd name="connsiteX51" fmla="*/ 8182 w 10000"/>
                <a:gd name="connsiteY51" fmla="*/ 6956 h 10000"/>
                <a:gd name="connsiteX52" fmla="*/ 8182 w 10000"/>
                <a:gd name="connsiteY52" fmla="*/ 6860 h 10000"/>
                <a:gd name="connsiteX53" fmla="*/ 8182 w 10000"/>
                <a:gd name="connsiteY53" fmla="*/ 6860 h 10000"/>
                <a:gd name="connsiteX54" fmla="*/ 8571 w 10000"/>
                <a:gd name="connsiteY54" fmla="*/ 6570 h 10000"/>
                <a:gd name="connsiteX55" fmla="*/ 8571 w 10000"/>
                <a:gd name="connsiteY55" fmla="*/ 6570 h 10000"/>
                <a:gd name="connsiteX56" fmla="*/ 9091 w 10000"/>
                <a:gd name="connsiteY56" fmla="*/ 6087 h 10000"/>
                <a:gd name="connsiteX57" fmla="*/ 9221 w 10000"/>
                <a:gd name="connsiteY57" fmla="*/ 5991 h 10000"/>
                <a:gd name="connsiteX58" fmla="*/ 9221 w 10000"/>
                <a:gd name="connsiteY58" fmla="*/ 5991 h 10000"/>
                <a:gd name="connsiteX59" fmla="*/ 9351 w 10000"/>
                <a:gd name="connsiteY59" fmla="*/ 5894 h 10000"/>
                <a:gd name="connsiteX60" fmla="*/ 9351 w 10000"/>
                <a:gd name="connsiteY60" fmla="*/ 5894 h 10000"/>
                <a:gd name="connsiteX61" fmla="*/ 9610 w 10000"/>
                <a:gd name="connsiteY61" fmla="*/ 5701 h 10000"/>
                <a:gd name="connsiteX62" fmla="*/ 9740 w 10000"/>
                <a:gd name="connsiteY62" fmla="*/ 5604 h 10000"/>
                <a:gd name="connsiteX63" fmla="*/ 10000 w 10000"/>
                <a:gd name="connsiteY63" fmla="*/ 5410 h 10000"/>
                <a:gd name="connsiteX64" fmla="*/ 10000 w 10000"/>
                <a:gd name="connsiteY64" fmla="*/ 5410 h 10000"/>
                <a:gd name="connsiteX65" fmla="*/ 10000 w 10000"/>
                <a:gd name="connsiteY65" fmla="*/ 5314 h 10000"/>
                <a:gd name="connsiteX66" fmla="*/ 10000 w 10000"/>
                <a:gd name="connsiteY66" fmla="*/ 5314 h 10000"/>
                <a:gd name="connsiteX67" fmla="*/ 5844 w 10000"/>
                <a:gd name="connsiteY67" fmla="*/ 2125 h 10000"/>
                <a:gd name="connsiteX68" fmla="*/ 2208 w 10000"/>
                <a:gd name="connsiteY68" fmla="*/ 0 h 10000"/>
                <a:gd name="connsiteX69" fmla="*/ 2727 w 10000"/>
                <a:gd name="connsiteY69" fmla="*/ 2995 h 10000"/>
                <a:gd name="connsiteX70" fmla="*/ 2338 w 10000"/>
                <a:gd name="connsiteY70" fmla="*/ 8406 h 10000"/>
                <a:gd name="connsiteX71" fmla="*/ 0 w 10000"/>
                <a:gd name="connsiteY7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247 h 10000"/>
                <a:gd name="connsiteX44" fmla="*/ 7792 w 10000"/>
                <a:gd name="connsiteY44" fmla="*/ 7150 h 10000"/>
                <a:gd name="connsiteX45" fmla="*/ 7922 w 10000"/>
                <a:gd name="connsiteY45" fmla="*/ 7150 h 10000"/>
                <a:gd name="connsiteX46" fmla="*/ 8052 w 10000"/>
                <a:gd name="connsiteY46" fmla="*/ 7053 h 10000"/>
                <a:gd name="connsiteX47" fmla="*/ 8052 w 10000"/>
                <a:gd name="connsiteY47" fmla="*/ 7053 h 10000"/>
                <a:gd name="connsiteX48" fmla="*/ 8052 w 10000"/>
                <a:gd name="connsiteY48" fmla="*/ 6956 h 10000"/>
                <a:gd name="connsiteX49" fmla="*/ 8182 w 10000"/>
                <a:gd name="connsiteY49" fmla="*/ 6956 h 10000"/>
                <a:gd name="connsiteX50" fmla="*/ 8182 w 10000"/>
                <a:gd name="connsiteY50" fmla="*/ 6956 h 10000"/>
                <a:gd name="connsiteX51" fmla="*/ 8182 w 10000"/>
                <a:gd name="connsiteY51" fmla="*/ 6860 h 10000"/>
                <a:gd name="connsiteX52" fmla="*/ 8182 w 10000"/>
                <a:gd name="connsiteY52" fmla="*/ 6860 h 10000"/>
                <a:gd name="connsiteX53" fmla="*/ 8571 w 10000"/>
                <a:gd name="connsiteY53" fmla="*/ 6570 h 10000"/>
                <a:gd name="connsiteX54" fmla="*/ 8571 w 10000"/>
                <a:gd name="connsiteY54" fmla="*/ 6570 h 10000"/>
                <a:gd name="connsiteX55" fmla="*/ 9091 w 10000"/>
                <a:gd name="connsiteY55" fmla="*/ 6087 h 10000"/>
                <a:gd name="connsiteX56" fmla="*/ 9221 w 10000"/>
                <a:gd name="connsiteY56" fmla="*/ 5991 h 10000"/>
                <a:gd name="connsiteX57" fmla="*/ 9221 w 10000"/>
                <a:gd name="connsiteY57" fmla="*/ 5991 h 10000"/>
                <a:gd name="connsiteX58" fmla="*/ 9351 w 10000"/>
                <a:gd name="connsiteY58" fmla="*/ 5894 h 10000"/>
                <a:gd name="connsiteX59" fmla="*/ 9351 w 10000"/>
                <a:gd name="connsiteY59" fmla="*/ 5894 h 10000"/>
                <a:gd name="connsiteX60" fmla="*/ 9610 w 10000"/>
                <a:gd name="connsiteY60" fmla="*/ 5701 h 10000"/>
                <a:gd name="connsiteX61" fmla="*/ 9740 w 10000"/>
                <a:gd name="connsiteY61" fmla="*/ 5604 h 10000"/>
                <a:gd name="connsiteX62" fmla="*/ 10000 w 10000"/>
                <a:gd name="connsiteY62" fmla="*/ 5410 h 10000"/>
                <a:gd name="connsiteX63" fmla="*/ 10000 w 10000"/>
                <a:gd name="connsiteY63" fmla="*/ 5410 h 10000"/>
                <a:gd name="connsiteX64" fmla="*/ 10000 w 10000"/>
                <a:gd name="connsiteY64" fmla="*/ 5314 h 10000"/>
                <a:gd name="connsiteX65" fmla="*/ 10000 w 10000"/>
                <a:gd name="connsiteY65" fmla="*/ 5314 h 10000"/>
                <a:gd name="connsiteX66" fmla="*/ 5844 w 10000"/>
                <a:gd name="connsiteY66" fmla="*/ 2125 h 10000"/>
                <a:gd name="connsiteX67" fmla="*/ 2208 w 10000"/>
                <a:gd name="connsiteY67" fmla="*/ 0 h 10000"/>
                <a:gd name="connsiteX68" fmla="*/ 2727 w 10000"/>
                <a:gd name="connsiteY68" fmla="*/ 2995 h 10000"/>
                <a:gd name="connsiteX69" fmla="*/ 2338 w 10000"/>
                <a:gd name="connsiteY69" fmla="*/ 8406 h 10000"/>
                <a:gd name="connsiteX70" fmla="*/ 0 w 10000"/>
                <a:gd name="connsiteY7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7053 h 10000"/>
                <a:gd name="connsiteX46" fmla="*/ 8052 w 10000"/>
                <a:gd name="connsiteY46" fmla="*/ 7053 h 10000"/>
                <a:gd name="connsiteX47" fmla="*/ 8052 w 10000"/>
                <a:gd name="connsiteY47" fmla="*/ 6956 h 10000"/>
                <a:gd name="connsiteX48" fmla="*/ 8182 w 10000"/>
                <a:gd name="connsiteY48" fmla="*/ 6956 h 10000"/>
                <a:gd name="connsiteX49" fmla="*/ 8182 w 10000"/>
                <a:gd name="connsiteY49" fmla="*/ 6956 h 10000"/>
                <a:gd name="connsiteX50" fmla="*/ 8182 w 10000"/>
                <a:gd name="connsiteY50" fmla="*/ 6860 h 10000"/>
                <a:gd name="connsiteX51" fmla="*/ 8182 w 10000"/>
                <a:gd name="connsiteY51" fmla="*/ 6860 h 10000"/>
                <a:gd name="connsiteX52" fmla="*/ 8571 w 10000"/>
                <a:gd name="connsiteY52" fmla="*/ 6570 h 10000"/>
                <a:gd name="connsiteX53" fmla="*/ 8571 w 10000"/>
                <a:gd name="connsiteY53" fmla="*/ 6570 h 10000"/>
                <a:gd name="connsiteX54" fmla="*/ 9091 w 10000"/>
                <a:gd name="connsiteY54" fmla="*/ 6087 h 10000"/>
                <a:gd name="connsiteX55" fmla="*/ 9221 w 10000"/>
                <a:gd name="connsiteY55" fmla="*/ 5991 h 10000"/>
                <a:gd name="connsiteX56" fmla="*/ 9221 w 10000"/>
                <a:gd name="connsiteY56" fmla="*/ 5991 h 10000"/>
                <a:gd name="connsiteX57" fmla="*/ 9351 w 10000"/>
                <a:gd name="connsiteY57" fmla="*/ 5894 h 10000"/>
                <a:gd name="connsiteX58" fmla="*/ 9351 w 10000"/>
                <a:gd name="connsiteY58" fmla="*/ 5894 h 10000"/>
                <a:gd name="connsiteX59" fmla="*/ 9610 w 10000"/>
                <a:gd name="connsiteY59" fmla="*/ 5701 h 10000"/>
                <a:gd name="connsiteX60" fmla="*/ 9740 w 10000"/>
                <a:gd name="connsiteY60" fmla="*/ 5604 h 10000"/>
                <a:gd name="connsiteX61" fmla="*/ 10000 w 10000"/>
                <a:gd name="connsiteY61" fmla="*/ 5410 h 10000"/>
                <a:gd name="connsiteX62" fmla="*/ 10000 w 10000"/>
                <a:gd name="connsiteY62" fmla="*/ 5410 h 10000"/>
                <a:gd name="connsiteX63" fmla="*/ 10000 w 10000"/>
                <a:gd name="connsiteY63" fmla="*/ 5314 h 10000"/>
                <a:gd name="connsiteX64" fmla="*/ 10000 w 10000"/>
                <a:gd name="connsiteY64" fmla="*/ 5314 h 10000"/>
                <a:gd name="connsiteX65" fmla="*/ 5844 w 10000"/>
                <a:gd name="connsiteY65" fmla="*/ 2125 h 10000"/>
                <a:gd name="connsiteX66" fmla="*/ 2208 w 10000"/>
                <a:gd name="connsiteY66" fmla="*/ 0 h 10000"/>
                <a:gd name="connsiteX67" fmla="*/ 2727 w 10000"/>
                <a:gd name="connsiteY67" fmla="*/ 2995 h 10000"/>
                <a:gd name="connsiteX68" fmla="*/ 2338 w 10000"/>
                <a:gd name="connsiteY68" fmla="*/ 8406 h 10000"/>
                <a:gd name="connsiteX69" fmla="*/ 0 w 10000"/>
                <a:gd name="connsiteY6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7053 h 10000"/>
                <a:gd name="connsiteX46" fmla="*/ 8052 w 10000"/>
                <a:gd name="connsiteY46" fmla="*/ 6956 h 10000"/>
                <a:gd name="connsiteX47" fmla="*/ 8182 w 10000"/>
                <a:gd name="connsiteY47" fmla="*/ 6956 h 10000"/>
                <a:gd name="connsiteX48" fmla="*/ 8182 w 10000"/>
                <a:gd name="connsiteY48" fmla="*/ 6956 h 10000"/>
                <a:gd name="connsiteX49" fmla="*/ 8182 w 10000"/>
                <a:gd name="connsiteY49" fmla="*/ 6860 h 10000"/>
                <a:gd name="connsiteX50" fmla="*/ 8182 w 10000"/>
                <a:gd name="connsiteY50" fmla="*/ 6860 h 10000"/>
                <a:gd name="connsiteX51" fmla="*/ 8571 w 10000"/>
                <a:gd name="connsiteY51" fmla="*/ 6570 h 10000"/>
                <a:gd name="connsiteX52" fmla="*/ 8571 w 10000"/>
                <a:gd name="connsiteY52" fmla="*/ 6570 h 10000"/>
                <a:gd name="connsiteX53" fmla="*/ 9091 w 10000"/>
                <a:gd name="connsiteY53" fmla="*/ 6087 h 10000"/>
                <a:gd name="connsiteX54" fmla="*/ 9221 w 10000"/>
                <a:gd name="connsiteY54" fmla="*/ 5991 h 10000"/>
                <a:gd name="connsiteX55" fmla="*/ 9221 w 10000"/>
                <a:gd name="connsiteY55" fmla="*/ 5991 h 10000"/>
                <a:gd name="connsiteX56" fmla="*/ 9351 w 10000"/>
                <a:gd name="connsiteY56" fmla="*/ 5894 h 10000"/>
                <a:gd name="connsiteX57" fmla="*/ 9351 w 10000"/>
                <a:gd name="connsiteY57" fmla="*/ 5894 h 10000"/>
                <a:gd name="connsiteX58" fmla="*/ 9610 w 10000"/>
                <a:gd name="connsiteY58" fmla="*/ 5701 h 10000"/>
                <a:gd name="connsiteX59" fmla="*/ 9740 w 10000"/>
                <a:gd name="connsiteY59" fmla="*/ 5604 h 10000"/>
                <a:gd name="connsiteX60" fmla="*/ 10000 w 10000"/>
                <a:gd name="connsiteY60" fmla="*/ 5410 h 10000"/>
                <a:gd name="connsiteX61" fmla="*/ 10000 w 10000"/>
                <a:gd name="connsiteY61" fmla="*/ 5410 h 10000"/>
                <a:gd name="connsiteX62" fmla="*/ 10000 w 10000"/>
                <a:gd name="connsiteY62" fmla="*/ 5314 h 10000"/>
                <a:gd name="connsiteX63" fmla="*/ 10000 w 10000"/>
                <a:gd name="connsiteY63" fmla="*/ 5314 h 10000"/>
                <a:gd name="connsiteX64" fmla="*/ 5844 w 10000"/>
                <a:gd name="connsiteY64" fmla="*/ 2125 h 10000"/>
                <a:gd name="connsiteX65" fmla="*/ 2208 w 10000"/>
                <a:gd name="connsiteY65" fmla="*/ 0 h 10000"/>
                <a:gd name="connsiteX66" fmla="*/ 2727 w 10000"/>
                <a:gd name="connsiteY66" fmla="*/ 2995 h 10000"/>
                <a:gd name="connsiteX67" fmla="*/ 2338 w 10000"/>
                <a:gd name="connsiteY67" fmla="*/ 8406 h 10000"/>
                <a:gd name="connsiteX68" fmla="*/ 0 w 10000"/>
                <a:gd name="connsiteY6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956 h 10000"/>
                <a:gd name="connsiteX48" fmla="*/ 8182 w 10000"/>
                <a:gd name="connsiteY48" fmla="*/ 6860 h 10000"/>
                <a:gd name="connsiteX49" fmla="*/ 8182 w 10000"/>
                <a:gd name="connsiteY49" fmla="*/ 6860 h 10000"/>
                <a:gd name="connsiteX50" fmla="*/ 8571 w 10000"/>
                <a:gd name="connsiteY50" fmla="*/ 6570 h 10000"/>
                <a:gd name="connsiteX51" fmla="*/ 8571 w 10000"/>
                <a:gd name="connsiteY51" fmla="*/ 6570 h 10000"/>
                <a:gd name="connsiteX52" fmla="*/ 9091 w 10000"/>
                <a:gd name="connsiteY52" fmla="*/ 6087 h 10000"/>
                <a:gd name="connsiteX53" fmla="*/ 9221 w 10000"/>
                <a:gd name="connsiteY53" fmla="*/ 5991 h 10000"/>
                <a:gd name="connsiteX54" fmla="*/ 9221 w 10000"/>
                <a:gd name="connsiteY54" fmla="*/ 5991 h 10000"/>
                <a:gd name="connsiteX55" fmla="*/ 9351 w 10000"/>
                <a:gd name="connsiteY55" fmla="*/ 5894 h 10000"/>
                <a:gd name="connsiteX56" fmla="*/ 9351 w 10000"/>
                <a:gd name="connsiteY56" fmla="*/ 5894 h 10000"/>
                <a:gd name="connsiteX57" fmla="*/ 9610 w 10000"/>
                <a:gd name="connsiteY57" fmla="*/ 5701 h 10000"/>
                <a:gd name="connsiteX58" fmla="*/ 9740 w 10000"/>
                <a:gd name="connsiteY58" fmla="*/ 5604 h 10000"/>
                <a:gd name="connsiteX59" fmla="*/ 10000 w 10000"/>
                <a:gd name="connsiteY59" fmla="*/ 5410 h 10000"/>
                <a:gd name="connsiteX60" fmla="*/ 10000 w 10000"/>
                <a:gd name="connsiteY60" fmla="*/ 5410 h 10000"/>
                <a:gd name="connsiteX61" fmla="*/ 10000 w 10000"/>
                <a:gd name="connsiteY61" fmla="*/ 5314 h 10000"/>
                <a:gd name="connsiteX62" fmla="*/ 10000 w 10000"/>
                <a:gd name="connsiteY62" fmla="*/ 5314 h 10000"/>
                <a:gd name="connsiteX63" fmla="*/ 5844 w 10000"/>
                <a:gd name="connsiteY63" fmla="*/ 2125 h 10000"/>
                <a:gd name="connsiteX64" fmla="*/ 2208 w 10000"/>
                <a:gd name="connsiteY64" fmla="*/ 0 h 10000"/>
                <a:gd name="connsiteX65" fmla="*/ 2727 w 10000"/>
                <a:gd name="connsiteY65" fmla="*/ 2995 h 10000"/>
                <a:gd name="connsiteX66" fmla="*/ 2338 w 10000"/>
                <a:gd name="connsiteY66" fmla="*/ 8406 h 10000"/>
                <a:gd name="connsiteX67" fmla="*/ 0 w 10000"/>
                <a:gd name="connsiteY6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860 h 10000"/>
                <a:gd name="connsiteX48" fmla="*/ 8182 w 10000"/>
                <a:gd name="connsiteY48" fmla="*/ 6860 h 10000"/>
                <a:gd name="connsiteX49" fmla="*/ 8571 w 10000"/>
                <a:gd name="connsiteY49" fmla="*/ 6570 h 10000"/>
                <a:gd name="connsiteX50" fmla="*/ 8571 w 10000"/>
                <a:gd name="connsiteY50" fmla="*/ 6570 h 10000"/>
                <a:gd name="connsiteX51" fmla="*/ 9091 w 10000"/>
                <a:gd name="connsiteY51" fmla="*/ 6087 h 10000"/>
                <a:gd name="connsiteX52" fmla="*/ 9221 w 10000"/>
                <a:gd name="connsiteY52" fmla="*/ 5991 h 10000"/>
                <a:gd name="connsiteX53" fmla="*/ 9221 w 10000"/>
                <a:gd name="connsiteY53" fmla="*/ 5991 h 10000"/>
                <a:gd name="connsiteX54" fmla="*/ 9351 w 10000"/>
                <a:gd name="connsiteY54" fmla="*/ 5894 h 10000"/>
                <a:gd name="connsiteX55" fmla="*/ 9351 w 10000"/>
                <a:gd name="connsiteY55" fmla="*/ 5894 h 10000"/>
                <a:gd name="connsiteX56" fmla="*/ 9610 w 10000"/>
                <a:gd name="connsiteY56" fmla="*/ 5701 h 10000"/>
                <a:gd name="connsiteX57" fmla="*/ 9740 w 10000"/>
                <a:gd name="connsiteY57" fmla="*/ 5604 h 10000"/>
                <a:gd name="connsiteX58" fmla="*/ 10000 w 10000"/>
                <a:gd name="connsiteY58" fmla="*/ 5410 h 10000"/>
                <a:gd name="connsiteX59" fmla="*/ 10000 w 10000"/>
                <a:gd name="connsiteY59" fmla="*/ 5410 h 10000"/>
                <a:gd name="connsiteX60" fmla="*/ 10000 w 10000"/>
                <a:gd name="connsiteY60" fmla="*/ 5314 h 10000"/>
                <a:gd name="connsiteX61" fmla="*/ 10000 w 10000"/>
                <a:gd name="connsiteY61" fmla="*/ 5314 h 10000"/>
                <a:gd name="connsiteX62" fmla="*/ 5844 w 10000"/>
                <a:gd name="connsiteY62" fmla="*/ 2125 h 10000"/>
                <a:gd name="connsiteX63" fmla="*/ 2208 w 10000"/>
                <a:gd name="connsiteY63" fmla="*/ 0 h 10000"/>
                <a:gd name="connsiteX64" fmla="*/ 2727 w 10000"/>
                <a:gd name="connsiteY64" fmla="*/ 2995 h 10000"/>
                <a:gd name="connsiteX65" fmla="*/ 2338 w 10000"/>
                <a:gd name="connsiteY65" fmla="*/ 8406 h 10000"/>
                <a:gd name="connsiteX66" fmla="*/ 0 w 10000"/>
                <a:gd name="connsiteY6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860 h 10000"/>
                <a:gd name="connsiteX48" fmla="*/ 8571 w 10000"/>
                <a:gd name="connsiteY48" fmla="*/ 6570 h 10000"/>
                <a:gd name="connsiteX49" fmla="*/ 8571 w 10000"/>
                <a:gd name="connsiteY49" fmla="*/ 6570 h 10000"/>
                <a:gd name="connsiteX50" fmla="*/ 9091 w 10000"/>
                <a:gd name="connsiteY50" fmla="*/ 6087 h 10000"/>
                <a:gd name="connsiteX51" fmla="*/ 9221 w 10000"/>
                <a:gd name="connsiteY51" fmla="*/ 5991 h 10000"/>
                <a:gd name="connsiteX52" fmla="*/ 9221 w 10000"/>
                <a:gd name="connsiteY52" fmla="*/ 5991 h 10000"/>
                <a:gd name="connsiteX53" fmla="*/ 9351 w 10000"/>
                <a:gd name="connsiteY53" fmla="*/ 5894 h 10000"/>
                <a:gd name="connsiteX54" fmla="*/ 9351 w 10000"/>
                <a:gd name="connsiteY54" fmla="*/ 5894 h 10000"/>
                <a:gd name="connsiteX55" fmla="*/ 9610 w 10000"/>
                <a:gd name="connsiteY55" fmla="*/ 5701 h 10000"/>
                <a:gd name="connsiteX56" fmla="*/ 9740 w 10000"/>
                <a:gd name="connsiteY56" fmla="*/ 5604 h 10000"/>
                <a:gd name="connsiteX57" fmla="*/ 10000 w 10000"/>
                <a:gd name="connsiteY57" fmla="*/ 5410 h 10000"/>
                <a:gd name="connsiteX58" fmla="*/ 10000 w 10000"/>
                <a:gd name="connsiteY58" fmla="*/ 5410 h 10000"/>
                <a:gd name="connsiteX59" fmla="*/ 10000 w 10000"/>
                <a:gd name="connsiteY59" fmla="*/ 5314 h 10000"/>
                <a:gd name="connsiteX60" fmla="*/ 10000 w 10000"/>
                <a:gd name="connsiteY60" fmla="*/ 5314 h 10000"/>
                <a:gd name="connsiteX61" fmla="*/ 5844 w 10000"/>
                <a:gd name="connsiteY61" fmla="*/ 2125 h 10000"/>
                <a:gd name="connsiteX62" fmla="*/ 2208 w 10000"/>
                <a:gd name="connsiteY62" fmla="*/ 0 h 10000"/>
                <a:gd name="connsiteX63" fmla="*/ 2727 w 10000"/>
                <a:gd name="connsiteY63" fmla="*/ 2995 h 10000"/>
                <a:gd name="connsiteX64" fmla="*/ 2338 w 10000"/>
                <a:gd name="connsiteY64" fmla="*/ 8406 h 10000"/>
                <a:gd name="connsiteX65" fmla="*/ 0 w 10000"/>
                <a:gd name="connsiteY6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571 w 10000"/>
                <a:gd name="connsiteY47" fmla="*/ 6570 h 10000"/>
                <a:gd name="connsiteX48" fmla="*/ 8571 w 10000"/>
                <a:gd name="connsiteY48" fmla="*/ 6570 h 10000"/>
                <a:gd name="connsiteX49" fmla="*/ 9091 w 10000"/>
                <a:gd name="connsiteY49" fmla="*/ 6087 h 10000"/>
                <a:gd name="connsiteX50" fmla="*/ 9221 w 10000"/>
                <a:gd name="connsiteY50" fmla="*/ 5991 h 10000"/>
                <a:gd name="connsiteX51" fmla="*/ 9221 w 10000"/>
                <a:gd name="connsiteY51" fmla="*/ 5991 h 10000"/>
                <a:gd name="connsiteX52" fmla="*/ 9351 w 10000"/>
                <a:gd name="connsiteY52" fmla="*/ 5894 h 10000"/>
                <a:gd name="connsiteX53" fmla="*/ 9351 w 10000"/>
                <a:gd name="connsiteY53" fmla="*/ 5894 h 10000"/>
                <a:gd name="connsiteX54" fmla="*/ 9610 w 10000"/>
                <a:gd name="connsiteY54" fmla="*/ 5701 h 10000"/>
                <a:gd name="connsiteX55" fmla="*/ 9740 w 10000"/>
                <a:gd name="connsiteY55" fmla="*/ 5604 h 10000"/>
                <a:gd name="connsiteX56" fmla="*/ 10000 w 10000"/>
                <a:gd name="connsiteY56" fmla="*/ 5410 h 10000"/>
                <a:gd name="connsiteX57" fmla="*/ 10000 w 10000"/>
                <a:gd name="connsiteY57" fmla="*/ 5410 h 10000"/>
                <a:gd name="connsiteX58" fmla="*/ 10000 w 10000"/>
                <a:gd name="connsiteY58" fmla="*/ 5314 h 10000"/>
                <a:gd name="connsiteX59" fmla="*/ 10000 w 10000"/>
                <a:gd name="connsiteY59" fmla="*/ 5314 h 10000"/>
                <a:gd name="connsiteX60" fmla="*/ 5844 w 10000"/>
                <a:gd name="connsiteY60" fmla="*/ 2125 h 10000"/>
                <a:gd name="connsiteX61" fmla="*/ 2208 w 10000"/>
                <a:gd name="connsiteY61" fmla="*/ 0 h 10000"/>
                <a:gd name="connsiteX62" fmla="*/ 2727 w 10000"/>
                <a:gd name="connsiteY62" fmla="*/ 2995 h 10000"/>
                <a:gd name="connsiteX63" fmla="*/ 2338 w 10000"/>
                <a:gd name="connsiteY63" fmla="*/ 8406 h 10000"/>
                <a:gd name="connsiteX64" fmla="*/ 0 w 10000"/>
                <a:gd name="connsiteY6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571 w 10000"/>
                <a:gd name="connsiteY46" fmla="*/ 6570 h 10000"/>
                <a:gd name="connsiteX47" fmla="*/ 8571 w 10000"/>
                <a:gd name="connsiteY47" fmla="*/ 6570 h 10000"/>
                <a:gd name="connsiteX48" fmla="*/ 9091 w 10000"/>
                <a:gd name="connsiteY48" fmla="*/ 6087 h 10000"/>
                <a:gd name="connsiteX49" fmla="*/ 9221 w 10000"/>
                <a:gd name="connsiteY49" fmla="*/ 5991 h 10000"/>
                <a:gd name="connsiteX50" fmla="*/ 9221 w 10000"/>
                <a:gd name="connsiteY50" fmla="*/ 5991 h 10000"/>
                <a:gd name="connsiteX51" fmla="*/ 9351 w 10000"/>
                <a:gd name="connsiteY51" fmla="*/ 5894 h 10000"/>
                <a:gd name="connsiteX52" fmla="*/ 9351 w 10000"/>
                <a:gd name="connsiteY52" fmla="*/ 5894 h 10000"/>
                <a:gd name="connsiteX53" fmla="*/ 9610 w 10000"/>
                <a:gd name="connsiteY53" fmla="*/ 5701 h 10000"/>
                <a:gd name="connsiteX54" fmla="*/ 9740 w 10000"/>
                <a:gd name="connsiteY54" fmla="*/ 5604 h 10000"/>
                <a:gd name="connsiteX55" fmla="*/ 10000 w 10000"/>
                <a:gd name="connsiteY55" fmla="*/ 5410 h 10000"/>
                <a:gd name="connsiteX56" fmla="*/ 10000 w 10000"/>
                <a:gd name="connsiteY56" fmla="*/ 5410 h 10000"/>
                <a:gd name="connsiteX57" fmla="*/ 10000 w 10000"/>
                <a:gd name="connsiteY57" fmla="*/ 5314 h 10000"/>
                <a:gd name="connsiteX58" fmla="*/ 10000 w 10000"/>
                <a:gd name="connsiteY58" fmla="*/ 5314 h 10000"/>
                <a:gd name="connsiteX59" fmla="*/ 5844 w 10000"/>
                <a:gd name="connsiteY59" fmla="*/ 2125 h 10000"/>
                <a:gd name="connsiteX60" fmla="*/ 2208 w 10000"/>
                <a:gd name="connsiteY60" fmla="*/ 0 h 10000"/>
                <a:gd name="connsiteX61" fmla="*/ 2727 w 10000"/>
                <a:gd name="connsiteY61" fmla="*/ 2995 h 10000"/>
                <a:gd name="connsiteX62" fmla="*/ 2338 w 10000"/>
                <a:gd name="connsiteY62" fmla="*/ 8406 h 10000"/>
                <a:gd name="connsiteX63" fmla="*/ 0 w 10000"/>
                <a:gd name="connsiteY6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571 w 10000"/>
                <a:gd name="connsiteY45" fmla="*/ 6570 h 10000"/>
                <a:gd name="connsiteX46" fmla="*/ 8571 w 10000"/>
                <a:gd name="connsiteY46" fmla="*/ 6570 h 10000"/>
                <a:gd name="connsiteX47" fmla="*/ 9091 w 10000"/>
                <a:gd name="connsiteY47" fmla="*/ 6087 h 10000"/>
                <a:gd name="connsiteX48" fmla="*/ 9221 w 10000"/>
                <a:gd name="connsiteY48" fmla="*/ 5991 h 10000"/>
                <a:gd name="connsiteX49" fmla="*/ 9221 w 10000"/>
                <a:gd name="connsiteY49" fmla="*/ 5991 h 10000"/>
                <a:gd name="connsiteX50" fmla="*/ 9351 w 10000"/>
                <a:gd name="connsiteY50" fmla="*/ 5894 h 10000"/>
                <a:gd name="connsiteX51" fmla="*/ 9351 w 10000"/>
                <a:gd name="connsiteY51" fmla="*/ 5894 h 10000"/>
                <a:gd name="connsiteX52" fmla="*/ 9610 w 10000"/>
                <a:gd name="connsiteY52" fmla="*/ 5701 h 10000"/>
                <a:gd name="connsiteX53" fmla="*/ 9740 w 10000"/>
                <a:gd name="connsiteY53" fmla="*/ 5604 h 10000"/>
                <a:gd name="connsiteX54" fmla="*/ 10000 w 10000"/>
                <a:gd name="connsiteY54" fmla="*/ 5410 h 10000"/>
                <a:gd name="connsiteX55" fmla="*/ 10000 w 10000"/>
                <a:gd name="connsiteY55" fmla="*/ 5410 h 10000"/>
                <a:gd name="connsiteX56" fmla="*/ 10000 w 10000"/>
                <a:gd name="connsiteY56" fmla="*/ 5314 h 10000"/>
                <a:gd name="connsiteX57" fmla="*/ 10000 w 10000"/>
                <a:gd name="connsiteY57" fmla="*/ 5314 h 10000"/>
                <a:gd name="connsiteX58" fmla="*/ 5844 w 10000"/>
                <a:gd name="connsiteY58" fmla="*/ 2125 h 10000"/>
                <a:gd name="connsiteX59" fmla="*/ 2208 w 10000"/>
                <a:gd name="connsiteY59" fmla="*/ 0 h 10000"/>
                <a:gd name="connsiteX60" fmla="*/ 2727 w 10000"/>
                <a:gd name="connsiteY60" fmla="*/ 2995 h 10000"/>
                <a:gd name="connsiteX61" fmla="*/ 2338 w 10000"/>
                <a:gd name="connsiteY61" fmla="*/ 8406 h 10000"/>
                <a:gd name="connsiteX62" fmla="*/ 0 w 10000"/>
                <a:gd name="connsiteY6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8571 w 10000"/>
                <a:gd name="connsiteY44" fmla="*/ 6570 h 10000"/>
                <a:gd name="connsiteX45" fmla="*/ 8571 w 10000"/>
                <a:gd name="connsiteY45" fmla="*/ 6570 h 10000"/>
                <a:gd name="connsiteX46" fmla="*/ 9091 w 10000"/>
                <a:gd name="connsiteY46" fmla="*/ 6087 h 10000"/>
                <a:gd name="connsiteX47" fmla="*/ 9221 w 10000"/>
                <a:gd name="connsiteY47" fmla="*/ 5991 h 10000"/>
                <a:gd name="connsiteX48" fmla="*/ 9221 w 10000"/>
                <a:gd name="connsiteY48" fmla="*/ 5991 h 10000"/>
                <a:gd name="connsiteX49" fmla="*/ 9351 w 10000"/>
                <a:gd name="connsiteY49" fmla="*/ 5894 h 10000"/>
                <a:gd name="connsiteX50" fmla="*/ 9351 w 10000"/>
                <a:gd name="connsiteY50" fmla="*/ 5894 h 10000"/>
                <a:gd name="connsiteX51" fmla="*/ 9610 w 10000"/>
                <a:gd name="connsiteY51" fmla="*/ 5701 h 10000"/>
                <a:gd name="connsiteX52" fmla="*/ 9740 w 10000"/>
                <a:gd name="connsiteY52" fmla="*/ 5604 h 10000"/>
                <a:gd name="connsiteX53" fmla="*/ 10000 w 10000"/>
                <a:gd name="connsiteY53" fmla="*/ 5410 h 10000"/>
                <a:gd name="connsiteX54" fmla="*/ 10000 w 10000"/>
                <a:gd name="connsiteY54" fmla="*/ 5410 h 10000"/>
                <a:gd name="connsiteX55" fmla="*/ 10000 w 10000"/>
                <a:gd name="connsiteY55" fmla="*/ 5314 h 10000"/>
                <a:gd name="connsiteX56" fmla="*/ 10000 w 10000"/>
                <a:gd name="connsiteY56" fmla="*/ 5314 h 10000"/>
                <a:gd name="connsiteX57" fmla="*/ 5844 w 10000"/>
                <a:gd name="connsiteY57" fmla="*/ 2125 h 10000"/>
                <a:gd name="connsiteX58" fmla="*/ 2208 w 10000"/>
                <a:gd name="connsiteY58" fmla="*/ 0 h 10000"/>
                <a:gd name="connsiteX59" fmla="*/ 2727 w 10000"/>
                <a:gd name="connsiteY59" fmla="*/ 2995 h 10000"/>
                <a:gd name="connsiteX60" fmla="*/ 2338 w 10000"/>
                <a:gd name="connsiteY60" fmla="*/ 8406 h 10000"/>
                <a:gd name="connsiteX61" fmla="*/ 0 w 10000"/>
                <a:gd name="connsiteY6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8571 w 10000"/>
                <a:gd name="connsiteY43" fmla="*/ 6570 h 10000"/>
                <a:gd name="connsiteX44" fmla="*/ 8571 w 10000"/>
                <a:gd name="connsiteY44" fmla="*/ 6570 h 10000"/>
                <a:gd name="connsiteX45" fmla="*/ 9091 w 10000"/>
                <a:gd name="connsiteY45" fmla="*/ 6087 h 10000"/>
                <a:gd name="connsiteX46" fmla="*/ 9221 w 10000"/>
                <a:gd name="connsiteY46" fmla="*/ 5991 h 10000"/>
                <a:gd name="connsiteX47" fmla="*/ 9221 w 10000"/>
                <a:gd name="connsiteY47" fmla="*/ 5991 h 10000"/>
                <a:gd name="connsiteX48" fmla="*/ 9351 w 10000"/>
                <a:gd name="connsiteY48" fmla="*/ 5894 h 10000"/>
                <a:gd name="connsiteX49" fmla="*/ 9351 w 10000"/>
                <a:gd name="connsiteY49" fmla="*/ 5894 h 10000"/>
                <a:gd name="connsiteX50" fmla="*/ 9610 w 10000"/>
                <a:gd name="connsiteY50" fmla="*/ 5701 h 10000"/>
                <a:gd name="connsiteX51" fmla="*/ 9740 w 10000"/>
                <a:gd name="connsiteY51" fmla="*/ 5604 h 10000"/>
                <a:gd name="connsiteX52" fmla="*/ 10000 w 10000"/>
                <a:gd name="connsiteY52" fmla="*/ 5410 h 10000"/>
                <a:gd name="connsiteX53" fmla="*/ 10000 w 10000"/>
                <a:gd name="connsiteY53" fmla="*/ 5410 h 10000"/>
                <a:gd name="connsiteX54" fmla="*/ 10000 w 10000"/>
                <a:gd name="connsiteY54" fmla="*/ 5314 h 10000"/>
                <a:gd name="connsiteX55" fmla="*/ 10000 w 10000"/>
                <a:gd name="connsiteY55" fmla="*/ 5314 h 10000"/>
                <a:gd name="connsiteX56" fmla="*/ 5844 w 10000"/>
                <a:gd name="connsiteY56" fmla="*/ 2125 h 10000"/>
                <a:gd name="connsiteX57" fmla="*/ 2208 w 10000"/>
                <a:gd name="connsiteY57" fmla="*/ 0 h 10000"/>
                <a:gd name="connsiteX58" fmla="*/ 2727 w 10000"/>
                <a:gd name="connsiteY58" fmla="*/ 2995 h 10000"/>
                <a:gd name="connsiteX59" fmla="*/ 2338 w 10000"/>
                <a:gd name="connsiteY59" fmla="*/ 8406 h 10000"/>
                <a:gd name="connsiteX60" fmla="*/ 0 w 10000"/>
                <a:gd name="connsiteY6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8571 w 10000"/>
                <a:gd name="connsiteY42" fmla="*/ 6570 h 10000"/>
                <a:gd name="connsiteX43" fmla="*/ 8571 w 10000"/>
                <a:gd name="connsiteY43" fmla="*/ 6570 h 10000"/>
                <a:gd name="connsiteX44" fmla="*/ 9091 w 10000"/>
                <a:gd name="connsiteY44" fmla="*/ 6087 h 10000"/>
                <a:gd name="connsiteX45" fmla="*/ 9221 w 10000"/>
                <a:gd name="connsiteY45" fmla="*/ 5991 h 10000"/>
                <a:gd name="connsiteX46" fmla="*/ 9221 w 10000"/>
                <a:gd name="connsiteY46" fmla="*/ 5991 h 10000"/>
                <a:gd name="connsiteX47" fmla="*/ 9351 w 10000"/>
                <a:gd name="connsiteY47" fmla="*/ 5894 h 10000"/>
                <a:gd name="connsiteX48" fmla="*/ 9351 w 10000"/>
                <a:gd name="connsiteY48" fmla="*/ 5894 h 10000"/>
                <a:gd name="connsiteX49" fmla="*/ 9610 w 10000"/>
                <a:gd name="connsiteY49" fmla="*/ 5701 h 10000"/>
                <a:gd name="connsiteX50" fmla="*/ 9740 w 10000"/>
                <a:gd name="connsiteY50" fmla="*/ 5604 h 10000"/>
                <a:gd name="connsiteX51" fmla="*/ 10000 w 10000"/>
                <a:gd name="connsiteY51" fmla="*/ 5410 h 10000"/>
                <a:gd name="connsiteX52" fmla="*/ 10000 w 10000"/>
                <a:gd name="connsiteY52" fmla="*/ 5410 h 10000"/>
                <a:gd name="connsiteX53" fmla="*/ 10000 w 10000"/>
                <a:gd name="connsiteY53" fmla="*/ 5314 h 10000"/>
                <a:gd name="connsiteX54" fmla="*/ 10000 w 10000"/>
                <a:gd name="connsiteY54" fmla="*/ 5314 h 10000"/>
                <a:gd name="connsiteX55" fmla="*/ 5844 w 10000"/>
                <a:gd name="connsiteY55" fmla="*/ 2125 h 10000"/>
                <a:gd name="connsiteX56" fmla="*/ 2208 w 10000"/>
                <a:gd name="connsiteY56" fmla="*/ 0 h 10000"/>
                <a:gd name="connsiteX57" fmla="*/ 2727 w 10000"/>
                <a:gd name="connsiteY57" fmla="*/ 2995 h 10000"/>
                <a:gd name="connsiteX58" fmla="*/ 2338 w 10000"/>
                <a:gd name="connsiteY58" fmla="*/ 8406 h 10000"/>
                <a:gd name="connsiteX59" fmla="*/ 0 w 10000"/>
                <a:gd name="connsiteY5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662 w 10000"/>
                <a:gd name="connsiteY38" fmla="*/ 7343 h 10000"/>
                <a:gd name="connsiteX39" fmla="*/ 7662 w 10000"/>
                <a:gd name="connsiteY39" fmla="*/ 7343 h 10000"/>
                <a:gd name="connsiteX40" fmla="*/ 7792 w 10000"/>
                <a:gd name="connsiteY40" fmla="*/ 7247 h 10000"/>
                <a:gd name="connsiteX41" fmla="*/ 8571 w 10000"/>
                <a:gd name="connsiteY41" fmla="*/ 6570 h 10000"/>
                <a:gd name="connsiteX42" fmla="*/ 8571 w 10000"/>
                <a:gd name="connsiteY42" fmla="*/ 6570 h 10000"/>
                <a:gd name="connsiteX43" fmla="*/ 9091 w 10000"/>
                <a:gd name="connsiteY43" fmla="*/ 6087 h 10000"/>
                <a:gd name="connsiteX44" fmla="*/ 9221 w 10000"/>
                <a:gd name="connsiteY44" fmla="*/ 5991 h 10000"/>
                <a:gd name="connsiteX45" fmla="*/ 9221 w 10000"/>
                <a:gd name="connsiteY45" fmla="*/ 5991 h 10000"/>
                <a:gd name="connsiteX46" fmla="*/ 9351 w 10000"/>
                <a:gd name="connsiteY46" fmla="*/ 5894 h 10000"/>
                <a:gd name="connsiteX47" fmla="*/ 9351 w 10000"/>
                <a:gd name="connsiteY47" fmla="*/ 5894 h 10000"/>
                <a:gd name="connsiteX48" fmla="*/ 9610 w 10000"/>
                <a:gd name="connsiteY48" fmla="*/ 5701 h 10000"/>
                <a:gd name="connsiteX49" fmla="*/ 9740 w 10000"/>
                <a:gd name="connsiteY49" fmla="*/ 5604 h 10000"/>
                <a:gd name="connsiteX50" fmla="*/ 10000 w 10000"/>
                <a:gd name="connsiteY50" fmla="*/ 5410 h 10000"/>
                <a:gd name="connsiteX51" fmla="*/ 10000 w 10000"/>
                <a:gd name="connsiteY51" fmla="*/ 5410 h 10000"/>
                <a:gd name="connsiteX52" fmla="*/ 10000 w 10000"/>
                <a:gd name="connsiteY52" fmla="*/ 5314 h 10000"/>
                <a:gd name="connsiteX53" fmla="*/ 10000 w 10000"/>
                <a:gd name="connsiteY53" fmla="*/ 5314 h 10000"/>
                <a:gd name="connsiteX54" fmla="*/ 5844 w 10000"/>
                <a:gd name="connsiteY54" fmla="*/ 2125 h 10000"/>
                <a:gd name="connsiteX55" fmla="*/ 2208 w 10000"/>
                <a:gd name="connsiteY55" fmla="*/ 0 h 10000"/>
                <a:gd name="connsiteX56" fmla="*/ 2727 w 10000"/>
                <a:gd name="connsiteY56" fmla="*/ 2995 h 10000"/>
                <a:gd name="connsiteX57" fmla="*/ 2338 w 10000"/>
                <a:gd name="connsiteY57" fmla="*/ 8406 h 10000"/>
                <a:gd name="connsiteX58" fmla="*/ 0 w 10000"/>
                <a:gd name="connsiteY5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273 w 10000"/>
                <a:gd name="connsiteY35" fmla="*/ 7633 h 10000"/>
                <a:gd name="connsiteX36" fmla="*/ 7403 w 10000"/>
                <a:gd name="connsiteY36" fmla="*/ 7537 h 10000"/>
                <a:gd name="connsiteX37" fmla="*/ 7662 w 10000"/>
                <a:gd name="connsiteY37" fmla="*/ 7343 h 10000"/>
                <a:gd name="connsiteX38" fmla="*/ 7662 w 10000"/>
                <a:gd name="connsiteY38" fmla="*/ 7343 h 10000"/>
                <a:gd name="connsiteX39" fmla="*/ 7792 w 10000"/>
                <a:gd name="connsiteY39" fmla="*/ 7247 h 10000"/>
                <a:gd name="connsiteX40" fmla="*/ 8571 w 10000"/>
                <a:gd name="connsiteY40" fmla="*/ 6570 h 10000"/>
                <a:gd name="connsiteX41" fmla="*/ 8571 w 10000"/>
                <a:gd name="connsiteY41" fmla="*/ 6570 h 10000"/>
                <a:gd name="connsiteX42" fmla="*/ 9091 w 10000"/>
                <a:gd name="connsiteY42" fmla="*/ 6087 h 10000"/>
                <a:gd name="connsiteX43" fmla="*/ 9221 w 10000"/>
                <a:gd name="connsiteY43" fmla="*/ 5991 h 10000"/>
                <a:gd name="connsiteX44" fmla="*/ 9221 w 10000"/>
                <a:gd name="connsiteY44" fmla="*/ 5991 h 10000"/>
                <a:gd name="connsiteX45" fmla="*/ 9351 w 10000"/>
                <a:gd name="connsiteY45" fmla="*/ 5894 h 10000"/>
                <a:gd name="connsiteX46" fmla="*/ 9351 w 10000"/>
                <a:gd name="connsiteY46" fmla="*/ 5894 h 10000"/>
                <a:gd name="connsiteX47" fmla="*/ 9610 w 10000"/>
                <a:gd name="connsiteY47" fmla="*/ 5701 h 10000"/>
                <a:gd name="connsiteX48" fmla="*/ 9740 w 10000"/>
                <a:gd name="connsiteY48" fmla="*/ 5604 h 10000"/>
                <a:gd name="connsiteX49" fmla="*/ 10000 w 10000"/>
                <a:gd name="connsiteY49" fmla="*/ 5410 h 10000"/>
                <a:gd name="connsiteX50" fmla="*/ 10000 w 10000"/>
                <a:gd name="connsiteY50" fmla="*/ 5410 h 10000"/>
                <a:gd name="connsiteX51" fmla="*/ 10000 w 10000"/>
                <a:gd name="connsiteY51" fmla="*/ 5314 h 10000"/>
                <a:gd name="connsiteX52" fmla="*/ 10000 w 10000"/>
                <a:gd name="connsiteY52" fmla="*/ 5314 h 10000"/>
                <a:gd name="connsiteX53" fmla="*/ 5844 w 10000"/>
                <a:gd name="connsiteY53" fmla="*/ 2125 h 10000"/>
                <a:gd name="connsiteX54" fmla="*/ 2208 w 10000"/>
                <a:gd name="connsiteY54" fmla="*/ 0 h 10000"/>
                <a:gd name="connsiteX55" fmla="*/ 2727 w 10000"/>
                <a:gd name="connsiteY55" fmla="*/ 2995 h 10000"/>
                <a:gd name="connsiteX56" fmla="*/ 2338 w 10000"/>
                <a:gd name="connsiteY56" fmla="*/ 8406 h 10000"/>
                <a:gd name="connsiteX57" fmla="*/ 0 w 10000"/>
                <a:gd name="connsiteY5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403 w 10000"/>
                <a:gd name="connsiteY35" fmla="*/ 7537 h 10000"/>
                <a:gd name="connsiteX36" fmla="*/ 7662 w 10000"/>
                <a:gd name="connsiteY36" fmla="*/ 7343 h 10000"/>
                <a:gd name="connsiteX37" fmla="*/ 7662 w 10000"/>
                <a:gd name="connsiteY37" fmla="*/ 7343 h 10000"/>
                <a:gd name="connsiteX38" fmla="*/ 7792 w 10000"/>
                <a:gd name="connsiteY38" fmla="*/ 7247 h 10000"/>
                <a:gd name="connsiteX39" fmla="*/ 8571 w 10000"/>
                <a:gd name="connsiteY39" fmla="*/ 6570 h 10000"/>
                <a:gd name="connsiteX40" fmla="*/ 8571 w 10000"/>
                <a:gd name="connsiteY40" fmla="*/ 6570 h 10000"/>
                <a:gd name="connsiteX41" fmla="*/ 9091 w 10000"/>
                <a:gd name="connsiteY41" fmla="*/ 6087 h 10000"/>
                <a:gd name="connsiteX42" fmla="*/ 9221 w 10000"/>
                <a:gd name="connsiteY42" fmla="*/ 5991 h 10000"/>
                <a:gd name="connsiteX43" fmla="*/ 9221 w 10000"/>
                <a:gd name="connsiteY43" fmla="*/ 5991 h 10000"/>
                <a:gd name="connsiteX44" fmla="*/ 9351 w 10000"/>
                <a:gd name="connsiteY44" fmla="*/ 5894 h 10000"/>
                <a:gd name="connsiteX45" fmla="*/ 9351 w 10000"/>
                <a:gd name="connsiteY45" fmla="*/ 5894 h 10000"/>
                <a:gd name="connsiteX46" fmla="*/ 9610 w 10000"/>
                <a:gd name="connsiteY46" fmla="*/ 5701 h 10000"/>
                <a:gd name="connsiteX47" fmla="*/ 9740 w 10000"/>
                <a:gd name="connsiteY47" fmla="*/ 5604 h 10000"/>
                <a:gd name="connsiteX48" fmla="*/ 10000 w 10000"/>
                <a:gd name="connsiteY48" fmla="*/ 5410 h 10000"/>
                <a:gd name="connsiteX49" fmla="*/ 10000 w 10000"/>
                <a:gd name="connsiteY49" fmla="*/ 5410 h 10000"/>
                <a:gd name="connsiteX50" fmla="*/ 10000 w 10000"/>
                <a:gd name="connsiteY50" fmla="*/ 5314 h 10000"/>
                <a:gd name="connsiteX51" fmla="*/ 10000 w 10000"/>
                <a:gd name="connsiteY51" fmla="*/ 5314 h 10000"/>
                <a:gd name="connsiteX52" fmla="*/ 5844 w 10000"/>
                <a:gd name="connsiteY52" fmla="*/ 2125 h 10000"/>
                <a:gd name="connsiteX53" fmla="*/ 2208 w 10000"/>
                <a:gd name="connsiteY53" fmla="*/ 0 h 10000"/>
                <a:gd name="connsiteX54" fmla="*/ 2727 w 10000"/>
                <a:gd name="connsiteY54" fmla="*/ 2995 h 10000"/>
                <a:gd name="connsiteX55" fmla="*/ 2338 w 10000"/>
                <a:gd name="connsiteY55" fmla="*/ 8406 h 10000"/>
                <a:gd name="connsiteX56" fmla="*/ 0 w 10000"/>
                <a:gd name="connsiteY5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7662 w 10000"/>
                <a:gd name="connsiteY36" fmla="*/ 7343 h 10000"/>
                <a:gd name="connsiteX37" fmla="*/ 7792 w 10000"/>
                <a:gd name="connsiteY37" fmla="*/ 7247 h 10000"/>
                <a:gd name="connsiteX38" fmla="*/ 8571 w 10000"/>
                <a:gd name="connsiteY38" fmla="*/ 6570 h 10000"/>
                <a:gd name="connsiteX39" fmla="*/ 8571 w 10000"/>
                <a:gd name="connsiteY39" fmla="*/ 6570 h 10000"/>
                <a:gd name="connsiteX40" fmla="*/ 9091 w 10000"/>
                <a:gd name="connsiteY40" fmla="*/ 6087 h 10000"/>
                <a:gd name="connsiteX41" fmla="*/ 9221 w 10000"/>
                <a:gd name="connsiteY41" fmla="*/ 5991 h 10000"/>
                <a:gd name="connsiteX42" fmla="*/ 9221 w 10000"/>
                <a:gd name="connsiteY42" fmla="*/ 5991 h 10000"/>
                <a:gd name="connsiteX43" fmla="*/ 9351 w 10000"/>
                <a:gd name="connsiteY43" fmla="*/ 5894 h 10000"/>
                <a:gd name="connsiteX44" fmla="*/ 9351 w 10000"/>
                <a:gd name="connsiteY44" fmla="*/ 5894 h 10000"/>
                <a:gd name="connsiteX45" fmla="*/ 9610 w 10000"/>
                <a:gd name="connsiteY45" fmla="*/ 5701 h 10000"/>
                <a:gd name="connsiteX46" fmla="*/ 9740 w 10000"/>
                <a:gd name="connsiteY46" fmla="*/ 5604 h 10000"/>
                <a:gd name="connsiteX47" fmla="*/ 10000 w 10000"/>
                <a:gd name="connsiteY47" fmla="*/ 5410 h 10000"/>
                <a:gd name="connsiteX48" fmla="*/ 10000 w 10000"/>
                <a:gd name="connsiteY48" fmla="*/ 5410 h 10000"/>
                <a:gd name="connsiteX49" fmla="*/ 10000 w 10000"/>
                <a:gd name="connsiteY49" fmla="*/ 5314 h 10000"/>
                <a:gd name="connsiteX50" fmla="*/ 10000 w 10000"/>
                <a:gd name="connsiteY50" fmla="*/ 5314 h 10000"/>
                <a:gd name="connsiteX51" fmla="*/ 5844 w 10000"/>
                <a:gd name="connsiteY51" fmla="*/ 2125 h 10000"/>
                <a:gd name="connsiteX52" fmla="*/ 2208 w 10000"/>
                <a:gd name="connsiteY52" fmla="*/ 0 h 10000"/>
                <a:gd name="connsiteX53" fmla="*/ 2727 w 10000"/>
                <a:gd name="connsiteY53" fmla="*/ 2995 h 10000"/>
                <a:gd name="connsiteX54" fmla="*/ 2338 w 10000"/>
                <a:gd name="connsiteY54" fmla="*/ 8406 h 10000"/>
                <a:gd name="connsiteX55" fmla="*/ 0 w 10000"/>
                <a:gd name="connsiteY5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7662 w 10000"/>
                <a:gd name="connsiteY36" fmla="*/ 7343 h 10000"/>
                <a:gd name="connsiteX37" fmla="*/ 8571 w 10000"/>
                <a:gd name="connsiteY37" fmla="*/ 6570 h 10000"/>
                <a:gd name="connsiteX38" fmla="*/ 8571 w 10000"/>
                <a:gd name="connsiteY38" fmla="*/ 6570 h 10000"/>
                <a:gd name="connsiteX39" fmla="*/ 9091 w 10000"/>
                <a:gd name="connsiteY39" fmla="*/ 6087 h 10000"/>
                <a:gd name="connsiteX40" fmla="*/ 9221 w 10000"/>
                <a:gd name="connsiteY40" fmla="*/ 5991 h 10000"/>
                <a:gd name="connsiteX41" fmla="*/ 9221 w 10000"/>
                <a:gd name="connsiteY41" fmla="*/ 5991 h 10000"/>
                <a:gd name="connsiteX42" fmla="*/ 9351 w 10000"/>
                <a:gd name="connsiteY42" fmla="*/ 5894 h 10000"/>
                <a:gd name="connsiteX43" fmla="*/ 9351 w 10000"/>
                <a:gd name="connsiteY43" fmla="*/ 5894 h 10000"/>
                <a:gd name="connsiteX44" fmla="*/ 9610 w 10000"/>
                <a:gd name="connsiteY44" fmla="*/ 5701 h 10000"/>
                <a:gd name="connsiteX45" fmla="*/ 9740 w 10000"/>
                <a:gd name="connsiteY45" fmla="*/ 5604 h 10000"/>
                <a:gd name="connsiteX46" fmla="*/ 10000 w 10000"/>
                <a:gd name="connsiteY46" fmla="*/ 5410 h 10000"/>
                <a:gd name="connsiteX47" fmla="*/ 10000 w 10000"/>
                <a:gd name="connsiteY47" fmla="*/ 5410 h 10000"/>
                <a:gd name="connsiteX48" fmla="*/ 10000 w 10000"/>
                <a:gd name="connsiteY48" fmla="*/ 5314 h 10000"/>
                <a:gd name="connsiteX49" fmla="*/ 10000 w 10000"/>
                <a:gd name="connsiteY49" fmla="*/ 5314 h 10000"/>
                <a:gd name="connsiteX50" fmla="*/ 5844 w 10000"/>
                <a:gd name="connsiteY50" fmla="*/ 2125 h 10000"/>
                <a:gd name="connsiteX51" fmla="*/ 2208 w 10000"/>
                <a:gd name="connsiteY51" fmla="*/ 0 h 10000"/>
                <a:gd name="connsiteX52" fmla="*/ 2727 w 10000"/>
                <a:gd name="connsiteY52" fmla="*/ 2995 h 10000"/>
                <a:gd name="connsiteX53" fmla="*/ 2338 w 10000"/>
                <a:gd name="connsiteY53" fmla="*/ 8406 h 10000"/>
                <a:gd name="connsiteX54" fmla="*/ 0 w 10000"/>
                <a:gd name="connsiteY5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8571 w 10000"/>
                <a:gd name="connsiteY37" fmla="*/ 6570 h 10000"/>
                <a:gd name="connsiteX38" fmla="*/ 9091 w 10000"/>
                <a:gd name="connsiteY38" fmla="*/ 6087 h 10000"/>
                <a:gd name="connsiteX39" fmla="*/ 9221 w 10000"/>
                <a:gd name="connsiteY39" fmla="*/ 5991 h 10000"/>
                <a:gd name="connsiteX40" fmla="*/ 9221 w 10000"/>
                <a:gd name="connsiteY40" fmla="*/ 5991 h 10000"/>
                <a:gd name="connsiteX41" fmla="*/ 9351 w 10000"/>
                <a:gd name="connsiteY41" fmla="*/ 5894 h 10000"/>
                <a:gd name="connsiteX42" fmla="*/ 9351 w 10000"/>
                <a:gd name="connsiteY42" fmla="*/ 5894 h 10000"/>
                <a:gd name="connsiteX43" fmla="*/ 9610 w 10000"/>
                <a:gd name="connsiteY43" fmla="*/ 5701 h 10000"/>
                <a:gd name="connsiteX44" fmla="*/ 9740 w 10000"/>
                <a:gd name="connsiteY44" fmla="*/ 5604 h 10000"/>
                <a:gd name="connsiteX45" fmla="*/ 10000 w 10000"/>
                <a:gd name="connsiteY45" fmla="*/ 5410 h 10000"/>
                <a:gd name="connsiteX46" fmla="*/ 10000 w 10000"/>
                <a:gd name="connsiteY46" fmla="*/ 5410 h 10000"/>
                <a:gd name="connsiteX47" fmla="*/ 10000 w 10000"/>
                <a:gd name="connsiteY47" fmla="*/ 5314 h 10000"/>
                <a:gd name="connsiteX48" fmla="*/ 10000 w 10000"/>
                <a:gd name="connsiteY48" fmla="*/ 5314 h 10000"/>
                <a:gd name="connsiteX49" fmla="*/ 5844 w 10000"/>
                <a:gd name="connsiteY49" fmla="*/ 2125 h 10000"/>
                <a:gd name="connsiteX50" fmla="*/ 2208 w 10000"/>
                <a:gd name="connsiteY50" fmla="*/ 0 h 10000"/>
                <a:gd name="connsiteX51" fmla="*/ 2727 w 10000"/>
                <a:gd name="connsiteY51" fmla="*/ 2995 h 10000"/>
                <a:gd name="connsiteX52" fmla="*/ 2338 w 10000"/>
                <a:gd name="connsiteY52" fmla="*/ 8406 h 10000"/>
                <a:gd name="connsiteX53" fmla="*/ 0 w 10000"/>
                <a:gd name="connsiteY5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221 w 10000"/>
                <a:gd name="connsiteY39" fmla="*/ 5991 h 10000"/>
                <a:gd name="connsiteX40" fmla="*/ 9351 w 10000"/>
                <a:gd name="connsiteY40" fmla="*/ 5894 h 10000"/>
                <a:gd name="connsiteX41" fmla="*/ 9351 w 10000"/>
                <a:gd name="connsiteY41" fmla="*/ 5894 h 10000"/>
                <a:gd name="connsiteX42" fmla="*/ 9610 w 10000"/>
                <a:gd name="connsiteY42" fmla="*/ 5701 h 10000"/>
                <a:gd name="connsiteX43" fmla="*/ 9740 w 10000"/>
                <a:gd name="connsiteY43" fmla="*/ 5604 h 10000"/>
                <a:gd name="connsiteX44" fmla="*/ 10000 w 10000"/>
                <a:gd name="connsiteY44" fmla="*/ 5410 h 10000"/>
                <a:gd name="connsiteX45" fmla="*/ 10000 w 10000"/>
                <a:gd name="connsiteY45" fmla="*/ 5410 h 10000"/>
                <a:gd name="connsiteX46" fmla="*/ 10000 w 10000"/>
                <a:gd name="connsiteY46" fmla="*/ 5314 h 10000"/>
                <a:gd name="connsiteX47" fmla="*/ 10000 w 10000"/>
                <a:gd name="connsiteY47" fmla="*/ 5314 h 10000"/>
                <a:gd name="connsiteX48" fmla="*/ 5844 w 10000"/>
                <a:gd name="connsiteY48" fmla="*/ 2125 h 10000"/>
                <a:gd name="connsiteX49" fmla="*/ 2208 w 10000"/>
                <a:gd name="connsiteY49" fmla="*/ 0 h 10000"/>
                <a:gd name="connsiteX50" fmla="*/ 2727 w 10000"/>
                <a:gd name="connsiteY50" fmla="*/ 2995 h 10000"/>
                <a:gd name="connsiteX51" fmla="*/ 2338 w 10000"/>
                <a:gd name="connsiteY51" fmla="*/ 8406 h 10000"/>
                <a:gd name="connsiteX52" fmla="*/ 0 w 10000"/>
                <a:gd name="connsiteY5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351 w 10000"/>
                <a:gd name="connsiteY39" fmla="*/ 5894 h 10000"/>
                <a:gd name="connsiteX40" fmla="*/ 9351 w 10000"/>
                <a:gd name="connsiteY40" fmla="*/ 5894 h 10000"/>
                <a:gd name="connsiteX41" fmla="*/ 9610 w 10000"/>
                <a:gd name="connsiteY41" fmla="*/ 5701 h 10000"/>
                <a:gd name="connsiteX42" fmla="*/ 9740 w 10000"/>
                <a:gd name="connsiteY42" fmla="*/ 5604 h 10000"/>
                <a:gd name="connsiteX43" fmla="*/ 10000 w 10000"/>
                <a:gd name="connsiteY43" fmla="*/ 5410 h 10000"/>
                <a:gd name="connsiteX44" fmla="*/ 10000 w 10000"/>
                <a:gd name="connsiteY44" fmla="*/ 5410 h 10000"/>
                <a:gd name="connsiteX45" fmla="*/ 10000 w 10000"/>
                <a:gd name="connsiteY45" fmla="*/ 5314 h 10000"/>
                <a:gd name="connsiteX46" fmla="*/ 10000 w 10000"/>
                <a:gd name="connsiteY46" fmla="*/ 5314 h 10000"/>
                <a:gd name="connsiteX47" fmla="*/ 5844 w 10000"/>
                <a:gd name="connsiteY47" fmla="*/ 2125 h 10000"/>
                <a:gd name="connsiteX48" fmla="*/ 2208 w 10000"/>
                <a:gd name="connsiteY48" fmla="*/ 0 h 10000"/>
                <a:gd name="connsiteX49" fmla="*/ 2727 w 10000"/>
                <a:gd name="connsiteY49" fmla="*/ 2995 h 10000"/>
                <a:gd name="connsiteX50" fmla="*/ 2338 w 10000"/>
                <a:gd name="connsiteY50" fmla="*/ 8406 h 10000"/>
                <a:gd name="connsiteX51" fmla="*/ 0 w 10000"/>
                <a:gd name="connsiteY5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351 w 10000"/>
                <a:gd name="connsiteY39" fmla="*/ 5894 h 10000"/>
                <a:gd name="connsiteX40" fmla="*/ 9610 w 10000"/>
                <a:gd name="connsiteY40" fmla="*/ 5701 h 10000"/>
                <a:gd name="connsiteX41" fmla="*/ 9740 w 10000"/>
                <a:gd name="connsiteY41" fmla="*/ 5604 h 10000"/>
                <a:gd name="connsiteX42" fmla="*/ 10000 w 10000"/>
                <a:gd name="connsiteY42" fmla="*/ 5410 h 10000"/>
                <a:gd name="connsiteX43" fmla="*/ 10000 w 10000"/>
                <a:gd name="connsiteY43" fmla="*/ 5410 h 10000"/>
                <a:gd name="connsiteX44" fmla="*/ 10000 w 10000"/>
                <a:gd name="connsiteY44" fmla="*/ 5314 h 10000"/>
                <a:gd name="connsiteX45" fmla="*/ 10000 w 10000"/>
                <a:gd name="connsiteY45" fmla="*/ 5314 h 10000"/>
                <a:gd name="connsiteX46" fmla="*/ 5844 w 10000"/>
                <a:gd name="connsiteY46" fmla="*/ 2125 h 10000"/>
                <a:gd name="connsiteX47" fmla="*/ 2208 w 10000"/>
                <a:gd name="connsiteY47" fmla="*/ 0 h 10000"/>
                <a:gd name="connsiteX48" fmla="*/ 2727 w 10000"/>
                <a:gd name="connsiteY48" fmla="*/ 2995 h 10000"/>
                <a:gd name="connsiteX49" fmla="*/ 2338 w 10000"/>
                <a:gd name="connsiteY49" fmla="*/ 8406 h 10000"/>
                <a:gd name="connsiteX50" fmla="*/ 0 w 10000"/>
                <a:gd name="connsiteY5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351 w 10000"/>
                <a:gd name="connsiteY38" fmla="*/ 5894 h 10000"/>
                <a:gd name="connsiteX39" fmla="*/ 9610 w 10000"/>
                <a:gd name="connsiteY39" fmla="*/ 5701 h 10000"/>
                <a:gd name="connsiteX40" fmla="*/ 9740 w 10000"/>
                <a:gd name="connsiteY40" fmla="*/ 5604 h 10000"/>
                <a:gd name="connsiteX41" fmla="*/ 10000 w 10000"/>
                <a:gd name="connsiteY41" fmla="*/ 5410 h 10000"/>
                <a:gd name="connsiteX42" fmla="*/ 10000 w 10000"/>
                <a:gd name="connsiteY42" fmla="*/ 5410 h 10000"/>
                <a:gd name="connsiteX43" fmla="*/ 10000 w 10000"/>
                <a:gd name="connsiteY43" fmla="*/ 5314 h 10000"/>
                <a:gd name="connsiteX44" fmla="*/ 10000 w 10000"/>
                <a:gd name="connsiteY44" fmla="*/ 5314 h 10000"/>
                <a:gd name="connsiteX45" fmla="*/ 5844 w 10000"/>
                <a:gd name="connsiteY45" fmla="*/ 2125 h 10000"/>
                <a:gd name="connsiteX46" fmla="*/ 2208 w 10000"/>
                <a:gd name="connsiteY46" fmla="*/ 0 h 10000"/>
                <a:gd name="connsiteX47" fmla="*/ 2727 w 10000"/>
                <a:gd name="connsiteY47" fmla="*/ 2995 h 10000"/>
                <a:gd name="connsiteX48" fmla="*/ 2338 w 10000"/>
                <a:gd name="connsiteY48" fmla="*/ 8406 h 10000"/>
                <a:gd name="connsiteX49" fmla="*/ 0 w 10000"/>
                <a:gd name="connsiteY4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351 w 10000"/>
                <a:gd name="connsiteY37" fmla="*/ 5894 h 10000"/>
                <a:gd name="connsiteX38" fmla="*/ 9610 w 10000"/>
                <a:gd name="connsiteY38" fmla="*/ 5701 h 10000"/>
                <a:gd name="connsiteX39" fmla="*/ 9740 w 10000"/>
                <a:gd name="connsiteY39" fmla="*/ 5604 h 10000"/>
                <a:gd name="connsiteX40" fmla="*/ 10000 w 10000"/>
                <a:gd name="connsiteY40" fmla="*/ 5410 h 10000"/>
                <a:gd name="connsiteX41" fmla="*/ 10000 w 10000"/>
                <a:gd name="connsiteY41" fmla="*/ 5410 h 10000"/>
                <a:gd name="connsiteX42" fmla="*/ 10000 w 10000"/>
                <a:gd name="connsiteY42" fmla="*/ 5314 h 10000"/>
                <a:gd name="connsiteX43" fmla="*/ 10000 w 10000"/>
                <a:gd name="connsiteY43" fmla="*/ 5314 h 10000"/>
                <a:gd name="connsiteX44" fmla="*/ 5844 w 10000"/>
                <a:gd name="connsiteY44" fmla="*/ 2125 h 10000"/>
                <a:gd name="connsiteX45" fmla="*/ 2208 w 10000"/>
                <a:gd name="connsiteY45" fmla="*/ 0 h 10000"/>
                <a:gd name="connsiteX46" fmla="*/ 2727 w 10000"/>
                <a:gd name="connsiteY46" fmla="*/ 2995 h 10000"/>
                <a:gd name="connsiteX47" fmla="*/ 2338 w 10000"/>
                <a:gd name="connsiteY47" fmla="*/ 8406 h 10000"/>
                <a:gd name="connsiteX48" fmla="*/ 0 w 10000"/>
                <a:gd name="connsiteY4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610 w 10000"/>
                <a:gd name="connsiteY37" fmla="*/ 5701 h 10000"/>
                <a:gd name="connsiteX38" fmla="*/ 9740 w 10000"/>
                <a:gd name="connsiteY38" fmla="*/ 5604 h 10000"/>
                <a:gd name="connsiteX39" fmla="*/ 10000 w 10000"/>
                <a:gd name="connsiteY39" fmla="*/ 5410 h 10000"/>
                <a:gd name="connsiteX40" fmla="*/ 10000 w 10000"/>
                <a:gd name="connsiteY40" fmla="*/ 5410 h 10000"/>
                <a:gd name="connsiteX41" fmla="*/ 10000 w 10000"/>
                <a:gd name="connsiteY41" fmla="*/ 5314 h 10000"/>
                <a:gd name="connsiteX42" fmla="*/ 10000 w 10000"/>
                <a:gd name="connsiteY42" fmla="*/ 5314 h 10000"/>
                <a:gd name="connsiteX43" fmla="*/ 5844 w 10000"/>
                <a:gd name="connsiteY43" fmla="*/ 2125 h 10000"/>
                <a:gd name="connsiteX44" fmla="*/ 2208 w 10000"/>
                <a:gd name="connsiteY44" fmla="*/ 0 h 10000"/>
                <a:gd name="connsiteX45" fmla="*/ 2727 w 10000"/>
                <a:gd name="connsiteY45" fmla="*/ 2995 h 10000"/>
                <a:gd name="connsiteX46" fmla="*/ 2338 w 10000"/>
                <a:gd name="connsiteY46" fmla="*/ 8406 h 10000"/>
                <a:gd name="connsiteX47" fmla="*/ 0 w 10000"/>
                <a:gd name="connsiteY4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623 w 10000"/>
                <a:gd name="connsiteY23" fmla="*/ 8212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116 h 10000"/>
                <a:gd name="connsiteX27" fmla="*/ 6623 w 10000"/>
                <a:gd name="connsiteY27" fmla="*/ 8116 h 10000"/>
                <a:gd name="connsiteX28" fmla="*/ 6753 w 10000"/>
                <a:gd name="connsiteY28" fmla="*/ 8116 h 10000"/>
                <a:gd name="connsiteX29" fmla="*/ 6753 w 10000"/>
                <a:gd name="connsiteY29" fmla="*/ 8116 h 10000"/>
                <a:gd name="connsiteX30" fmla="*/ 6883 w 10000"/>
                <a:gd name="connsiteY30" fmla="*/ 8020 h 10000"/>
                <a:gd name="connsiteX31" fmla="*/ 6883 w 10000"/>
                <a:gd name="connsiteY31" fmla="*/ 7923 h 10000"/>
                <a:gd name="connsiteX32" fmla="*/ 6883 w 10000"/>
                <a:gd name="connsiteY32" fmla="*/ 7923 h 10000"/>
                <a:gd name="connsiteX33" fmla="*/ 7143 w 10000"/>
                <a:gd name="connsiteY33" fmla="*/ 7826 h 10000"/>
                <a:gd name="connsiteX34" fmla="*/ 7662 w 10000"/>
                <a:gd name="connsiteY34" fmla="*/ 7343 h 10000"/>
                <a:gd name="connsiteX35" fmla="*/ 8571 w 10000"/>
                <a:gd name="connsiteY35" fmla="*/ 6570 h 10000"/>
                <a:gd name="connsiteX36" fmla="*/ 9610 w 10000"/>
                <a:gd name="connsiteY36" fmla="*/ 5701 h 10000"/>
                <a:gd name="connsiteX37" fmla="*/ 9740 w 10000"/>
                <a:gd name="connsiteY37" fmla="*/ 5604 h 10000"/>
                <a:gd name="connsiteX38" fmla="*/ 10000 w 10000"/>
                <a:gd name="connsiteY38" fmla="*/ 5410 h 10000"/>
                <a:gd name="connsiteX39" fmla="*/ 10000 w 10000"/>
                <a:gd name="connsiteY39" fmla="*/ 5410 h 10000"/>
                <a:gd name="connsiteX40" fmla="*/ 10000 w 10000"/>
                <a:gd name="connsiteY40" fmla="*/ 5314 h 10000"/>
                <a:gd name="connsiteX41" fmla="*/ 10000 w 10000"/>
                <a:gd name="connsiteY41" fmla="*/ 5314 h 10000"/>
                <a:gd name="connsiteX42" fmla="*/ 5844 w 10000"/>
                <a:gd name="connsiteY42" fmla="*/ 2125 h 10000"/>
                <a:gd name="connsiteX43" fmla="*/ 2208 w 10000"/>
                <a:gd name="connsiteY43" fmla="*/ 0 h 10000"/>
                <a:gd name="connsiteX44" fmla="*/ 2727 w 10000"/>
                <a:gd name="connsiteY44" fmla="*/ 2995 h 10000"/>
                <a:gd name="connsiteX45" fmla="*/ 2338 w 10000"/>
                <a:gd name="connsiteY45" fmla="*/ 8406 h 10000"/>
                <a:gd name="connsiteX46" fmla="*/ 0 w 10000"/>
                <a:gd name="connsiteY4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623 w 10000"/>
                <a:gd name="connsiteY22" fmla="*/ 8212 h 10000"/>
                <a:gd name="connsiteX23" fmla="*/ 6623 w 10000"/>
                <a:gd name="connsiteY23" fmla="*/ 8212 h 10000"/>
                <a:gd name="connsiteX24" fmla="*/ 6623 w 10000"/>
                <a:gd name="connsiteY24" fmla="*/ 8212 h 10000"/>
                <a:gd name="connsiteX25" fmla="*/ 6623 w 10000"/>
                <a:gd name="connsiteY25" fmla="*/ 8116 h 10000"/>
                <a:gd name="connsiteX26" fmla="*/ 6623 w 10000"/>
                <a:gd name="connsiteY26" fmla="*/ 8116 h 10000"/>
                <a:gd name="connsiteX27" fmla="*/ 6753 w 10000"/>
                <a:gd name="connsiteY27" fmla="*/ 8116 h 10000"/>
                <a:gd name="connsiteX28" fmla="*/ 6753 w 10000"/>
                <a:gd name="connsiteY28" fmla="*/ 8116 h 10000"/>
                <a:gd name="connsiteX29" fmla="*/ 6883 w 10000"/>
                <a:gd name="connsiteY29" fmla="*/ 8020 h 10000"/>
                <a:gd name="connsiteX30" fmla="*/ 6883 w 10000"/>
                <a:gd name="connsiteY30" fmla="*/ 7923 h 10000"/>
                <a:gd name="connsiteX31" fmla="*/ 6883 w 10000"/>
                <a:gd name="connsiteY31" fmla="*/ 7923 h 10000"/>
                <a:gd name="connsiteX32" fmla="*/ 7143 w 10000"/>
                <a:gd name="connsiteY32" fmla="*/ 7826 h 10000"/>
                <a:gd name="connsiteX33" fmla="*/ 7662 w 10000"/>
                <a:gd name="connsiteY33" fmla="*/ 7343 h 10000"/>
                <a:gd name="connsiteX34" fmla="*/ 8571 w 10000"/>
                <a:gd name="connsiteY34" fmla="*/ 6570 h 10000"/>
                <a:gd name="connsiteX35" fmla="*/ 9610 w 10000"/>
                <a:gd name="connsiteY35" fmla="*/ 5701 h 10000"/>
                <a:gd name="connsiteX36" fmla="*/ 9740 w 10000"/>
                <a:gd name="connsiteY36" fmla="*/ 5604 h 10000"/>
                <a:gd name="connsiteX37" fmla="*/ 10000 w 10000"/>
                <a:gd name="connsiteY37" fmla="*/ 5410 h 10000"/>
                <a:gd name="connsiteX38" fmla="*/ 10000 w 10000"/>
                <a:gd name="connsiteY38" fmla="*/ 5410 h 10000"/>
                <a:gd name="connsiteX39" fmla="*/ 10000 w 10000"/>
                <a:gd name="connsiteY39" fmla="*/ 5314 h 10000"/>
                <a:gd name="connsiteX40" fmla="*/ 10000 w 10000"/>
                <a:gd name="connsiteY40" fmla="*/ 5314 h 10000"/>
                <a:gd name="connsiteX41" fmla="*/ 5844 w 10000"/>
                <a:gd name="connsiteY41" fmla="*/ 2125 h 10000"/>
                <a:gd name="connsiteX42" fmla="*/ 2208 w 10000"/>
                <a:gd name="connsiteY42" fmla="*/ 0 h 10000"/>
                <a:gd name="connsiteX43" fmla="*/ 2727 w 10000"/>
                <a:gd name="connsiteY43" fmla="*/ 2995 h 10000"/>
                <a:gd name="connsiteX44" fmla="*/ 2338 w 10000"/>
                <a:gd name="connsiteY44" fmla="*/ 8406 h 10000"/>
                <a:gd name="connsiteX45" fmla="*/ 0 w 10000"/>
                <a:gd name="connsiteY4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623 w 10000"/>
                <a:gd name="connsiteY21" fmla="*/ 8212 h 10000"/>
                <a:gd name="connsiteX22" fmla="*/ 6623 w 10000"/>
                <a:gd name="connsiteY22" fmla="*/ 8212 h 10000"/>
                <a:gd name="connsiteX23" fmla="*/ 6623 w 10000"/>
                <a:gd name="connsiteY23" fmla="*/ 8212 h 10000"/>
                <a:gd name="connsiteX24" fmla="*/ 6623 w 10000"/>
                <a:gd name="connsiteY24" fmla="*/ 8116 h 10000"/>
                <a:gd name="connsiteX25" fmla="*/ 6623 w 10000"/>
                <a:gd name="connsiteY25" fmla="*/ 8116 h 10000"/>
                <a:gd name="connsiteX26" fmla="*/ 6753 w 10000"/>
                <a:gd name="connsiteY26" fmla="*/ 8116 h 10000"/>
                <a:gd name="connsiteX27" fmla="*/ 6753 w 10000"/>
                <a:gd name="connsiteY27" fmla="*/ 8116 h 10000"/>
                <a:gd name="connsiteX28" fmla="*/ 6883 w 10000"/>
                <a:gd name="connsiteY28" fmla="*/ 8020 h 10000"/>
                <a:gd name="connsiteX29" fmla="*/ 6883 w 10000"/>
                <a:gd name="connsiteY29" fmla="*/ 7923 h 10000"/>
                <a:gd name="connsiteX30" fmla="*/ 6883 w 10000"/>
                <a:gd name="connsiteY30" fmla="*/ 7923 h 10000"/>
                <a:gd name="connsiteX31" fmla="*/ 7143 w 10000"/>
                <a:gd name="connsiteY31" fmla="*/ 7826 h 10000"/>
                <a:gd name="connsiteX32" fmla="*/ 7662 w 10000"/>
                <a:gd name="connsiteY32" fmla="*/ 7343 h 10000"/>
                <a:gd name="connsiteX33" fmla="*/ 8571 w 10000"/>
                <a:gd name="connsiteY33" fmla="*/ 6570 h 10000"/>
                <a:gd name="connsiteX34" fmla="*/ 9610 w 10000"/>
                <a:gd name="connsiteY34" fmla="*/ 5701 h 10000"/>
                <a:gd name="connsiteX35" fmla="*/ 9740 w 10000"/>
                <a:gd name="connsiteY35" fmla="*/ 5604 h 10000"/>
                <a:gd name="connsiteX36" fmla="*/ 10000 w 10000"/>
                <a:gd name="connsiteY36" fmla="*/ 5410 h 10000"/>
                <a:gd name="connsiteX37" fmla="*/ 10000 w 10000"/>
                <a:gd name="connsiteY37" fmla="*/ 5410 h 10000"/>
                <a:gd name="connsiteX38" fmla="*/ 10000 w 10000"/>
                <a:gd name="connsiteY38" fmla="*/ 5314 h 10000"/>
                <a:gd name="connsiteX39" fmla="*/ 10000 w 10000"/>
                <a:gd name="connsiteY39" fmla="*/ 5314 h 10000"/>
                <a:gd name="connsiteX40" fmla="*/ 5844 w 10000"/>
                <a:gd name="connsiteY40" fmla="*/ 2125 h 10000"/>
                <a:gd name="connsiteX41" fmla="*/ 2208 w 10000"/>
                <a:gd name="connsiteY41" fmla="*/ 0 h 10000"/>
                <a:gd name="connsiteX42" fmla="*/ 2727 w 10000"/>
                <a:gd name="connsiteY42" fmla="*/ 2995 h 10000"/>
                <a:gd name="connsiteX43" fmla="*/ 2338 w 10000"/>
                <a:gd name="connsiteY43" fmla="*/ 8406 h 10000"/>
                <a:gd name="connsiteX44" fmla="*/ 0 w 10000"/>
                <a:gd name="connsiteY4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623 w 10000"/>
                <a:gd name="connsiteY20" fmla="*/ 8212 h 10000"/>
                <a:gd name="connsiteX21" fmla="*/ 6623 w 10000"/>
                <a:gd name="connsiteY21" fmla="*/ 8212 h 10000"/>
                <a:gd name="connsiteX22" fmla="*/ 6623 w 10000"/>
                <a:gd name="connsiteY22" fmla="*/ 8212 h 10000"/>
                <a:gd name="connsiteX23" fmla="*/ 6623 w 10000"/>
                <a:gd name="connsiteY23" fmla="*/ 8116 h 10000"/>
                <a:gd name="connsiteX24" fmla="*/ 6623 w 10000"/>
                <a:gd name="connsiteY24" fmla="*/ 8116 h 10000"/>
                <a:gd name="connsiteX25" fmla="*/ 6753 w 10000"/>
                <a:gd name="connsiteY25" fmla="*/ 8116 h 10000"/>
                <a:gd name="connsiteX26" fmla="*/ 6753 w 10000"/>
                <a:gd name="connsiteY26" fmla="*/ 8116 h 10000"/>
                <a:gd name="connsiteX27" fmla="*/ 6883 w 10000"/>
                <a:gd name="connsiteY27" fmla="*/ 8020 h 10000"/>
                <a:gd name="connsiteX28" fmla="*/ 6883 w 10000"/>
                <a:gd name="connsiteY28" fmla="*/ 7923 h 10000"/>
                <a:gd name="connsiteX29" fmla="*/ 6883 w 10000"/>
                <a:gd name="connsiteY29" fmla="*/ 7923 h 10000"/>
                <a:gd name="connsiteX30" fmla="*/ 7143 w 10000"/>
                <a:gd name="connsiteY30" fmla="*/ 7826 h 10000"/>
                <a:gd name="connsiteX31" fmla="*/ 7662 w 10000"/>
                <a:gd name="connsiteY31" fmla="*/ 7343 h 10000"/>
                <a:gd name="connsiteX32" fmla="*/ 8571 w 10000"/>
                <a:gd name="connsiteY32" fmla="*/ 6570 h 10000"/>
                <a:gd name="connsiteX33" fmla="*/ 9610 w 10000"/>
                <a:gd name="connsiteY33" fmla="*/ 5701 h 10000"/>
                <a:gd name="connsiteX34" fmla="*/ 9740 w 10000"/>
                <a:gd name="connsiteY34" fmla="*/ 5604 h 10000"/>
                <a:gd name="connsiteX35" fmla="*/ 10000 w 10000"/>
                <a:gd name="connsiteY35" fmla="*/ 5410 h 10000"/>
                <a:gd name="connsiteX36" fmla="*/ 10000 w 10000"/>
                <a:gd name="connsiteY36" fmla="*/ 5410 h 10000"/>
                <a:gd name="connsiteX37" fmla="*/ 10000 w 10000"/>
                <a:gd name="connsiteY37" fmla="*/ 5314 h 10000"/>
                <a:gd name="connsiteX38" fmla="*/ 10000 w 10000"/>
                <a:gd name="connsiteY38" fmla="*/ 5314 h 10000"/>
                <a:gd name="connsiteX39" fmla="*/ 5844 w 10000"/>
                <a:gd name="connsiteY39" fmla="*/ 2125 h 10000"/>
                <a:gd name="connsiteX40" fmla="*/ 2208 w 10000"/>
                <a:gd name="connsiteY40" fmla="*/ 0 h 10000"/>
                <a:gd name="connsiteX41" fmla="*/ 2727 w 10000"/>
                <a:gd name="connsiteY41" fmla="*/ 2995 h 10000"/>
                <a:gd name="connsiteX42" fmla="*/ 2338 w 10000"/>
                <a:gd name="connsiteY42" fmla="*/ 8406 h 10000"/>
                <a:gd name="connsiteX43" fmla="*/ 0 w 10000"/>
                <a:gd name="connsiteY4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623 w 10000"/>
                <a:gd name="connsiteY19" fmla="*/ 8212 h 10000"/>
                <a:gd name="connsiteX20" fmla="*/ 6623 w 10000"/>
                <a:gd name="connsiteY20" fmla="*/ 8212 h 10000"/>
                <a:gd name="connsiteX21" fmla="*/ 6623 w 10000"/>
                <a:gd name="connsiteY21" fmla="*/ 8212 h 10000"/>
                <a:gd name="connsiteX22" fmla="*/ 6623 w 10000"/>
                <a:gd name="connsiteY22" fmla="*/ 8116 h 10000"/>
                <a:gd name="connsiteX23" fmla="*/ 6623 w 10000"/>
                <a:gd name="connsiteY23" fmla="*/ 8116 h 10000"/>
                <a:gd name="connsiteX24" fmla="*/ 6753 w 10000"/>
                <a:gd name="connsiteY24" fmla="*/ 8116 h 10000"/>
                <a:gd name="connsiteX25" fmla="*/ 6753 w 10000"/>
                <a:gd name="connsiteY25" fmla="*/ 8116 h 10000"/>
                <a:gd name="connsiteX26" fmla="*/ 6883 w 10000"/>
                <a:gd name="connsiteY26" fmla="*/ 8020 h 10000"/>
                <a:gd name="connsiteX27" fmla="*/ 6883 w 10000"/>
                <a:gd name="connsiteY27" fmla="*/ 7923 h 10000"/>
                <a:gd name="connsiteX28" fmla="*/ 6883 w 10000"/>
                <a:gd name="connsiteY28" fmla="*/ 7923 h 10000"/>
                <a:gd name="connsiteX29" fmla="*/ 7143 w 10000"/>
                <a:gd name="connsiteY29" fmla="*/ 7826 h 10000"/>
                <a:gd name="connsiteX30" fmla="*/ 7662 w 10000"/>
                <a:gd name="connsiteY30" fmla="*/ 7343 h 10000"/>
                <a:gd name="connsiteX31" fmla="*/ 8571 w 10000"/>
                <a:gd name="connsiteY31" fmla="*/ 6570 h 10000"/>
                <a:gd name="connsiteX32" fmla="*/ 9610 w 10000"/>
                <a:gd name="connsiteY32" fmla="*/ 5701 h 10000"/>
                <a:gd name="connsiteX33" fmla="*/ 9740 w 10000"/>
                <a:gd name="connsiteY33" fmla="*/ 5604 h 10000"/>
                <a:gd name="connsiteX34" fmla="*/ 10000 w 10000"/>
                <a:gd name="connsiteY34" fmla="*/ 5410 h 10000"/>
                <a:gd name="connsiteX35" fmla="*/ 10000 w 10000"/>
                <a:gd name="connsiteY35" fmla="*/ 5410 h 10000"/>
                <a:gd name="connsiteX36" fmla="*/ 10000 w 10000"/>
                <a:gd name="connsiteY36" fmla="*/ 5314 h 10000"/>
                <a:gd name="connsiteX37" fmla="*/ 10000 w 10000"/>
                <a:gd name="connsiteY37" fmla="*/ 5314 h 10000"/>
                <a:gd name="connsiteX38" fmla="*/ 5844 w 10000"/>
                <a:gd name="connsiteY38" fmla="*/ 2125 h 10000"/>
                <a:gd name="connsiteX39" fmla="*/ 2208 w 10000"/>
                <a:gd name="connsiteY39" fmla="*/ 0 h 10000"/>
                <a:gd name="connsiteX40" fmla="*/ 2727 w 10000"/>
                <a:gd name="connsiteY40" fmla="*/ 2995 h 10000"/>
                <a:gd name="connsiteX41" fmla="*/ 2338 w 10000"/>
                <a:gd name="connsiteY41" fmla="*/ 8406 h 10000"/>
                <a:gd name="connsiteX42" fmla="*/ 0 w 10000"/>
                <a:gd name="connsiteY4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234 w 10000"/>
                <a:gd name="connsiteY13" fmla="*/ 8503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623 w 10000"/>
                <a:gd name="connsiteY18" fmla="*/ 8212 h 10000"/>
                <a:gd name="connsiteX19" fmla="*/ 6623 w 10000"/>
                <a:gd name="connsiteY19" fmla="*/ 8212 h 10000"/>
                <a:gd name="connsiteX20" fmla="*/ 6623 w 10000"/>
                <a:gd name="connsiteY20" fmla="*/ 8212 h 10000"/>
                <a:gd name="connsiteX21" fmla="*/ 6623 w 10000"/>
                <a:gd name="connsiteY21" fmla="*/ 8116 h 10000"/>
                <a:gd name="connsiteX22" fmla="*/ 6623 w 10000"/>
                <a:gd name="connsiteY22" fmla="*/ 8116 h 10000"/>
                <a:gd name="connsiteX23" fmla="*/ 6753 w 10000"/>
                <a:gd name="connsiteY23" fmla="*/ 8116 h 10000"/>
                <a:gd name="connsiteX24" fmla="*/ 6753 w 10000"/>
                <a:gd name="connsiteY24" fmla="*/ 8116 h 10000"/>
                <a:gd name="connsiteX25" fmla="*/ 6883 w 10000"/>
                <a:gd name="connsiteY25" fmla="*/ 8020 h 10000"/>
                <a:gd name="connsiteX26" fmla="*/ 6883 w 10000"/>
                <a:gd name="connsiteY26" fmla="*/ 7923 h 10000"/>
                <a:gd name="connsiteX27" fmla="*/ 6883 w 10000"/>
                <a:gd name="connsiteY27" fmla="*/ 7923 h 10000"/>
                <a:gd name="connsiteX28" fmla="*/ 7143 w 10000"/>
                <a:gd name="connsiteY28" fmla="*/ 7826 h 10000"/>
                <a:gd name="connsiteX29" fmla="*/ 7662 w 10000"/>
                <a:gd name="connsiteY29" fmla="*/ 7343 h 10000"/>
                <a:gd name="connsiteX30" fmla="*/ 8571 w 10000"/>
                <a:gd name="connsiteY30" fmla="*/ 6570 h 10000"/>
                <a:gd name="connsiteX31" fmla="*/ 9610 w 10000"/>
                <a:gd name="connsiteY31" fmla="*/ 5701 h 10000"/>
                <a:gd name="connsiteX32" fmla="*/ 9740 w 10000"/>
                <a:gd name="connsiteY32" fmla="*/ 5604 h 10000"/>
                <a:gd name="connsiteX33" fmla="*/ 10000 w 10000"/>
                <a:gd name="connsiteY33" fmla="*/ 5410 h 10000"/>
                <a:gd name="connsiteX34" fmla="*/ 10000 w 10000"/>
                <a:gd name="connsiteY34" fmla="*/ 5410 h 10000"/>
                <a:gd name="connsiteX35" fmla="*/ 10000 w 10000"/>
                <a:gd name="connsiteY35" fmla="*/ 5314 h 10000"/>
                <a:gd name="connsiteX36" fmla="*/ 10000 w 10000"/>
                <a:gd name="connsiteY36" fmla="*/ 5314 h 10000"/>
                <a:gd name="connsiteX37" fmla="*/ 5844 w 10000"/>
                <a:gd name="connsiteY37" fmla="*/ 2125 h 10000"/>
                <a:gd name="connsiteX38" fmla="*/ 2208 w 10000"/>
                <a:gd name="connsiteY38" fmla="*/ 0 h 10000"/>
                <a:gd name="connsiteX39" fmla="*/ 2727 w 10000"/>
                <a:gd name="connsiteY39" fmla="*/ 2995 h 10000"/>
                <a:gd name="connsiteX40" fmla="*/ 2338 w 10000"/>
                <a:gd name="connsiteY40" fmla="*/ 8406 h 10000"/>
                <a:gd name="connsiteX41" fmla="*/ 0 w 10000"/>
                <a:gd name="connsiteY4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234 w 10000"/>
                <a:gd name="connsiteY12" fmla="*/ 8503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623 w 10000"/>
                <a:gd name="connsiteY17" fmla="*/ 8212 h 10000"/>
                <a:gd name="connsiteX18" fmla="*/ 6623 w 10000"/>
                <a:gd name="connsiteY18" fmla="*/ 8212 h 10000"/>
                <a:gd name="connsiteX19" fmla="*/ 6623 w 10000"/>
                <a:gd name="connsiteY19" fmla="*/ 8212 h 10000"/>
                <a:gd name="connsiteX20" fmla="*/ 6623 w 10000"/>
                <a:gd name="connsiteY20" fmla="*/ 8116 h 10000"/>
                <a:gd name="connsiteX21" fmla="*/ 6623 w 10000"/>
                <a:gd name="connsiteY21" fmla="*/ 8116 h 10000"/>
                <a:gd name="connsiteX22" fmla="*/ 6753 w 10000"/>
                <a:gd name="connsiteY22" fmla="*/ 8116 h 10000"/>
                <a:gd name="connsiteX23" fmla="*/ 6753 w 10000"/>
                <a:gd name="connsiteY23" fmla="*/ 8116 h 10000"/>
                <a:gd name="connsiteX24" fmla="*/ 6883 w 10000"/>
                <a:gd name="connsiteY24" fmla="*/ 8020 h 10000"/>
                <a:gd name="connsiteX25" fmla="*/ 6883 w 10000"/>
                <a:gd name="connsiteY25" fmla="*/ 7923 h 10000"/>
                <a:gd name="connsiteX26" fmla="*/ 6883 w 10000"/>
                <a:gd name="connsiteY26" fmla="*/ 7923 h 10000"/>
                <a:gd name="connsiteX27" fmla="*/ 7143 w 10000"/>
                <a:gd name="connsiteY27" fmla="*/ 7826 h 10000"/>
                <a:gd name="connsiteX28" fmla="*/ 7662 w 10000"/>
                <a:gd name="connsiteY28" fmla="*/ 7343 h 10000"/>
                <a:gd name="connsiteX29" fmla="*/ 8571 w 10000"/>
                <a:gd name="connsiteY29" fmla="*/ 6570 h 10000"/>
                <a:gd name="connsiteX30" fmla="*/ 9610 w 10000"/>
                <a:gd name="connsiteY30" fmla="*/ 5701 h 10000"/>
                <a:gd name="connsiteX31" fmla="*/ 9740 w 10000"/>
                <a:gd name="connsiteY31" fmla="*/ 5604 h 10000"/>
                <a:gd name="connsiteX32" fmla="*/ 10000 w 10000"/>
                <a:gd name="connsiteY32" fmla="*/ 5410 h 10000"/>
                <a:gd name="connsiteX33" fmla="*/ 10000 w 10000"/>
                <a:gd name="connsiteY33" fmla="*/ 5410 h 10000"/>
                <a:gd name="connsiteX34" fmla="*/ 10000 w 10000"/>
                <a:gd name="connsiteY34" fmla="*/ 5314 h 10000"/>
                <a:gd name="connsiteX35" fmla="*/ 10000 w 10000"/>
                <a:gd name="connsiteY35" fmla="*/ 5314 h 10000"/>
                <a:gd name="connsiteX36" fmla="*/ 5844 w 10000"/>
                <a:gd name="connsiteY36" fmla="*/ 2125 h 10000"/>
                <a:gd name="connsiteX37" fmla="*/ 2208 w 10000"/>
                <a:gd name="connsiteY37" fmla="*/ 0 h 10000"/>
                <a:gd name="connsiteX38" fmla="*/ 2727 w 10000"/>
                <a:gd name="connsiteY38" fmla="*/ 2995 h 10000"/>
                <a:gd name="connsiteX39" fmla="*/ 2338 w 10000"/>
                <a:gd name="connsiteY39" fmla="*/ 8406 h 10000"/>
                <a:gd name="connsiteX40" fmla="*/ 0 w 10000"/>
                <a:gd name="connsiteY4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234 w 10000"/>
                <a:gd name="connsiteY11" fmla="*/ 8503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623 w 10000"/>
                <a:gd name="connsiteY16" fmla="*/ 8212 h 10000"/>
                <a:gd name="connsiteX17" fmla="*/ 6623 w 10000"/>
                <a:gd name="connsiteY17" fmla="*/ 8212 h 10000"/>
                <a:gd name="connsiteX18" fmla="*/ 6623 w 10000"/>
                <a:gd name="connsiteY18" fmla="*/ 8212 h 10000"/>
                <a:gd name="connsiteX19" fmla="*/ 6623 w 10000"/>
                <a:gd name="connsiteY19" fmla="*/ 8116 h 10000"/>
                <a:gd name="connsiteX20" fmla="*/ 6623 w 10000"/>
                <a:gd name="connsiteY20" fmla="*/ 8116 h 10000"/>
                <a:gd name="connsiteX21" fmla="*/ 6753 w 10000"/>
                <a:gd name="connsiteY21" fmla="*/ 8116 h 10000"/>
                <a:gd name="connsiteX22" fmla="*/ 6753 w 10000"/>
                <a:gd name="connsiteY22" fmla="*/ 8116 h 10000"/>
                <a:gd name="connsiteX23" fmla="*/ 6883 w 10000"/>
                <a:gd name="connsiteY23" fmla="*/ 8020 h 10000"/>
                <a:gd name="connsiteX24" fmla="*/ 6883 w 10000"/>
                <a:gd name="connsiteY24" fmla="*/ 7923 h 10000"/>
                <a:gd name="connsiteX25" fmla="*/ 6883 w 10000"/>
                <a:gd name="connsiteY25" fmla="*/ 7923 h 10000"/>
                <a:gd name="connsiteX26" fmla="*/ 7143 w 10000"/>
                <a:gd name="connsiteY26" fmla="*/ 7826 h 10000"/>
                <a:gd name="connsiteX27" fmla="*/ 7662 w 10000"/>
                <a:gd name="connsiteY27" fmla="*/ 7343 h 10000"/>
                <a:gd name="connsiteX28" fmla="*/ 8571 w 10000"/>
                <a:gd name="connsiteY28" fmla="*/ 6570 h 10000"/>
                <a:gd name="connsiteX29" fmla="*/ 9610 w 10000"/>
                <a:gd name="connsiteY29" fmla="*/ 5701 h 10000"/>
                <a:gd name="connsiteX30" fmla="*/ 9740 w 10000"/>
                <a:gd name="connsiteY30" fmla="*/ 5604 h 10000"/>
                <a:gd name="connsiteX31" fmla="*/ 10000 w 10000"/>
                <a:gd name="connsiteY31" fmla="*/ 5410 h 10000"/>
                <a:gd name="connsiteX32" fmla="*/ 10000 w 10000"/>
                <a:gd name="connsiteY32" fmla="*/ 5410 h 10000"/>
                <a:gd name="connsiteX33" fmla="*/ 10000 w 10000"/>
                <a:gd name="connsiteY33" fmla="*/ 5314 h 10000"/>
                <a:gd name="connsiteX34" fmla="*/ 10000 w 10000"/>
                <a:gd name="connsiteY34" fmla="*/ 5314 h 10000"/>
                <a:gd name="connsiteX35" fmla="*/ 5844 w 10000"/>
                <a:gd name="connsiteY35" fmla="*/ 2125 h 10000"/>
                <a:gd name="connsiteX36" fmla="*/ 2208 w 10000"/>
                <a:gd name="connsiteY36" fmla="*/ 0 h 10000"/>
                <a:gd name="connsiteX37" fmla="*/ 2727 w 10000"/>
                <a:gd name="connsiteY37" fmla="*/ 2995 h 10000"/>
                <a:gd name="connsiteX38" fmla="*/ 2338 w 10000"/>
                <a:gd name="connsiteY38" fmla="*/ 8406 h 10000"/>
                <a:gd name="connsiteX39" fmla="*/ 0 w 10000"/>
                <a:gd name="connsiteY3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6104 w 10000"/>
                <a:gd name="connsiteY9" fmla="*/ 8599 h 10000"/>
                <a:gd name="connsiteX10" fmla="*/ 6234 w 10000"/>
                <a:gd name="connsiteY10" fmla="*/ 8503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623 w 10000"/>
                <a:gd name="connsiteY15" fmla="*/ 8212 h 10000"/>
                <a:gd name="connsiteX16" fmla="*/ 6623 w 10000"/>
                <a:gd name="connsiteY16" fmla="*/ 8212 h 10000"/>
                <a:gd name="connsiteX17" fmla="*/ 6623 w 10000"/>
                <a:gd name="connsiteY17" fmla="*/ 8212 h 10000"/>
                <a:gd name="connsiteX18" fmla="*/ 6623 w 10000"/>
                <a:gd name="connsiteY18" fmla="*/ 8116 h 10000"/>
                <a:gd name="connsiteX19" fmla="*/ 6623 w 10000"/>
                <a:gd name="connsiteY19" fmla="*/ 8116 h 10000"/>
                <a:gd name="connsiteX20" fmla="*/ 6753 w 10000"/>
                <a:gd name="connsiteY20" fmla="*/ 8116 h 10000"/>
                <a:gd name="connsiteX21" fmla="*/ 6753 w 10000"/>
                <a:gd name="connsiteY21" fmla="*/ 8116 h 10000"/>
                <a:gd name="connsiteX22" fmla="*/ 6883 w 10000"/>
                <a:gd name="connsiteY22" fmla="*/ 8020 h 10000"/>
                <a:gd name="connsiteX23" fmla="*/ 6883 w 10000"/>
                <a:gd name="connsiteY23" fmla="*/ 7923 h 10000"/>
                <a:gd name="connsiteX24" fmla="*/ 6883 w 10000"/>
                <a:gd name="connsiteY24" fmla="*/ 7923 h 10000"/>
                <a:gd name="connsiteX25" fmla="*/ 7143 w 10000"/>
                <a:gd name="connsiteY25" fmla="*/ 7826 h 10000"/>
                <a:gd name="connsiteX26" fmla="*/ 7662 w 10000"/>
                <a:gd name="connsiteY26" fmla="*/ 7343 h 10000"/>
                <a:gd name="connsiteX27" fmla="*/ 8571 w 10000"/>
                <a:gd name="connsiteY27" fmla="*/ 6570 h 10000"/>
                <a:gd name="connsiteX28" fmla="*/ 9610 w 10000"/>
                <a:gd name="connsiteY28" fmla="*/ 5701 h 10000"/>
                <a:gd name="connsiteX29" fmla="*/ 9740 w 10000"/>
                <a:gd name="connsiteY29" fmla="*/ 5604 h 10000"/>
                <a:gd name="connsiteX30" fmla="*/ 10000 w 10000"/>
                <a:gd name="connsiteY30" fmla="*/ 5410 h 10000"/>
                <a:gd name="connsiteX31" fmla="*/ 10000 w 10000"/>
                <a:gd name="connsiteY31" fmla="*/ 5410 h 10000"/>
                <a:gd name="connsiteX32" fmla="*/ 10000 w 10000"/>
                <a:gd name="connsiteY32" fmla="*/ 5314 h 10000"/>
                <a:gd name="connsiteX33" fmla="*/ 10000 w 10000"/>
                <a:gd name="connsiteY33" fmla="*/ 5314 h 10000"/>
                <a:gd name="connsiteX34" fmla="*/ 5844 w 10000"/>
                <a:gd name="connsiteY34" fmla="*/ 2125 h 10000"/>
                <a:gd name="connsiteX35" fmla="*/ 2208 w 10000"/>
                <a:gd name="connsiteY35" fmla="*/ 0 h 10000"/>
                <a:gd name="connsiteX36" fmla="*/ 2727 w 10000"/>
                <a:gd name="connsiteY36" fmla="*/ 2995 h 10000"/>
                <a:gd name="connsiteX37" fmla="*/ 2338 w 10000"/>
                <a:gd name="connsiteY37" fmla="*/ 8406 h 10000"/>
                <a:gd name="connsiteX38" fmla="*/ 0 w 10000"/>
                <a:gd name="connsiteY3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6104 w 10000"/>
                <a:gd name="connsiteY8" fmla="*/ 8599 h 10000"/>
                <a:gd name="connsiteX9" fmla="*/ 6234 w 10000"/>
                <a:gd name="connsiteY9" fmla="*/ 8503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623 w 10000"/>
                <a:gd name="connsiteY14" fmla="*/ 8212 h 10000"/>
                <a:gd name="connsiteX15" fmla="*/ 6623 w 10000"/>
                <a:gd name="connsiteY15" fmla="*/ 8212 h 10000"/>
                <a:gd name="connsiteX16" fmla="*/ 6623 w 10000"/>
                <a:gd name="connsiteY16" fmla="*/ 8212 h 10000"/>
                <a:gd name="connsiteX17" fmla="*/ 6623 w 10000"/>
                <a:gd name="connsiteY17" fmla="*/ 8116 h 10000"/>
                <a:gd name="connsiteX18" fmla="*/ 6623 w 10000"/>
                <a:gd name="connsiteY18" fmla="*/ 8116 h 10000"/>
                <a:gd name="connsiteX19" fmla="*/ 6753 w 10000"/>
                <a:gd name="connsiteY19" fmla="*/ 8116 h 10000"/>
                <a:gd name="connsiteX20" fmla="*/ 6753 w 10000"/>
                <a:gd name="connsiteY20" fmla="*/ 8116 h 10000"/>
                <a:gd name="connsiteX21" fmla="*/ 6883 w 10000"/>
                <a:gd name="connsiteY21" fmla="*/ 8020 h 10000"/>
                <a:gd name="connsiteX22" fmla="*/ 6883 w 10000"/>
                <a:gd name="connsiteY22" fmla="*/ 7923 h 10000"/>
                <a:gd name="connsiteX23" fmla="*/ 6883 w 10000"/>
                <a:gd name="connsiteY23" fmla="*/ 7923 h 10000"/>
                <a:gd name="connsiteX24" fmla="*/ 7143 w 10000"/>
                <a:gd name="connsiteY24" fmla="*/ 7826 h 10000"/>
                <a:gd name="connsiteX25" fmla="*/ 7662 w 10000"/>
                <a:gd name="connsiteY25" fmla="*/ 7343 h 10000"/>
                <a:gd name="connsiteX26" fmla="*/ 8571 w 10000"/>
                <a:gd name="connsiteY26" fmla="*/ 6570 h 10000"/>
                <a:gd name="connsiteX27" fmla="*/ 9610 w 10000"/>
                <a:gd name="connsiteY27" fmla="*/ 5701 h 10000"/>
                <a:gd name="connsiteX28" fmla="*/ 9740 w 10000"/>
                <a:gd name="connsiteY28" fmla="*/ 5604 h 10000"/>
                <a:gd name="connsiteX29" fmla="*/ 10000 w 10000"/>
                <a:gd name="connsiteY29" fmla="*/ 5410 h 10000"/>
                <a:gd name="connsiteX30" fmla="*/ 10000 w 10000"/>
                <a:gd name="connsiteY30" fmla="*/ 5410 h 10000"/>
                <a:gd name="connsiteX31" fmla="*/ 10000 w 10000"/>
                <a:gd name="connsiteY31" fmla="*/ 5314 h 10000"/>
                <a:gd name="connsiteX32" fmla="*/ 10000 w 10000"/>
                <a:gd name="connsiteY32" fmla="*/ 5314 h 10000"/>
                <a:gd name="connsiteX33" fmla="*/ 5844 w 10000"/>
                <a:gd name="connsiteY33" fmla="*/ 2125 h 10000"/>
                <a:gd name="connsiteX34" fmla="*/ 2208 w 10000"/>
                <a:gd name="connsiteY34" fmla="*/ 0 h 10000"/>
                <a:gd name="connsiteX35" fmla="*/ 2727 w 10000"/>
                <a:gd name="connsiteY35" fmla="*/ 2995 h 10000"/>
                <a:gd name="connsiteX36" fmla="*/ 2338 w 10000"/>
                <a:gd name="connsiteY36" fmla="*/ 8406 h 10000"/>
                <a:gd name="connsiteX37" fmla="*/ 0 w 10000"/>
                <a:gd name="connsiteY3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974 w 10000"/>
                <a:gd name="connsiteY6" fmla="*/ 8695 h 10000"/>
                <a:gd name="connsiteX7" fmla="*/ 6104 w 10000"/>
                <a:gd name="connsiteY7" fmla="*/ 8599 h 10000"/>
                <a:gd name="connsiteX8" fmla="*/ 6234 w 10000"/>
                <a:gd name="connsiteY8" fmla="*/ 8503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623 w 10000"/>
                <a:gd name="connsiteY13" fmla="*/ 8212 h 10000"/>
                <a:gd name="connsiteX14" fmla="*/ 6623 w 10000"/>
                <a:gd name="connsiteY14" fmla="*/ 8212 h 10000"/>
                <a:gd name="connsiteX15" fmla="*/ 6623 w 10000"/>
                <a:gd name="connsiteY15" fmla="*/ 8212 h 10000"/>
                <a:gd name="connsiteX16" fmla="*/ 6623 w 10000"/>
                <a:gd name="connsiteY16" fmla="*/ 8116 h 10000"/>
                <a:gd name="connsiteX17" fmla="*/ 6623 w 10000"/>
                <a:gd name="connsiteY17" fmla="*/ 8116 h 10000"/>
                <a:gd name="connsiteX18" fmla="*/ 6753 w 10000"/>
                <a:gd name="connsiteY18" fmla="*/ 8116 h 10000"/>
                <a:gd name="connsiteX19" fmla="*/ 6753 w 10000"/>
                <a:gd name="connsiteY19" fmla="*/ 8116 h 10000"/>
                <a:gd name="connsiteX20" fmla="*/ 6883 w 10000"/>
                <a:gd name="connsiteY20" fmla="*/ 8020 h 10000"/>
                <a:gd name="connsiteX21" fmla="*/ 6883 w 10000"/>
                <a:gd name="connsiteY21" fmla="*/ 7923 h 10000"/>
                <a:gd name="connsiteX22" fmla="*/ 6883 w 10000"/>
                <a:gd name="connsiteY22" fmla="*/ 7923 h 10000"/>
                <a:gd name="connsiteX23" fmla="*/ 7143 w 10000"/>
                <a:gd name="connsiteY23" fmla="*/ 7826 h 10000"/>
                <a:gd name="connsiteX24" fmla="*/ 7662 w 10000"/>
                <a:gd name="connsiteY24" fmla="*/ 7343 h 10000"/>
                <a:gd name="connsiteX25" fmla="*/ 8571 w 10000"/>
                <a:gd name="connsiteY25" fmla="*/ 6570 h 10000"/>
                <a:gd name="connsiteX26" fmla="*/ 9610 w 10000"/>
                <a:gd name="connsiteY26" fmla="*/ 5701 h 10000"/>
                <a:gd name="connsiteX27" fmla="*/ 9740 w 10000"/>
                <a:gd name="connsiteY27" fmla="*/ 5604 h 10000"/>
                <a:gd name="connsiteX28" fmla="*/ 10000 w 10000"/>
                <a:gd name="connsiteY28" fmla="*/ 5410 h 10000"/>
                <a:gd name="connsiteX29" fmla="*/ 10000 w 10000"/>
                <a:gd name="connsiteY29" fmla="*/ 5410 h 10000"/>
                <a:gd name="connsiteX30" fmla="*/ 10000 w 10000"/>
                <a:gd name="connsiteY30" fmla="*/ 5314 h 10000"/>
                <a:gd name="connsiteX31" fmla="*/ 10000 w 10000"/>
                <a:gd name="connsiteY31" fmla="*/ 5314 h 10000"/>
                <a:gd name="connsiteX32" fmla="*/ 5844 w 10000"/>
                <a:gd name="connsiteY32" fmla="*/ 2125 h 10000"/>
                <a:gd name="connsiteX33" fmla="*/ 2208 w 10000"/>
                <a:gd name="connsiteY33" fmla="*/ 0 h 10000"/>
                <a:gd name="connsiteX34" fmla="*/ 2727 w 10000"/>
                <a:gd name="connsiteY34" fmla="*/ 2995 h 10000"/>
                <a:gd name="connsiteX35" fmla="*/ 2338 w 10000"/>
                <a:gd name="connsiteY35" fmla="*/ 8406 h 10000"/>
                <a:gd name="connsiteX36" fmla="*/ 0 w 10000"/>
                <a:gd name="connsiteY3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974 w 10000"/>
                <a:gd name="connsiteY5" fmla="*/ 8695 h 10000"/>
                <a:gd name="connsiteX6" fmla="*/ 6104 w 10000"/>
                <a:gd name="connsiteY6" fmla="*/ 8599 h 10000"/>
                <a:gd name="connsiteX7" fmla="*/ 6234 w 10000"/>
                <a:gd name="connsiteY7" fmla="*/ 8503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623 w 10000"/>
                <a:gd name="connsiteY12" fmla="*/ 8212 h 10000"/>
                <a:gd name="connsiteX13" fmla="*/ 6623 w 10000"/>
                <a:gd name="connsiteY13" fmla="*/ 8212 h 10000"/>
                <a:gd name="connsiteX14" fmla="*/ 6623 w 10000"/>
                <a:gd name="connsiteY14" fmla="*/ 8212 h 10000"/>
                <a:gd name="connsiteX15" fmla="*/ 6623 w 10000"/>
                <a:gd name="connsiteY15" fmla="*/ 8116 h 10000"/>
                <a:gd name="connsiteX16" fmla="*/ 6623 w 10000"/>
                <a:gd name="connsiteY16" fmla="*/ 8116 h 10000"/>
                <a:gd name="connsiteX17" fmla="*/ 6753 w 10000"/>
                <a:gd name="connsiteY17" fmla="*/ 8116 h 10000"/>
                <a:gd name="connsiteX18" fmla="*/ 6753 w 10000"/>
                <a:gd name="connsiteY18" fmla="*/ 8116 h 10000"/>
                <a:gd name="connsiteX19" fmla="*/ 6883 w 10000"/>
                <a:gd name="connsiteY19" fmla="*/ 8020 h 10000"/>
                <a:gd name="connsiteX20" fmla="*/ 6883 w 10000"/>
                <a:gd name="connsiteY20" fmla="*/ 7923 h 10000"/>
                <a:gd name="connsiteX21" fmla="*/ 6883 w 10000"/>
                <a:gd name="connsiteY21" fmla="*/ 7923 h 10000"/>
                <a:gd name="connsiteX22" fmla="*/ 7143 w 10000"/>
                <a:gd name="connsiteY22" fmla="*/ 7826 h 10000"/>
                <a:gd name="connsiteX23" fmla="*/ 7662 w 10000"/>
                <a:gd name="connsiteY23" fmla="*/ 7343 h 10000"/>
                <a:gd name="connsiteX24" fmla="*/ 8571 w 10000"/>
                <a:gd name="connsiteY24" fmla="*/ 6570 h 10000"/>
                <a:gd name="connsiteX25" fmla="*/ 9610 w 10000"/>
                <a:gd name="connsiteY25" fmla="*/ 5701 h 10000"/>
                <a:gd name="connsiteX26" fmla="*/ 9740 w 10000"/>
                <a:gd name="connsiteY26" fmla="*/ 5604 h 10000"/>
                <a:gd name="connsiteX27" fmla="*/ 10000 w 10000"/>
                <a:gd name="connsiteY27" fmla="*/ 5410 h 10000"/>
                <a:gd name="connsiteX28" fmla="*/ 10000 w 10000"/>
                <a:gd name="connsiteY28" fmla="*/ 5410 h 10000"/>
                <a:gd name="connsiteX29" fmla="*/ 10000 w 10000"/>
                <a:gd name="connsiteY29" fmla="*/ 5314 h 10000"/>
                <a:gd name="connsiteX30" fmla="*/ 10000 w 10000"/>
                <a:gd name="connsiteY30" fmla="*/ 5314 h 10000"/>
                <a:gd name="connsiteX31" fmla="*/ 5844 w 10000"/>
                <a:gd name="connsiteY31" fmla="*/ 2125 h 10000"/>
                <a:gd name="connsiteX32" fmla="*/ 2208 w 10000"/>
                <a:gd name="connsiteY32" fmla="*/ 0 h 10000"/>
                <a:gd name="connsiteX33" fmla="*/ 2727 w 10000"/>
                <a:gd name="connsiteY33" fmla="*/ 2995 h 10000"/>
                <a:gd name="connsiteX34" fmla="*/ 2338 w 10000"/>
                <a:gd name="connsiteY34" fmla="*/ 8406 h 10000"/>
                <a:gd name="connsiteX35" fmla="*/ 0 w 10000"/>
                <a:gd name="connsiteY3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974 w 10000"/>
                <a:gd name="connsiteY4" fmla="*/ 8695 h 10000"/>
                <a:gd name="connsiteX5" fmla="*/ 6104 w 10000"/>
                <a:gd name="connsiteY5" fmla="*/ 8599 h 10000"/>
                <a:gd name="connsiteX6" fmla="*/ 6234 w 10000"/>
                <a:gd name="connsiteY6" fmla="*/ 8503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623 w 10000"/>
                <a:gd name="connsiteY11" fmla="*/ 8212 h 10000"/>
                <a:gd name="connsiteX12" fmla="*/ 6623 w 10000"/>
                <a:gd name="connsiteY12" fmla="*/ 8212 h 10000"/>
                <a:gd name="connsiteX13" fmla="*/ 6623 w 10000"/>
                <a:gd name="connsiteY13" fmla="*/ 8212 h 10000"/>
                <a:gd name="connsiteX14" fmla="*/ 6623 w 10000"/>
                <a:gd name="connsiteY14" fmla="*/ 8116 h 10000"/>
                <a:gd name="connsiteX15" fmla="*/ 6623 w 10000"/>
                <a:gd name="connsiteY15" fmla="*/ 8116 h 10000"/>
                <a:gd name="connsiteX16" fmla="*/ 6753 w 10000"/>
                <a:gd name="connsiteY16" fmla="*/ 8116 h 10000"/>
                <a:gd name="connsiteX17" fmla="*/ 6753 w 10000"/>
                <a:gd name="connsiteY17" fmla="*/ 8116 h 10000"/>
                <a:gd name="connsiteX18" fmla="*/ 6883 w 10000"/>
                <a:gd name="connsiteY18" fmla="*/ 8020 h 10000"/>
                <a:gd name="connsiteX19" fmla="*/ 6883 w 10000"/>
                <a:gd name="connsiteY19" fmla="*/ 7923 h 10000"/>
                <a:gd name="connsiteX20" fmla="*/ 6883 w 10000"/>
                <a:gd name="connsiteY20" fmla="*/ 7923 h 10000"/>
                <a:gd name="connsiteX21" fmla="*/ 7143 w 10000"/>
                <a:gd name="connsiteY21" fmla="*/ 7826 h 10000"/>
                <a:gd name="connsiteX22" fmla="*/ 7662 w 10000"/>
                <a:gd name="connsiteY22" fmla="*/ 7343 h 10000"/>
                <a:gd name="connsiteX23" fmla="*/ 8571 w 10000"/>
                <a:gd name="connsiteY23" fmla="*/ 6570 h 10000"/>
                <a:gd name="connsiteX24" fmla="*/ 9610 w 10000"/>
                <a:gd name="connsiteY24" fmla="*/ 5701 h 10000"/>
                <a:gd name="connsiteX25" fmla="*/ 9740 w 10000"/>
                <a:gd name="connsiteY25" fmla="*/ 5604 h 10000"/>
                <a:gd name="connsiteX26" fmla="*/ 10000 w 10000"/>
                <a:gd name="connsiteY26" fmla="*/ 5410 h 10000"/>
                <a:gd name="connsiteX27" fmla="*/ 10000 w 10000"/>
                <a:gd name="connsiteY27" fmla="*/ 5410 h 10000"/>
                <a:gd name="connsiteX28" fmla="*/ 10000 w 10000"/>
                <a:gd name="connsiteY28" fmla="*/ 5314 h 10000"/>
                <a:gd name="connsiteX29" fmla="*/ 10000 w 10000"/>
                <a:gd name="connsiteY29" fmla="*/ 5314 h 10000"/>
                <a:gd name="connsiteX30" fmla="*/ 5844 w 10000"/>
                <a:gd name="connsiteY30" fmla="*/ 2125 h 10000"/>
                <a:gd name="connsiteX31" fmla="*/ 2208 w 10000"/>
                <a:gd name="connsiteY31" fmla="*/ 0 h 10000"/>
                <a:gd name="connsiteX32" fmla="*/ 2727 w 10000"/>
                <a:gd name="connsiteY32" fmla="*/ 2995 h 10000"/>
                <a:gd name="connsiteX33" fmla="*/ 2338 w 10000"/>
                <a:gd name="connsiteY33" fmla="*/ 8406 h 10000"/>
                <a:gd name="connsiteX34" fmla="*/ 0 w 10000"/>
                <a:gd name="connsiteY3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104 w 10000"/>
                <a:gd name="connsiteY4" fmla="*/ 8599 h 10000"/>
                <a:gd name="connsiteX5" fmla="*/ 6234 w 10000"/>
                <a:gd name="connsiteY5" fmla="*/ 8503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623 w 10000"/>
                <a:gd name="connsiteY10" fmla="*/ 8212 h 10000"/>
                <a:gd name="connsiteX11" fmla="*/ 6623 w 10000"/>
                <a:gd name="connsiteY11" fmla="*/ 8212 h 10000"/>
                <a:gd name="connsiteX12" fmla="*/ 6623 w 10000"/>
                <a:gd name="connsiteY12" fmla="*/ 8212 h 10000"/>
                <a:gd name="connsiteX13" fmla="*/ 6623 w 10000"/>
                <a:gd name="connsiteY13" fmla="*/ 8116 h 10000"/>
                <a:gd name="connsiteX14" fmla="*/ 6623 w 10000"/>
                <a:gd name="connsiteY14" fmla="*/ 8116 h 10000"/>
                <a:gd name="connsiteX15" fmla="*/ 6753 w 10000"/>
                <a:gd name="connsiteY15" fmla="*/ 8116 h 10000"/>
                <a:gd name="connsiteX16" fmla="*/ 6753 w 10000"/>
                <a:gd name="connsiteY16" fmla="*/ 8116 h 10000"/>
                <a:gd name="connsiteX17" fmla="*/ 6883 w 10000"/>
                <a:gd name="connsiteY17" fmla="*/ 8020 h 10000"/>
                <a:gd name="connsiteX18" fmla="*/ 6883 w 10000"/>
                <a:gd name="connsiteY18" fmla="*/ 7923 h 10000"/>
                <a:gd name="connsiteX19" fmla="*/ 6883 w 10000"/>
                <a:gd name="connsiteY19" fmla="*/ 7923 h 10000"/>
                <a:gd name="connsiteX20" fmla="*/ 7143 w 10000"/>
                <a:gd name="connsiteY20" fmla="*/ 7826 h 10000"/>
                <a:gd name="connsiteX21" fmla="*/ 7662 w 10000"/>
                <a:gd name="connsiteY21" fmla="*/ 7343 h 10000"/>
                <a:gd name="connsiteX22" fmla="*/ 8571 w 10000"/>
                <a:gd name="connsiteY22" fmla="*/ 6570 h 10000"/>
                <a:gd name="connsiteX23" fmla="*/ 9610 w 10000"/>
                <a:gd name="connsiteY23" fmla="*/ 5701 h 10000"/>
                <a:gd name="connsiteX24" fmla="*/ 9740 w 10000"/>
                <a:gd name="connsiteY24" fmla="*/ 5604 h 10000"/>
                <a:gd name="connsiteX25" fmla="*/ 10000 w 10000"/>
                <a:gd name="connsiteY25" fmla="*/ 5410 h 10000"/>
                <a:gd name="connsiteX26" fmla="*/ 10000 w 10000"/>
                <a:gd name="connsiteY26" fmla="*/ 5410 h 10000"/>
                <a:gd name="connsiteX27" fmla="*/ 10000 w 10000"/>
                <a:gd name="connsiteY27" fmla="*/ 5314 h 10000"/>
                <a:gd name="connsiteX28" fmla="*/ 10000 w 10000"/>
                <a:gd name="connsiteY28" fmla="*/ 5314 h 10000"/>
                <a:gd name="connsiteX29" fmla="*/ 5844 w 10000"/>
                <a:gd name="connsiteY29" fmla="*/ 2125 h 10000"/>
                <a:gd name="connsiteX30" fmla="*/ 2208 w 10000"/>
                <a:gd name="connsiteY30" fmla="*/ 0 h 10000"/>
                <a:gd name="connsiteX31" fmla="*/ 2727 w 10000"/>
                <a:gd name="connsiteY31" fmla="*/ 2995 h 10000"/>
                <a:gd name="connsiteX32" fmla="*/ 2338 w 10000"/>
                <a:gd name="connsiteY32" fmla="*/ 8406 h 10000"/>
                <a:gd name="connsiteX33" fmla="*/ 0 w 10000"/>
                <a:gd name="connsiteY3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234 w 10000"/>
                <a:gd name="connsiteY4" fmla="*/ 8503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623 w 10000"/>
                <a:gd name="connsiteY9" fmla="*/ 8212 h 10000"/>
                <a:gd name="connsiteX10" fmla="*/ 6623 w 10000"/>
                <a:gd name="connsiteY10" fmla="*/ 8212 h 10000"/>
                <a:gd name="connsiteX11" fmla="*/ 6623 w 10000"/>
                <a:gd name="connsiteY11" fmla="*/ 8212 h 10000"/>
                <a:gd name="connsiteX12" fmla="*/ 6623 w 10000"/>
                <a:gd name="connsiteY12" fmla="*/ 8116 h 10000"/>
                <a:gd name="connsiteX13" fmla="*/ 6623 w 10000"/>
                <a:gd name="connsiteY13" fmla="*/ 8116 h 10000"/>
                <a:gd name="connsiteX14" fmla="*/ 6753 w 10000"/>
                <a:gd name="connsiteY14" fmla="*/ 8116 h 10000"/>
                <a:gd name="connsiteX15" fmla="*/ 6753 w 10000"/>
                <a:gd name="connsiteY15" fmla="*/ 8116 h 10000"/>
                <a:gd name="connsiteX16" fmla="*/ 6883 w 10000"/>
                <a:gd name="connsiteY16" fmla="*/ 8020 h 10000"/>
                <a:gd name="connsiteX17" fmla="*/ 6883 w 10000"/>
                <a:gd name="connsiteY17" fmla="*/ 7923 h 10000"/>
                <a:gd name="connsiteX18" fmla="*/ 6883 w 10000"/>
                <a:gd name="connsiteY18" fmla="*/ 7923 h 10000"/>
                <a:gd name="connsiteX19" fmla="*/ 7143 w 10000"/>
                <a:gd name="connsiteY19" fmla="*/ 7826 h 10000"/>
                <a:gd name="connsiteX20" fmla="*/ 7662 w 10000"/>
                <a:gd name="connsiteY20" fmla="*/ 7343 h 10000"/>
                <a:gd name="connsiteX21" fmla="*/ 8571 w 10000"/>
                <a:gd name="connsiteY21" fmla="*/ 6570 h 10000"/>
                <a:gd name="connsiteX22" fmla="*/ 9610 w 10000"/>
                <a:gd name="connsiteY22" fmla="*/ 5701 h 10000"/>
                <a:gd name="connsiteX23" fmla="*/ 9740 w 10000"/>
                <a:gd name="connsiteY23" fmla="*/ 5604 h 10000"/>
                <a:gd name="connsiteX24" fmla="*/ 10000 w 10000"/>
                <a:gd name="connsiteY24" fmla="*/ 5410 h 10000"/>
                <a:gd name="connsiteX25" fmla="*/ 10000 w 10000"/>
                <a:gd name="connsiteY25" fmla="*/ 5410 h 10000"/>
                <a:gd name="connsiteX26" fmla="*/ 10000 w 10000"/>
                <a:gd name="connsiteY26" fmla="*/ 5314 h 10000"/>
                <a:gd name="connsiteX27" fmla="*/ 10000 w 10000"/>
                <a:gd name="connsiteY27" fmla="*/ 5314 h 10000"/>
                <a:gd name="connsiteX28" fmla="*/ 5844 w 10000"/>
                <a:gd name="connsiteY28" fmla="*/ 2125 h 10000"/>
                <a:gd name="connsiteX29" fmla="*/ 2208 w 10000"/>
                <a:gd name="connsiteY29" fmla="*/ 0 h 10000"/>
                <a:gd name="connsiteX30" fmla="*/ 2727 w 10000"/>
                <a:gd name="connsiteY30" fmla="*/ 2995 h 10000"/>
                <a:gd name="connsiteX31" fmla="*/ 2338 w 10000"/>
                <a:gd name="connsiteY31" fmla="*/ 8406 h 10000"/>
                <a:gd name="connsiteX32" fmla="*/ 0 w 10000"/>
                <a:gd name="connsiteY3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212 h 10000"/>
                <a:gd name="connsiteX11" fmla="*/ 6623 w 10000"/>
                <a:gd name="connsiteY11" fmla="*/ 8116 h 10000"/>
                <a:gd name="connsiteX12" fmla="*/ 6623 w 10000"/>
                <a:gd name="connsiteY12" fmla="*/ 8116 h 10000"/>
                <a:gd name="connsiteX13" fmla="*/ 6753 w 10000"/>
                <a:gd name="connsiteY13" fmla="*/ 8116 h 10000"/>
                <a:gd name="connsiteX14" fmla="*/ 6753 w 10000"/>
                <a:gd name="connsiteY14" fmla="*/ 8116 h 10000"/>
                <a:gd name="connsiteX15" fmla="*/ 6883 w 10000"/>
                <a:gd name="connsiteY15" fmla="*/ 8020 h 10000"/>
                <a:gd name="connsiteX16" fmla="*/ 6883 w 10000"/>
                <a:gd name="connsiteY16" fmla="*/ 7923 h 10000"/>
                <a:gd name="connsiteX17" fmla="*/ 6883 w 10000"/>
                <a:gd name="connsiteY17" fmla="*/ 7923 h 10000"/>
                <a:gd name="connsiteX18" fmla="*/ 7143 w 10000"/>
                <a:gd name="connsiteY18" fmla="*/ 7826 h 10000"/>
                <a:gd name="connsiteX19" fmla="*/ 7662 w 10000"/>
                <a:gd name="connsiteY19" fmla="*/ 7343 h 10000"/>
                <a:gd name="connsiteX20" fmla="*/ 8571 w 10000"/>
                <a:gd name="connsiteY20" fmla="*/ 6570 h 10000"/>
                <a:gd name="connsiteX21" fmla="*/ 9610 w 10000"/>
                <a:gd name="connsiteY21" fmla="*/ 5701 h 10000"/>
                <a:gd name="connsiteX22" fmla="*/ 9740 w 10000"/>
                <a:gd name="connsiteY22" fmla="*/ 5604 h 10000"/>
                <a:gd name="connsiteX23" fmla="*/ 10000 w 10000"/>
                <a:gd name="connsiteY23" fmla="*/ 5410 h 10000"/>
                <a:gd name="connsiteX24" fmla="*/ 10000 w 10000"/>
                <a:gd name="connsiteY24" fmla="*/ 5410 h 10000"/>
                <a:gd name="connsiteX25" fmla="*/ 10000 w 10000"/>
                <a:gd name="connsiteY25" fmla="*/ 5314 h 10000"/>
                <a:gd name="connsiteX26" fmla="*/ 10000 w 10000"/>
                <a:gd name="connsiteY26" fmla="*/ 5314 h 10000"/>
                <a:gd name="connsiteX27" fmla="*/ 5844 w 10000"/>
                <a:gd name="connsiteY27" fmla="*/ 2125 h 10000"/>
                <a:gd name="connsiteX28" fmla="*/ 2208 w 10000"/>
                <a:gd name="connsiteY28" fmla="*/ 0 h 10000"/>
                <a:gd name="connsiteX29" fmla="*/ 2727 w 10000"/>
                <a:gd name="connsiteY29" fmla="*/ 2995 h 10000"/>
                <a:gd name="connsiteX30" fmla="*/ 2338 w 10000"/>
                <a:gd name="connsiteY30" fmla="*/ 8406 h 10000"/>
                <a:gd name="connsiteX31" fmla="*/ 0 w 10000"/>
                <a:gd name="connsiteY3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753 w 10000"/>
                <a:gd name="connsiteY12" fmla="*/ 8116 h 10000"/>
                <a:gd name="connsiteX13" fmla="*/ 6753 w 10000"/>
                <a:gd name="connsiteY13" fmla="*/ 8116 h 10000"/>
                <a:gd name="connsiteX14" fmla="*/ 6883 w 10000"/>
                <a:gd name="connsiteY14" fmla="*/ 8020 h 10000"/>
                <a:gd name="connsiteX15" fmla="*/ 6883 w 10000"/>
                <a:gd name="connsiteY15" fmla="*/ 7923 h 10000"/>
                <a:gd name="connsiteX16" fmla="*/ 6883 w 10000"/>
                <a:gd name="connsiteY16" fmla="*/ 7923 h 10000"/>
                <a:gd name="connsiteX17" fmla="*/ 7143 w 10000"/>
                <a:gd name="connsiteY17" fmla="*/ 7826 h 10000"/>
                <a:gd name="connsiteX18" fmla="*/ 7662 w 10000"/>
                <a:gd name="connsiteY18" fmla="*/ 7343 h 10000"/>
                <a:gd name="connsiteX19" fmla="*/ 8571 w 10000"/>
                <a:gd name="connsiteY19" fmla="*/ 6570 h 10000"/>
                <a:gd name="connsiteX20" fmla="*/ 9610 w 10000"/>
                <a:gd name="connsiteY20" fmla="*/ 5701 h 10000"/>
                <a:gd name="connsiteX21" fmla="*/ 9740 w 10000"/>
                <a:gd name="connsiteY21" fmla="*/ 5604 h 10000"/>
                <a:gd name="connsiteX22" fmla="*/ 10000 w 10000"/>
                <a:gd name="connsiteY22" fmla="*/ 5410 h 10000"/>
                <a:gd name="connsiteX23" fmla="*/ 10000 w 10000"/>
                <a:gd name="connsiteY23" fmla="*/ 5410 h 10000"/>
                <a:gd name="connsiteX24" fmla="*/ 10000 w 10000"/>
                <a:gd name="connsiteY24" fmla="*/ 5314 h 10000"/>
                <a:gd name="connsiteX25" fmla="*/ 10000 w 10000"/>
                <a:gd name="connsiteY25" fmla="*/ 5314 h 10000"/>
                <a:gd name="connsiteX26" fmla="*/ 5844 w 10000"/>
                <a:gd name="connsiteY26" fmla="*/ 2125 h 10000"/>
                <a:gd name="connsiteX27" fmla="*/ 2208 w 10000"/>
                <a:gd name="connsiteY27" fmla="*/ 0 h 10000"/>
                <a:gd name="connsiteX28" fmla="*/ 2727 w 10000"/>
                <a:gd name="connsiteY28" fmla="*/ 2995 h 10000"/>
                <a:gd name="connsiteX29" fmla="*/ 2338 w 10000"/>
                <a:gd name="connsiteY29" fmla="*/ 8406 h 10000"/>
                <a:gd name="connsiteX30" fmla="*/ 0 w 10000"/>
                <a:gd name="connsiteY3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753 w 10000"/>
                <a:gd name="connsiteY12" fmla="*/ 8116 h 10000"/>
                <a:gd name="connsiteX13" fmla="*/ 6883 w 10000"/>
                <a:gd name="connsiteY13" fmla="*/ 8020 h 10000"/>
                <a:gd name="connsiteX14" fmla="*/ 6883 w 10000"/>
                <a:gd name="connsiteY14" fmla="*/ 7923 h 10000"/>
                <a:gd name="connsiteX15" fmla="*/ 6883 w 10000"/>
                <a:gd name="connsiteY15" fmla="*/ 7923 h 10000"/>
                <a:gd name="connsiteX16" fmla="*/ 7143 w 10000"/>
                <a:gd name="connsiteY16" fmla="*/ 7826 h 10000"/>
                <a:gd name="connsiteX17" fmla="*/ 7662 w 10000"/>
                <a:gd name="connsiteY17" fmla="*/ 7343 h 10000"/>
                <a:gd name="connsiteX18" fmla="*/ 8571 w 10000"/>
                <a:gd name="connsiteY18" fmla="*/ 6570 h 10000"/>
                <a:gd name="connsiteX19" fmla="*/ 9610 w 10000"/>
                <a:gd name="connsiteY19" fmla="*/ 5701 h 10000"/>
                <a:gd name="connsiteX20" fmla="*/ 9740 w 10000"/>
                <a:gd name="connsiteY20" fmla="*/ 5604 h 10000"/>
                <a:gd name="connsiteX21" fmla="*/ 10000 w 10000"/>
                <a:gd name="connsiteY21" fmla="*/ 5410 h 10000"/>
                <a:gd name="connsiteX22" fmla="*/ 10000 w 10000"/>
                <a:gd name="connsiteY22" fmla="*/ 5410 h 10000"/>
                <a:gd name="connsiteX23" fmla="*/ 10000 w 10000"/>
                <a:gd name="connsiteY23" fmla="*/ 5314 h 10000"/>
                <a:gd name="connsiteX24" fmla="*/ 10000 w 10000"/>
                <a:gd name="connsiteY24" fmla="*/ 5314 h 10000"/>
                <a:gd name="connsiteX25" fmla="*/ 5844 w 10000"/>
                <a:gd name="connsiteY25" fmla="*/ 2125 h 10000"/>
                <a:gd name="connsiteX26" fmla="*/ 2208 w 10000"/>
                <a:gd name="connsiteY26" fmla="*/ 0 h 10000"/>
                <a:gd name="connsiteX27" fmla="*/ 2727 w 10000"/>
                <a:gd name="connsiteY27" fmla="*/ 2995 h 10000"/>
                <a:gd name="connsiteX28" fmla="*/ 2338 w 10000"/>
                <a:gd name="connsiteY28" fmla="*/ 8406 h 10000"/>
                <a:gd name="connsiteX29" fmla="*/ 0 w 10000"/>
                <a:gd name="connsiteY2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6883 w 10000"/>
                <a:gd name="connsiteY13" fmla="*/ 7923 h 10000"/>
                <a:gd name="connsiteX14" fmla="*/ 6883 w 10000"/>
                <a:gd name="connsiteY14" fmla="*/ 7923 h 10000"/>
                <a:gd name="connsiteX15" fmla="*/ 7143 w 10000"/>
                <a:gd name="connsiteY15" fmla="*/ 7826 h 10000"/>
                <a:gd name="connsiteX16" fmla="*/ 7662 w 10000"/>
                <a:gd name="connsiteY16" fmla="*/ 7343 h 10000"/>
                <a:gd name="connsiteX17" fmla="*/ 8571 w 10000"/>
                <a:gd name="connsiteY17" fmla="*/ 6570 h 10000"/>
                <a:gd name="connsiteX18" fmla="*/ 9610 w 10000"/>
                <a:gd name="connsiteY18" fmla="*/ 5701 h 10000"/>
                <a:gd name="connsiteX19" fmla="*/ 9740 w 10000"/>
                <a:gd name="connsiteY19" fmla="*/ 5604 h 10000"/>
                <a:gd name="connsiteX20" fmla="*/ 10000 w 10000"/>
                <a:gd name="connsiteY20" fmla="*/ 5410 h 10000"/>
                <a:gd name="connsiteX21" fmla="*/ 10000 w 10000"/>
                <a:gd name="connsiteY21" fmla="*/ 5410 h 10000"/>
                <a:gd name="connsiteX22" fmla="*/ 10000 w 10000"/>
                <a:gd name="connsiteY22" fmla="*/ 5314 h 10000"/>
                <a:gd name="connsiteX23" fmla="*/ 10000 w 10000"/>
                <a:gd name="connsiteY23" fmla="*/ 5314 h 10000"/>
                <a:gd name="connsiteX24" fmla="*/ 5844 w 10000"/>
                <a:gd name="connsiteY24" fmla="*/ 2125 h 10000"/>
                <a:gd name="connsiteX25" fmla="*/ 2208 w 10000"/>
                <a:gd name="connsiteY25" fmla="*/ 0 h 10000"/>
                <a:gd name="connsiteX26" fmla="*/ 2727 w 10000"/>
                <a:gd name="connsiteY26" fmla="*/ 2995 h 10000"/>
                <a:gd name="connsiteX27" fmla="*/ 2338 w 10000"/>
                <a:gd name="connsiteY27" fmla="*/ 8406 h 10000"/>
                <a:gd name="connsiteX28" fmla="*/ 0 w 10000"/>
                <a:gd name="connsiteY2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6883 w 10000"/>
                <a:gd name="connsiteY13" fmla="*/ 7923 h 10000"/>
                <a:gd name="connsiteX14" fmla="*/ 7143 w 10000"/>
                <a:gd name="connsiteY14" fmla="*/ 7826 h 10000"/>
                <a:gd name="connsiteX15" fmla="*/ 7662 w 10000"/>
                <a:gd name="connsiteY15" fmla="*/ 7343 h 10000"/>
                <a:gd name="connsiteX16" fmla="*/ 8571 w 10000"/>
                <a:gd name="connsiteY16" fmla="*/ 6570 h 10000"/>
                <a:gd name="connsiteX17" fmla="*/ 9610 w 10000"/>
                <a:gd name="connsiteY17" fmla="*/ 5701 h 10000"/>
                <a:gd name="connsiteX18" fmla="*/ 9740 w 10000"/>
                <a:gd name="connsiteY18" fmla="*/ 5604 h 10000"/>
                <a:gd name="connsiteX19" fmla="*/ 10000 w 10000"/>
                <a:gd name="connsiteY19" fmla="*/ 5410 h 10000"/>
                <a:gd name="connsiteX20" fmla="*/ 10000 w 10000"/>
                <a:gd name="connsiteY20" fmla="*/ 5410 h 10000"/>
                <a:gd name="connsiteX21" fmla="*/ 10000 w 10000"/>
                <a:gd name="connsiteY21" fmla="*/ 5314 h 10000"/>
                <a:gd name="connsiteX22" fmla="*/ 10000 w 10000"/>
                <a:gd name="connsiteY22" fmla="*/ 5314 h 10000"/>
                <a:gd name="connsiteX23" fmla="*/ 5844 w 10000"/>
                <a:gd name="connsiteY23" fmla="*/ 2125 h 10000"/>
                <a:gd name="connsiteX24" fmla="*/ 2208 w 10000"/>
                <a:gd name="connsiteY24" fmla="*/ 0 h 10000"/>
                <a:gd name="connsiteX25" fmla="*/ 2727 w 10000"/>
                <a:gd name="connsiteY25" fmla="*/ 2995 h 10000"/>
                <a:gd name="connsiteX26" fmla="*/ 2338 w 10000"/>
                <a:gd name="connsiteY26" fmla="*/ 8406 h 10000"/>
                <a:gd name="connsiteX27" fmla="*/ 0 w 10000"/>
                <a:gd name="connsiteY2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7143 w 10000"/>
                <a:gd name="connsiteY13" fmla="*/ 7826 h 10000"/>
                <a:gd name="connsiteX14" fmla="*/ 7662 w 10000"/>
                <a:gd name="connsiteY14" fmla="*/ 7343 h 10000"/>
                <a:gd name="connsiteX15" fmla="*/ 8571 w 10000"/>
                <a:gd name="connsiteY15" fmla="*/ 6570 h 10000"/>
                <a:gd name="connsiteX16" fmla="*/ 9610 w 10000"/>
                <a:gd name="connsiteY16" fmla="*/ 5701 h 10000"/>
                <a:gd name="connsiteX17" fmla="*/ 9740 w 10000"/>
                <a:gd name="connsiteY17" fmla="*/ 5604 h 10000"/>
                <a:gd name="connsiteX18" fmla="*/ 10000 w 10000"/>
                <a:gd name="connsiteY18" fmla="*/ 5410 h 10000"/>
                <a:gd name="connsiteX19" fmla="*/ 10000 w 10000"/>
                <a:gd name="connsiteY19" fmla="*/ 5410 h 10000"/>
                <a:gd name="connsiteX20" fmla="*/ 10000 w 10000"/>
                <a:gd name="connsiteY20" fmla="*/ 5314 h 10000"/>
                <a:gd name="connsiteX21" fmla="*/ 10000 w 10000"/>
                <a:gd name="connsiteY21" fmla="*/ 5314 h 10000"/>
                <a:gd name="connsiteX22" fmla="*/ 5844 w 10000"/>
                <a:gd name="connsiteY22" fmla="*/ 2125 h 10000"/>
                <a:gd name="connsiteX23" fmla="*/ 2208 w 10000"/>
                <a:gd name="connsiteY23" fmla="*/ 0 h 10000"/>
                <a:gd name="connsiteX24" fmla="*/ 2727 w 10000"/>
                <a:gd name="connsiteY24" fmla="*/ 2995 h 10000"/>
                <a:gd name="connsiteX25" fmla="*/ 2338 w 10000"/>
                <a:gd name="connsiteY25" fmla="*/ 8406 h 10000"/>
                <a:gd name="connsiteX26" fmla="*/ 0 w 10000"/>
                <a:gd name="connsiteY2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7662 w 10000"/>
                <a:gd name="connsiteY13" fmla="*/ 7343 h 10000"/>
                <a:gd name="connsiteX14" fmla="*/ 8571 w 10000"/>
                <a:gd name="connsiteY14" fmla="*/ 6570 h 10000"/>
                <a:gd name="connsiteX15" fmla="*/ 9610 w 10000"/>
                <a:gd name="connsiteY15" fmla="*/ 5701 h 10000"/>
                <a:gd name="connsiteX16" fmla="*/ 9740 w 10000"/>
                <a:gd name="connsiteY16" fmla="*/ 5604 h 10000"/>
                <a:gd name="connsiteX17" fmla="*/ 10000 w 10000"/>
                <a:gd name="connsiteY17" fmla="*/ 5410 h 10000"/>
                <a:gd name="connsiteX18" fmla="*/ 10000 w 10000"/>
                <a:gd name="connsiteY18" fmla="*/ 5410 h 10000"/>
                <a:gd name="connsiteX19" fmla="*/ 10000 w 10000"/>
                <a:gd name="connsiteY19" fmla="*/ 5314 h 10000"/>
                <a:gd name="connsiteX20" fmla="*/ 10000 w 10000"/>
                <a:gd name="connsiteY20" fmla="*/ 5314 h 10000"/>
                <a:gd name="connsiteX21" fmla="*/ 5844 w 10000"/>
                <a:gd name="connsiteY21" fmla="*/ 2125 h 10000"/>
                <a:gd name="connsiteX22" fmla="*/ 2208 w 10000"/>
                <a:gd name="connsiteY22" fmla="*/ 0 h 10000"/>
                <a:gd name="connsiteX23" fmla="*/ 2727 w 10000"/>
                <a:gd name="connsiteY23" fmla="*/ 2995 h 10000"/>
                <a:gd name="connsiteX24" fmla="*/ 2338 w 10000"/>
                <a:gd name="connsiteY24" fmla="*/ 8406 h 10000"/>
                <a:gd name="connsiteX25" fmla="*/ 0 w 10000"/>
                <a:gd name="connsiteY2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7662 w 10000"/>
                <a:gd name="connsiteY12" fmla="*/ 7343 h 10000"/>
                <a:gd name="connsiteX13" fmla="*/ 8571 w 10000"/>
                <a:gd name="connsiteY13" fmla="*/ 6570 h 10000"/>
                <a:gd name="connsiteX14" fmla="*/ 9610 w 10000"/>
                <a:gd name="connsiteY14" fmla="*/ 5701 h 10000"/>
                <a:gd name="connsiteX15" fmla="*/ 9740 w 10000"/>
                <a:gd name="connsiteY15" fmla="*/ 5604 h 10000"/>
                <a:gd name="connsiteX16" fmla="*/ 10000 w 10000"/>
                <a:gd name="connsiteY16" fmla="*/ 5410 h 10000"/>
                <a:gd name="connsiteX17" fmla="*/ 10000 w 10000"/>
                <a:gd name="connsiteY17" fmla="*/ 5410 h 10000"/>
                <a:gd name="connsiteX18" fmla="*/ 10000 w 10000"/>
                <a:gd name="connsiteY18" fmla="*/ 5314 h 10000"/>
                <a:gd name="connsiteX19" fmla="*/ 10000 w 10000"/>
                <a:gd name="connsiteY19" fmla="*/ 5314 h 10000"/>
                <a:gd name="connsiteX20" fmla="*/ 5844 w 10000"/>
                <a:gd name="connsiteY20" fmla="*/ 2125 h 10000"/>
                <a:gd name="connsiteX21" fmla="*/ 2208 w 10000"/>
                <a:gd name="connsiteY21" fmla="*/ 0 h 10000"/>
                <a:gd name="connsiteX22" fmla="*/ 2727 w 10000"/>
                <a:gd name="connsiteY22" fmla="*/ 2995 h 10000"/>
                <a:gd name="connsiteX23" fmla="*/ 2338 w 10000"/>
                <a:gd name="connsiteY23" fmla="*/ 8406 h 10000"/>
                <a:gd name="connsiteX24" fmla="*/ 0 w 10000"/>
                <a:gd name="connsiteY2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7662 w 10000"/>
                <a:gd name="connsiteY11" fmla="*/ 7343 h 10000"/>
                <a:gd name="connsiteX12" fmla="*/ 8571 w 10000"/>
                <a:gd name="connsiteY12" fmla="*/ 6570 h 10000"/>
                <a:gd name="connsiteX13" fmla="*/ 9610 w 10000"/>
                <a:gd name="connsiteY13" fmla="*/ 5701 h 10000"/>
                <a:gd name="connsiteX14" fmla="*/ 9740 w 10000"/>
                <a:gd name="connsiteY14" fmla="*/ 5604 h 10000"/>
                <a:gd name="connsiteX15" fmla="*/ 10000 w 10000"/>
                <a:gd name="connsiteY15" fmla="*/ 5410 h 10000"/>
                <a:gd name="connsiteX16" fmla="*/ 10000 w 10000"/>
                <a:gd name="connsiteY16" fmla="*/ 5410 h 10000"/>
                <a:gd name="connsiteX17" fmla="*/ 10000 w 10000"/>
                <a:gd name="connsiteY17" fmla="*/ 5314 h 10000"/>
                <a:gd name="connsiteX18" fmla="*/ 10000 w 10000"/>
                <a:gd name="connsiteY18" fmla="*/ 5314 h 10000"/>
                <a:gd name="connsiteX19" fmla="*/ 5844 w 10000"/>
                <a:gd name="connsiteY19" fmla="*/ 2125 h 10000"/>
                <a:gd name="connsiteX20" fmla="*/ 2208 w 10000"/>
                <a:gd name="connsiteY20" fmla="*/ 0 h 10000"/>
                <a:gd name="connsiteX21" fmla="*/ 2727 w 10000"/>
                <a:gd name="connsiteY21" fmla="*/ 2995 h 10000"/>
                <a:gd name="connsiteX22" fmla="*/ 2338 w 10000"/>
                <a:gd name="connsiteY22" fmla="*/ 8406 h 10000"/>
                <a:gd name="connsiteX23" fmla="*/ 0 w 10000"/>
                <a:gd name="connsiteY2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116 h 10000"/>
                <a:gd name="connsiteX10" fmla="*/ 7662 w 10000"/>
                <a:gd name="connsiteY10" fmla="*/ 7343 h 10000"/>
                <a:gd name="connsiteX11" fmla="*/ 8571 w 10000"/>
                <a:gd name="connsiteY11" fmla="*/ 6570 h 10000"/>
                <a:gd name="connsiteX12" fmla="*/ 9610 w 10000"/>
                <a:gd name="connsiteY12" fmla="*/ 5701 h 10000"/>
                <a:gd name="connsiteX13" fmla="*/ 9740 w 10000"/>
                <a:gd name="connsiteY13" fmla="*/ 5604 h 10000"/>
                <a:gd name="connsiteX14" fmla="*/ 10000 w 10000"/>
                <a:gd name="connsiteY14" fmla="*/ 5410 h 10000"/>
                <a:gd name="connsiteX15" fmla="*/ 10000 w 10000"/>
                <a:gd name="connsiteY15" fmla="*/ 5410 h 10000"/>
                <a:gd name="connsiteX16" fmla="*/ 10000 w 10000"/>
                <a:gd name="connsiteY16" fmla="*/ 5314 h 10000"/>
                <a:gd name="connsiteX17" fmla="*/ 10000 w 10000"/>
                <a:gd name="connsiteY17" fmla="*/ 5314 h 10000"/>
                <a:gd name="connsiteX18" fmla="*/ 5844 w 10000"/>
                <a:gd name="connsiteY18" fmla="*/ 2125 h 10000"/>
                <a:gd name="connsiteX19" fmla="*/ 2208 w 10000"/>
                <a:gd name="connsiteY19" fmla="*/ 0 h 10000"/>
                <a:gd name="connsiteX20" fmla="*/ 2727 w 10000"/>
                <a:gd name="connsiteY20" fmla="*/ 2995 h 10000"/>
                <a:gd name="connsiteX21" fmla="*/ 2338 w 10000"/>
                <a:gd name="connsiteY21" fmla="*/ 8406 h 10000"/>
                <a:gd name="connsiteX22" fmla="*/ 0 w 10000"/>
                <a:gd name="connsiteY2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116 h 10000"/>
                <a:gd name="connsiteX9" fmla="*/ 7662 w 10000"/>
                <a:gd name="connsiteY9" fmla="*/ 7343 h 10000"/>
                <a:gd name="connsiteX10" fmla="*/ 8571 w 10000"/>
                <a:gd name="connsiteY10" fmla="*/ 6570 h 10000"/>
                <a:gd name="connsiteX11" fmla="*/ 9610 w 10000"/>
                <a:gd name="connsiteY11" fmla="*/ 5701 h 10000"/>
                <a:gd name="connsiteX12" fmla="*/ 9740 w 10000"/>
                <a:gd name="connsiteY12" fmla="*/ 5604 h 10000"/>
                <a:gd name="connsiteX13" fmla="*/ 10000 w 10000"/>
                <a:gd name="connsiteY13" fmla="*/ 5410 h 10000"/>
                <a:gd name="connsiteX14" fmla="*/ 10000 w 10000"/>
                <a:gd name="connsiteY14" fmla="*/ 5410 h 10000"/>
                <a:gd name="connsiteX15" fmla="*/ 10000 w 10000"/>
                <a:gd name="connsiteY15" fmla="*/ 5314 h 10000"/>
                <a:gd name="connsiteX16" fmla="*/ 10000 w 10000"/>
                <a:gd name="connsiteY16" fmla="*/ 5314 h 10000"/>
                <a:gd name="connsiteX17" fmla="*/ 5844 w 10000"/>
                <a:gd name="connsiteY17" fmla="*/ 2125 h 10000"/>
                <a:gd name="connsiteX18" fmla="*/ 2208 w 10000"/>
                <a:gd name="connsiteY18" fmla="*/ 0 h 10000"/>
                <a:gd name="connsiteX19" fmla="*/ 2727 w 10000"/>
                <a:gd name="connsiteY19" fmla="*/ 2995 h 10000"/>
                <a:gd name="connsiteX20" fmla="*/ 2338 w 10000"/>
                <a:gd name="connsiteY20" fmla="*/ 8406 h 10000"/>
                <a:gd name="connsiteX21" fmla="*/ 0 w 10000"/>
                <a:gd name="connsiteY2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7662 w 10000"/>
                <a:gd name="connsiteY8" fmla="*/ 7343 h 10000"/>
                <a:gd name="connsiteX9" fmla="*/ 8571 w 10000"/>
                <a:gd name="connsiteY9" fmla="*/ 6570 h 10000"/>
                <a:gd name="connsiteX10" fmla="*/ 9610 w 10000"/>
                <a:gd name="connsiteY10" fmla="*/ 5701 h 10000"/>
                <a:gd name="connsiteX11" fmla="*/ 9740 w 10000"/>
                <a:gd name="connsiteY11" fmla="*/ 5604 h 10000"/>
                <a:gd name="connsiteX12" fmla="*/ 10000 w 10000"/>
                <a:gd name="connsiteY12" fmla="*/ 5410 h 10000"/>
                <a:gd name="connsiteX13" fmla="*/ 10000 w 10000"/>
                <a:gd name="connsiteY13" fmla="*/ 5410 h 10000"/>
                <a:gd name="connsiteX14" fmla="*/ 10000 w 10000"/>
                <a:gd name="connsiteY14" fmla="*/ 5314 h 10000"/>
                <a:gd name="connsiteX15" fmla="*/ 10000 w 10000"/>
                <a:gd name="connsiteY15" fmla="*/ 5314 h 10000"/>
                <a:gd name="connsiteX16" fmla="*/ 5844 w 10000"/>
                <a:gd name="connsiteY16" fmla="*/ 2125 h 10000"/>
                <a:gd name="connsiteX17" fmla="*/ 2208 w 10000"/>
                <a:gd name="connsiteY17" fmla="*/ 0 h 10000"/>
                <a:gd name="connsiteX18" fmla="*/ 2727 w 10000"/>
                <a:gd name="connsiteY18" fmla="*/ 2995 h 10000"/>
                <a:gd name="connsiteX19" fmla="*/ 2338 w 10000"/>
                <a:gd name="connsiteY19" fmla="*/ 8406 h 10000"/>
                <a:gd name="connsiteX20" fmla="*/ 0 w 10000"/>
                <a:gd name="connsiteY2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7662 w 10000"/>
                <a:gd name="connsiteY7" fmla="*/ 7343 h 10000"/>
                <a:gd name="connsiteX8" fmla="*/ 8571 w 10000"/>
                <a:gd name="connsiteY8" fmla="*/ 6570 h 10000"/>
                <a:gd name="connsiteX9" fmla="*/ 9610 w 10000"/>
                <a:gd name="connsiteY9" fmla="*/ 5701 h 10000"/>
                <a:gd name="connsiteX10" fmla="*/ 9740 w 10000"/>
                <a:gd name="connsiteY10" fmla="*/ 5604 h 10000"/>
                <a:gd name="connsiteX11" fmla="*/ 10000 w 10000"/>
                <a:gd name="connsiteY11" fmla="*/ 5410 h 10000"/>
                <a:gd name="connsiteX12" fmla="*/ 10000 w 10000"/>
                <a:gd name="connsiteY12" fmla="*/ 5410 h 10000"/>
                <a:gd name="connsiteX13" fmla="*/ 10000 w 10000"/>
                <a:gd name="connsiteY13" fmla="*/ 5314 h 10000"/>
                <a:gd name="connsiteX14" fmla="*/ 10000 w 10000"/>
                <a:gd name="connsiteY14" fmla="*/ 5314 h 10000"/>
                <a:gd name="connsiteX15" fmla="*/ 5844 w 10000"/>
                <a:gd name="connsiteY15" fmla="*/ 2125 h 10000"/>
                <a:gd name="connsiteX16" fmla="*/ 2208 w 10000"/>
                <a:gd name="connsiteY16" fmla="*/ 0 h 10000"/>
                <a:gd name="connsiteX17" fmla="*/ 2727 w 10000"/>
                <a:gd name="connsiteY17" fmla="*/ 2995 h 10000"/>
                <a:gd name="connsiteX18" fmla="*/ 2338 w 10000"/>
                <a:gd name="connsiteY18" fmla="*/ 8406 h 10000"/>
                <a:gd name="connsiteX19" fmla="*/ 0 w 10000"/>
                <a:gd name="connsiteY1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7662 w 10000"/>
                <a:gd name="connsiteY6" fmla="*/ 7343 h 10000"/>
                <a:gd name="connsiteX7" fmla="*/ 8571 w 10000"/>
                <a:gd name="connsiteY7" fmla="*/ 6570 h 10000"/>
                <a:gd name="connsiteX8" fmla="*/ 9610 w 10000"/>
                <a:gd name="connsiteY8" fmla="*/ 5701 h 10000"/>
                <a:gd name="connsiteX9" fmla="*/ 9740 w 10000"/>
                <a:gd name="connsiteY9" fmla="*/ 5604 h 10000"/>
                <a:gd name="connsiteX10" fmla="*/ 10000 w 10000"/>
                <a:gd name="connsiteY10" fmla="*/ 5410 h 10000"/>
                <a:gd name="connsiteX11" fmla="*/ 10000 w 10000"/>
                <a:gd name="connsiteY11" fmla="*/ 5410 h 10000"/>
                <a:gd name="connsiteX12" fmla="*/ 10000 w 10000"/>
                <a:gd name="connsiteY12" fmla="*/ 5314 h 10000"/>
                <a:gd name="connsiteX13" fmla="*/ 10000 w 10000"/>
                <a:gd name="connsiteY13" fmla="*/ 5314 h 10000"/>
                <a:gd name="connsiteX14" fmla="*/ 5844 w 10000"/>
                <a:gd name="connsiteY14" fmla="*/ 2125 h 10000"/>
                <a:gd name="connsiteX15" fmla="*/ 2208 w 10000"/>
                <a:gd name="connsiteY15" fmla="*/ 0 h 10000"/>
                <a:gd name="connsiteX16" fmla="*/ 2727 w 10000"/>
                <a:gd name="connsiteY16" fmla="*/ 2995 h 10000"/>
                <a:gd name="connsiteX17" fmla="*/ 2338 w 10000"/>
                <a:gd name="connsiteY17" fmla="*/ 8406 h 10000"/>
                <a:gd name="connsiteX18" fmla="*/ 0 w 10000"/>
                <a:gd name="connsiteY1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7662 w 10000"/>
                <a:gd name="connsiteY5" fmla="*/ 7343 h 10000"/>
                <a:gd name="connsiteX6" fmla="*/ 8571 w 10000"/>
                <a:gd name="connsiteY6" fmla="*/ 6570 h 10000"/>
                <a:gd name="connsiteX7" fmla="*/ 9610 w 10000"/>
                <a:gd name="connsiteY7" fmla="*/ 5701 h 10000"/>
                <a:gd name="connsiteX8" fmla="*/ 9740 w 10000"/>
                <a:gd name="connsiteY8" fmla="*/ 5604 h 10000"/>
                <a:gd name="connsiteX9" fmla="*/ 10000 w 10000"/>
                <a:gd name="connsiteY9" fmla="*/ 5410 h 10000"/>
                <a:gd name="connsiteX10" fmla="*/ 10000 w 10000"/>
                <a:gd name="connsiteY10" fmla="*/ 5410 h 10000"/>
                <a:gd name="connsiteX11" fmla="*/ 10000 w 10000"/>
                <a:gd name="connsiteY11" fmla="*/ 5314 h 10000"/>
                <a:gd name="connsiteX12" fmla="*/ 10000 w 10000"/>
                <a:gd name="connsiteY12" fmla="*/ 5314 h 10000"/>
                <a:gd name="connsiteX13" fmla="*/ 5844 w 10000"/>
                <a:gd name="connsiteY13" fmla="*/ 2125 h 10000"/>
                <a:gd name="connsiteX14" fmla="*/ 2208 w 10000"/>
                <a:gd name="connsiteY14" fmla="*/ 0 h 10000"/>
                <a:gd name="connsiteX15" fmla="*/ 2727 w 10000"/>
                <a:gd name="connsiteY15" fmla="*/ 2995 h 10000"/>
                <a:gd name="connsiteX16" fmla="*/ 2338 w 10000"/>
                <a:gd name="connsiteY16" fmla="*/ 8406 h 10000"/>
                <a:gd name="connsiteX17" fmla="*/ 0 w 10000"/>
                <a:gd name="connsiteY1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7662 w 10000"/>
                <a:gd name="connsiteY4" fmla="*/ 7343 h 10000"/>
                <a:gd name="connsiteX5" fmla="*/ 8571 w 10000"/>
                <a:gd name="connsiteY5" fmla="*/ 6570 h 10000"/>
                <a:gd name="connsiteX6" fmla="*/ 9610 w 10000"/>
                <a:gd name="connsiteY6" fmla="*/ 5701 h 10000"/>
                <a:gd name="connsiteX7" fmla="*/ 9740 w 10000"/>
                <a:gd name="connsiteY7" fmla="*/ 5604 h 10000"/>
                <a:gd name="connsiteX8" fmla="*/ 10000 w 10000"/>
                <a:gd name="connsiteY8" fmla="*/ 5410 h 10000"/>
                <a:gd name="connsiteX9" fmla="*/ 10000 w 10000"/>
                <a:gd name="connsiteY9" fmla="*/ 5410 h 10000"/>
                <a:gd name="connsiteX10" fmla="*/ 10000 w 10000"/>
                <a:gd name="connsiteY10" fmla="*/ 5314 h 10000"/>
                <a:gd name="connsiteX11" fmla="*/ 10000 w 10000"/>
                <a:gd name="connsiteY11" fmla="*/ 5314 h 10000"/>
                <a:gd name="connsiteX12" fmla="*/ 5844 w 10000"/>
                <a:gd name="connsiteY12" fmla="*/ 2125 h 10000"/>
                <a:gd name="connsiteX13" fmla="*/ 2208 w 10000"/>
                <a:gd name="connsiteY13" fmla="*/ 0 h 10000"/>
                <a:gd name="connsiteX14" fmla="*/ 2727 w 10000"/>
                <a:gd name="connsiteY14" fmla="*/ 2995 h 10000"/>
                <a:gd name="connsiteX15" fmla="*/ 2338 w 10000"/>
                <a:gd name="connsiteY15" fmla="*/ 8406 h 10000"/>
                <a:gd name="connsiteX16" fmla="*/ 0 w 10000"/>
                <a:gd name="connsiteY1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8571 w 10000"/>
                <a:gd name="connsiteY4" fmla="*/ 6570 h 10000"/>
                <a:gd name="connsiteX5" fmla="*/ 9610 w 10000"/>
                <a:gd name="connsiteY5" fmla="*/ 5701 h 10000"/>
                <a:gd name="connsiteX6" fmla="*/ 9740 w 10000"/>
                <a:gd name="connsiteY6" fmla="*/ 5604 h 10000"/>
                <a:gd name="connsiteX7" fmla="*/ 10000 w 10000"/>
                <a:gd name="connsiteY7" fmla="*/ 5410 h 10000"/>
                <a:gd name="connsiteX8" fmla="*/ 10000 w 10000"/>
                <a:gd name="connsiteY8" fmla="*/ 5410 h 10000"/>
                <a:gd name="connsiteX9" fmla="*/ 10000 w 10000"/>
                <a:gd name="connsiteY9" fmla="*/ 5314 h 10000"/>
                <a:gd name="connsiteX10" fmla="*/ 10000 w 10000"/>
                <a:gd name="connsiteY10" fmla="*/ 5314 h 10000"/>
                <a:gd name="connsiteX11" fmla="*/ 5844 w 10000"/>
                <a:gd name="connsiteY11" fmla="*/ 2125 h 10000"/>
                <a:gd name="connsiteX12" fmla="*/ 2208 w 10000"/>
                <a:gd name="connsiteY12" fmla="*/ 0 h 10000"/>
                <a:gd name="connsiteX13" fmla="*/ 2727 w 10000"/>
                <a:gd name="connsiteY13" fmla="*/ 2995 h 10000"/>
                <a:gd name="connsiteX14" fmla="*/ 2338 w 10000"/>
                <a:gd name="connsiteY14" fmla="*/ 8406 h 10000"/>
                <a:gd name="connsiteX15" fmla="*/ 0 w 10000"/>
                <a:gd name="connsiteY1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9610 w 10000"/>
                <a:gd name="connsiteY4" fmla="*/ 5701 h 10000"/>
                <a:gd name="connsiteX5" fmla="*/ 9740 w 10000"/>
                <a:gd name="connsiteY5" fmla="*/ 5604 h 10000"/>
                <a:gd name="connsiteX6" fmla="*/ 10000 w 10000"/>
                <a:gd name="connsiteY6" fmla="*/ 5410 h 10000"/>
                <a:gd name="connsiteX7" fmla="*/ 10000 w 10000"/>
                <a:gd name="connsiteY7" fmla="*/ 5410 h 10000"/>
                <a:gd name="connsiteX8" fmla="*/ 10000 w 10000"/>
                <a:gd name="connsiteY8" fmla="*/ 5314 h 10000"/>
                <a:gd name="connsiteX9" fmla="*/ 10000 w 10000"/>
                <a:gd name="connsiteY9" fmla="*/ 5314 h 10000"/>
                <a:gd name="connsiteX10" fmla="*/ 5844 w 10000"/>
                <a:gd name="connsiteY10" fmla="*/ 2125 h 10000"/>
                <a:gd name="connsiteX11" fmla="*/ 2208 w 10000"/>
                <a:gd name="connsiteY11" fmla="*/ 0 h 10000"/>
                <a:gd name="connsiteX12" fmla="*/ 2727 w 10000"/>
                <a:gd name="connsiteY12" fmla="*/ 2995 h 10000"/>
                <a:gd name="connsiteX13" fmla="*/ 2338 w 10000"/>
                <a:gd name="connsiteY13" fmla="*/ 8406 h 10000"/>
                <a:gd name="connsiteX14" fmla="*/ 0 w 10000"/>
                <a:gd name="connsiteY1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9740 w 10000"/>
                <a:gd name="connsiteY4" fmla="*/ 5604 h 10000"/>
                <a:gd name="connsiteX5" fmla="*/ 10000 w 10000"/>
                <a:gd name="connsiteY5" fmla="*/ 5410 h 10000"/>
                <a:gd name="connsiteX6" fmla="*/ 10000 w 10000"/>
                <a:gd name="connsiteY6" fmla="*/ 5410 h 10000"/>
                <a:gd name="connsiteX7" fmla="*/ 10000 w 10000"/>
                <a:gd name="connsiteY7" fmla="*/ 5314 h 10000"/>
                <a:gd name="connsiteX8" fmla="*/ 10000 w 10000"/>
                <a:gd name="connsiteY8" fmla="*/ 5314 h 10000"/>
                <a:gd name="connsiteX9" fmla="*/ 5844 w 10000"/>
                <a:gd name="connsiteY9" fmla="*/ 2125 h 10000"/>
                <a:gd name="connsiteX10" fmla="*/ 2208 w 10000"/>
                <a:gd name="connsiteY10" fmla="*/ 0 h 10000"/>
                <a:gd name="connsiteX11" fmla="*/ 2727 w 10000"/>
                <a:gd name="connsiteY11" fmla="*/ 2995 h 10000"/>
                <a:gd name="connsiteX12" fmla="*/ 2338 w 10000"/>
                <a:gd name="connsiteY12" fmla="*/ 8406 h 10000"/>
                <a:gd name="connsiteX13" fmla="*/ 0 w 10000"/>
                <a:gd name="connsiteY1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10000 w 10000"/>
                <a:gd name="connsiteY4" fmla="*/ 5410 h 10000"/>
                <a:gd name="connsiteX5" fmla="*/ 10000 w 10000"/>
                <a:gd name="connsiteY5" fmla="*/ 5410 h 10000"/>
                <a:gd name="connsiteX6" fmla="*/ 10000 w 10000"/>
                <a:gd name="connsiteY6" fmla="*/ 5314 h 10000"/>
                <a:gd name="connsiteX7" fmla="*/ 10000 w 10000"/>
                <a:gd name="connsiteY7" fmla="*/ 5314 h 10000"/>
                <a:gd name="connsiteX8" fmla="*/ 5844 w 10000"/>
                <a:gd name="connsiteY8" fmla="*/ 2125 h 10000"/>
                <a:gd name="connsiteX9" fmla="*/ 2208 w 10000"/>
                <a:gd name="connsiteY9" fmla="*/ 0 h 10000"/>
                <a:gd name="connsiteX10" fmla="*/ 2727 w 10000"/>
                <a:gd name="connsiteY10" fmla="*/ 2995 h 10000"/>
                <a:gd name="connsiteX11" fmla="*/ 2338 w 10000"/>
                <a:gd name="connsiteY11" fmla="*/ 8406 h 10000"/>
                <a:gd name="connsiteX12" fmla="*/ 0 w 10000"/>
                <a:gd name="connsiteY1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10000 w 10000"/>
                <a:gd name="connsiteY3" fmla="*/ 5410 h 10000"/>
                <a:gd name="connsiteX4" fmla="*/ 10000 w 10000"/>
                <a:gd name="connsiteY4" fmla="*/ 5410 h 10000"/>
                <a:gd name="connsiteX5" fmla="*/ 10000 w 10000"/>
                <a:gd name="connsiteY5" fmla="*/ 5314 h 10000"/>
                <a:gd name="connsiteX6" fmla="*/ 10000 w 10000"/>
                <a:gd name="connsiteY6" fmla="*/ 5314 h 10000"/>
                <a:gd name="connsiteX7" fmla="*/ 5844 w 10000"/>
                <a:gd name="connsiteY7" fmla="*/ 2125 h 10000"/>
                <a:gd name="connsiteX8" fmla="*/ 2208 w 10000"/>
                <a:gd name="connsiteY8" fmla="*/ 0 h 10000"/>
                <a:gd name="connsiteX9" fmla="*/ 2727 w 10000"/>
                <a:gd name="connsiteY9" fmla="*/ 2995 h 10000"/>
                <a:gd name="connsiteX10" fmla="*/ 2338 w 10000"/>
                <a:gd name="connsiteY10" fmla="*/ 8406 h 10000"/>
                <a:gd name="connsiteX11" fmla="*/ 0 w 10000"/>
                <a:gd name="connsiteY11" fmla="*/ 9855 h 10000"/>
                <a:gd name="connsiteX0" fmla="*/ 0 w 10000"/>
                <a:gd name="connsiteY0" fmla="*/ 9855 h 9855"/>
                <a:gd name="connsiteX1" fmla="*/ 5584 w 10000"/>
                <a:gd name="connsiteY1" fmla="*/ 8889 h 9855"/>
                <a:gd name="connsiteX2" fmla="*/ 10000 w 10000"/>
                <a:gd name="connsiteY2" fmla="*/ 5410 h 9855"/>
                <a:gd name="connsiteX3" fmla="*/ 10000 w 10000"/>
                <a:gd name="connsiteY3" fmla="*/ 5410 h 9855"/>
                <a:gd name="connsiteX4" fmla="*/ 10000 w 10000"/>
                <a:gd name="connsiteY4" fmla="*/ 5314 h 9855"/>
                <a:gd name="connsiteX5" fmla="*/ 10000 w 10000"/>
                <a:gd name="connsiteY5" fmla="*/ 5314 h 9855"/>
                <a:gd name="connsiteX6" fmla="*/ 5844 w 10000"/>
                <a:gd name="connsiteY6" fmla="*/ 2125 h 9855"/>
                <a:gd name="connsiteX7" fmla="*/ 2208 w 10000"/>
                <a:gd name="connsiteY7" fmla="*/ 0 h 9855"/>
                <a:gd name="connsiteX8" fmla="*/ 2727 w 10000"/>
                <a:gd name="connsiteY8" fmla="*/ 2995 h 9855"/>
                <a:gd name="connsiteX9" fmla="*/ 2338 w 10000"/>
                <a:gd name="connsiteY9" fmla="*/ 8406 h 9855"/>
                <a:gd name="connsiteX10" fmla="*/ 0 w 10000"/>
                <a:gd name="connsiteY10" fmla="*/ 9855 h 9855"/>
                <a:gd name="connsiteX0" fmla="*/ 0 w 10000"/>
                <a:gd name="connsiteY0" fmla="*/ 10000 h 10178"/>
                <a:gd name="connsiteX1" fmla="*/ 5584 w 10000"/>
                <a:gd name="connsiteY1" fmla="*/ 9020 h 10178"/>
                <a:gd name="connsiteX2" fmla="*/ 10000 w 10000"/>
                <a:gd name="connsiteY2" fmla="*/ 5490 h 10178"/>
                <a:gd name="connsiteX3" fmla="*/ 10000 w 10000"/>
                <a:gd name="connsiteY3" fmla="*/ 5490 h 10178"/>
                <a:gd name="connsiteX4" fmla="*/ 10000 w 10000"/>
                <a:gd name="connsiteY4" fmla="*/ 5392 h 10178"/>
                <a:gd name="connsiteX5" fmla="*/ 10000 w 10000"/>
                <a:gd name="connsiteY5" fmla="*/ 5392 h 10178"/>
                <a:gd name="connsiteX6" fmla="*/ 5844 w 10000"/>
                <a:gd name="connsiteY6" fmla="*/ 2156 h 10178"/>
                <a:gd name="connsiteX7" fmla="*/ 2208 w 10000"/>
                <a:gd name="connsiteY7" fmla="*/ 0 h 10178"/>
                <a:gd name="connsiteX8" fmla="*/ 2727 w 10000"/>
                <a:gd name="connsiteY8" fmla="*/ 3039 h 10178"/>
                <a:gd name="connsiteX9" fmla="*/ 2338 w 10000"/>
                <a:gd name="connsiteY9" fmla="*/ 8530 h 10178"/>
                <a:gd name="connsiteX10" fmla="*/ 0 w 10000"/>
                <a:gd name="connsiteY10" fmla="*/ 10000 h 10178"/>
                <a:gd name="connsiteX0" fmla="*/ 175 w 10175"/>
                <a:gd name="connsiteY0" fmla="*/ 10000 h 10341"/>
                <a:gd name="connsiteX1" fmla="*/ 5759 w 10175"/>
                <a:gd name="connsiteY1" fmla="*/ 9020 h 10341"/>
                <a:gd name="connsiteX2" fmla="*/ 10175 w 10175"/>
                <a:gd name="connsiteY2" fmla="*/ 5490 h 10341"/>
                <a:gd name="connsiteX3" fmla="*/ 10175 w 10175"/>
                <a:gd name="connsiteY3" fmla="*/ 5490 h 10341"/>
                <a:gd name="connsiteX4" fmla="*/ 10175 w 10175"/>
                <a:gd name="connsiteY4" fmla="*/ 5392 h 10341"/>
                <a:gd name="connsiteX5" fmla="*/ 10175 w 10175"/>
                <a:gd name="connsiteY5" fmla="*/ 5392 h 10341"/>
                <a:gd name="connsiteX6" fmla="*/ 6019 w 10175"/>
                <a:gd name="connsiteY6" fmla="*/ 2156 h 10341"/>
                <a:gd name="connsiteX7" fmla="*/ 2383 w 10175"/>
                <a:gd name="connsiteY7" fmla="*/ 0 h 10341"/>
                <a:gd name="connsiteX8" fmla="*/ 2902 w 10175"/>
                <a:gd name="connsiteY8" fmla="*/ 3039 h 10341"/>
                <a:gd name="connsiteX9" fmla="*/ 2513 w 10175"/>
                <a:gd name="connsiteY9" fmla="*/ 8530 h 10341"/>
                <a:gd name="connsiteX10" fmla="*/ 175 w 10175"/>
                <a:gd name="connsiteY10" fmla="*/ 10000 h 10341"/>
                <a:gd name="connsiteX0" fmla="*/ 0 w 10000"/>
                <a:gd name="connsiteY0" fmla="*/ 10000 h 10341"/>
                <a:gd name="connsiteX1" fmla="*/ 5584 w 10000"/>
                <a:gd name="connsiteY1" fmla="*/ 9020 h 10341"/>
                <a:gd name="connsiteX2" fmla="*/ 10000 w 10000"/>
                <a:gd name="connsiteY2" fmla="*/ 5490 h 10341"/>
                <a:gd name="connsiteX3" fmla="*/ 10000 w 10000"/>
                <a:gd name="connsiteY3" fmla="*/ 5490 h 10341"/>
                <a:gd name="connsiteX4" fmla="*/ 10000 w 10000"/>
                <a:gd name="connsiteY4" fmla="*/ 5392 h 10341"/>
                <a:gd name="connsiteX5" fmla="*/ 10000 w 10000"/>
                <a:gd name="connsiteY5" fmla="*/ 5392 h 10341"/>
                <a:gd name="connsiteX6" fmla="*/ 5844 w 10000"/>
                <a:gd name="connsiteY6" fmla="*/ 2156 h 10341"/>
                <a:gd name="connsiteX7" fmla="*/ 2208 w 10000"/>
                <a:gd name="connsiteY7" fmla="*/ 0 h 10341"/>
                <a:gd name="connsiteX8" fmla="*/ 2727 w 10000"/>
                <a:gd name="connsiteY8" fmla="*/ 3039 h 10341"/>
                <a:gd name="connsiteX9" fmla="*/ 2338 w 10000"/>
                <a:gd name="connsiteY9" fmla="*/ 8530 h 10341"/>
                <a:gd name="connsiteX10" fmla="*/ 0 w 10000"/>
                <a:gd name="connsiteY10" fmla="*/ 10000 h 10341"/>
                <a:gd name="connsiteX0" fmla="*/ 0 w 10000"/>
                <a:gd name="connsiteY0" fmla="*/ 10000 h 10341"/>
                <a:gd name="connsiteX1" fmla="*/ 5584 w 10000"/>
                <a:gd name="connsiteY1" fmla="*/ 9020 h 10341"/>
                <a:gd name="connsiteX2" fmla="*/ 10000 w 10000"/>
                <a:gd name="connsiteY2" fmla="*/ 5490 h 10341"/>
                <a:gd name="connsiteX3" fmla="*/ 10000 w 10000"/>
                <a:gd name="connsiteY3" fmla="*/ 5490 h 10341"/>
                <a:gd name="connsiteX4" fmla="*/ 10000 w 10000"/>
                <a:gd name="connsiteY4" fmla="*/ 5392 h 10341"/>
                <a:gd name="connsiteX5" fmla="*/ 10000 w 10000"/>
                <a:gd name="connsiteY5" fmla="*/ 5392 h 10341"/>
                <a:gd name="connsiteX6" fmla="*/ 5844 w 10000"/>
                <a:gd name="connsiteY6" fmla="*/ 2156 h 10341"/>
                <a:gd name="connsiteX7" fmla="*/ 2208 w 10000"/>
                <a:gd name="connsiteY7" fmla="*/ 0 h 10341"/>
                <a:gd name="connsiteX8" fmla="*/ 2727 w 10000"/>
                <a:gd name="connsiteY8" fmla="*/ 3039 h 10341"/>
                <a:gd name="connsiteX9" fmla="*/ 2338 w 10000"/>
                <a:gd name="connsiteY9" fmla="*/ 8530 h 10341"/>
                <a:gd name="connsiteX10" fmla="*/ 0 w 10000"/>
                <a:gd name="connsiteY10" fmla="*/ 10000 h 10341"/>
                <a:gd name="connsiteX0" fmla="*/ 0 w 10000"/>
                <a:gd name="connsiteY0" fmla="*/ 10000 h 10322"/>
                <a:gd name="connsiteX1" fmla="*/ 5584 w 10000"/>
                <a:gd name="connsiteY1" fmla="*/ 9020 h 10322"/>
                <a:gd name="connsiteX2" fmla="*/ 10000 w 10000"/>
                <a:gd name="connsiteY2" fmla="*/ 5490 h 10322"/>
                <a:gd name="connsiteX3" fmla="*/ 10000 w 10000"/>
                <a:gd name="connsiteY3" fmla="*/ 5490 h 10322"/>
                <a:gd name="connsiteX4" fmla="*/ 10000 w 10000"/>
                <a:gd name="connsiteY4" fmla="*/ 5392 h 10322"/>
                <a:gd name="connsiteX5" fmla="*/ 10000 w 10000"/>
                <a:gd name="connsiteY5" fmla="*/ 5392 h 10322"/>
                <a:gd name="connsiteX6" fmla="*/ 5844 w 10000"/>
                <a:gd name="connsiteY6" fmla="*/ 2156 h 10322"/>
                <a:gd name="connsiteX7" fmla="*/ 2208 w 10000"/>
                <a:gd name="connsiteY7" fmla="*/ 0 h 10322"/>
                <a:gd name="connsiteX8" fmla="*/ 2727 w 10000"/>
                <a:gd name="connsiteY8" fmla="*/ 3039 h 10322"/>
                <a:gd name="connsiteX9" fmla="*/ 2338 w 10000"/>
                <a:gd name="connsiteY9" fmla="*/ 8530 h 10322"/>
                <a:gd name="connsiteX10" fmla="*/ 0 w 10000"/>
                <a:gd name="connsiteY10" fmla="*/ 10000 h 10322"/>
                <a:gd name="connsiteX0" fmla="*/ 0 w 10000"/>
                <a:gd name="connsiteY0" fmla="*/ 10000 h 10166"/>
                <a:gd name="connsiteX1" fmla="*/ 5584 w 10000"/>
                <a:gd name="connsiteY1" fmla="*/ 9020 h 10166"/>
                <a:gd name="connsiteX2" fmla="*/ 10000 w 10000"/>
                <a:gd name="connsiteY2" fmla="*/ 5490 h 10166"/>
                <a:gd name="connsiteX3" fmla="*/ 10000 w 10000"/>
                <a:gd name="connsiteY3" fmla="*/ 5490 h 10166"/>
                <a:gd name="connsiteX4" fmla="*/ 10000 w 10000"/>
                <a:gd name="connsiteY4" fmla="*/ 5392 h 10166"/>
                <a:gd name="connsiteX5" fmla="*/ 10000 w 10000"/>
                <a:gd name="connsiteY5" fmla="*/ 5392 h 10166"/>
                <a:gd name="connsiteX6" fmla="*/ 5844 w 10000"/>
                <a:gd name="connsiteY6" fmla="*/ 2156 h 10166"/>
                <a:gd name="connsiteX7" fmla="*/ 2208 w 10000"/>
                <a:gd name="connsiteY7" fmla="*/ 0 h 10166"/>
                <a:gd name="connsiteX8" fmla="*/ 2727 w 10000"/>
                <a:gd name="connsiteY8" fmla="*/ 3039 h 10166"/>
                <a:gd name="connsiteX9" fmla="*/ 2338 w 10000"/>
                <a:gd name="connsiteY9" fmla="*/ 8530 h 10166"/>
                <a:gd name="connsiteX10" fmla="*/ 0 w 10000"/>
                <a:gd name="connsiteY10" fmla="*/ 10000 h 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166">
                  <a:moveTo>
                    <a:pt x="0" y="10000"/>
                  </a:moveTo>
                  <a:cubicBezTo>
                    <a:pt x="1019" y="10184"/>
                    <a:pt x="3381" y="10518"/>
                    <a:pt x="5584" y="9020"/>
                  </a:cubicBezTo>
                  <a:cubicBezTo>
                    <a:pt x="7142" y="7960"/>
                    <a:pt x="8528" y="6667"/>
                    <a:pt x="10000" y="5490"/>
                  </a:cubicBezTo>
                  <a:lnTo>
                    <a:pt x="10000" y="5490"/>
                  </a:lnTo>
                  <a:lnTo>
                    <a:pt x="10000" y="5392"/>
                  </a:lnTo>
                  <a:lnTo>
                    <a:pt x="10000" y="5392"/>
                  </a:lnTo>
                  <a:cubicBezTo>
                    <a:pt x="7403" y="3823"/>
                    <a:pt x="7013" y="3137"/>
                    <a:pt x="5844" y="2156"/>
                  </a:cubicBezTo>
                  <a:cubicBezTo>
                    <a:pt x="4935" y="1569"/>
                    <a:pt x="3766" y="687"/>
                    <a:pt x="2208" y="0"/>
                  </a:cubicBezTo>
                  <a:cubicBezTo>
                    <a:pt x="2597" y="1177"/>
                    <a:pt x="2468" y="2353"/>
                    <a:pt x="2727" y="3039"/>
                  </a:cubicBezTo>
                  <a:cubicBezTo>
                    <a:pt x="2987" y="3823"/>
                    <a:pt x="4805" y="6569"/>
                    <a:pt x="2338" y="8530"/>
                  </a:cubicBezTo>
                  <a:cubicBezTo>
                    <a:pt x="1688" y="9117"/>
                    <a:pt x="1054" y="9290"/>
                    <a:pt x="0" y="1000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</p:grpSp>
      <p:sp>
        <p:nvSpPr>
          <p:cNvPr id="44" name="Espaço Reservado para Imagem 35"/>
          <p:cNvSpPr>
            <a:spLocks noGrp="1"/>
          </p:cNvSpPr>
          <p:nvPr>
            <p:ph type="pic" sz="quarter" idx="12" hasCustomPrompt="1"/>
          </p:nvPr>
        </p:nvSpPr>
        <p:spPr>
          <a:xfrm>
            <a:off x="8785225" y="157163"/>
            <a:ext cx="9852358" cy="5256212"/>
          </a:xfrm>
          <a:prstGeom prst="rect">
            <a:avLst/>
          </a:prstGeom>
          <a:solidFill>
            <a:schemeClr val="bg1">
              <a:lumMod val="10000"/>
            </a:schemeClr>
          </a:solidFill>
          <a:effectLst>
            <a:outerShdw blurRad="38100" sx="101000" sy="101000" algn="ctr" rotWithShape="0">
              <a:schemeClr val="bg1">
                <a:lumMod val="10000"/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IMG</a:t>
            </a:r>
          </a:p>
        </p:txBody>
      </p:sp>
      <p:sp>
        <p:nvSpPr>
          <p:cNvPr id="26" name="Título 1"/>
          <p:cNvSpPr>
            <a:spLocks noGrp="1"/>
          </p:cNvSpPr>
          <p:nvPr>
            <p:ph type="title" hasCustomPrompt="1"/>
          </p:nvPr>
        </p:nvSpPr>
        <p:spPr>
          <a:xfrm>
            <a:off x="1975185" y="1271587"/>
            <a:ext cx="6327351" cy="3171826"/>
          </a:xfrm>
          <a:noFill/>
          <a:effectLst>
            <a:outerShdw dist="50800" dir="1800000" algn="tl" rotWithShape="0">
              <a:schemeClr val="accent1"/>
            </a:outerShdw>
          </a:effectLst>
        </p:spPr>
        <p:txBody>
          <a:bodyPr>
            <a:noAutofit/>
          </a:bodyPr>
          <a:lstStyle>
            <a:lvl1pPr algn="r">
              <a:defRPr sz="6600" baseline="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FOMENTAR </a:t>
            </a:r>
            <a:br>
              <a:rPr lang="pt-BR" dirty="0"/>
            </a:br>
            <a:r>
              <a:rPr lang="pt-BR" dirty="0"/>
              <a:t>A INOVAÇÃO</a:t>
            </a:r>
          </a:p>
        </p:txBody>
      </p:sp>
    </p:spTree>
    <p:extLst>
      <p:ext uri="{BB962C8B-B14F-4D97-AF65-F5344CB8AC3E}">
        <p14:creationId xmlns:p14="http://schemas.microsoft.com/office/powerpoint/2010/main" val="15687379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30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yout Personalizado">
    <p:bg>
      <p:bgPr>
        <a:pattFill prst="pct25">
          <a:fgClr>
            <a:schemeClr val="accent1">
              <a:lumMod val="40000"/>
              <a:lumOff val="60000"/>
            </a:schemeClr>
          </a:fgClr>
          <a:bgClr>
            <a:schemeClr val="accent1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/>
          <p:nvPr userDrawn="1"/>
        </p:nvSpPr>
        <p:spPr>
          <a:xfrm>
            <a:off x="0" y="157163"/>
            <a:ext cx="9140936" cy="5256212"/>
          </a:xfrm>
          <a:prstGeom prst="rect">
            <a:avLst/>
          </a:prstGeom>
          <a:gradFill>
            <a:gsLst>
              <a:gs pos="33000">
                <a:schemeClr val="accent1">
                  <a:lumMod val="50000"/>
                  <a:alpha val="75000"/>
                </a:schemeClr>
              </a:gs>
              <a:gs pos="100000">
                <a:schemeClr val="bg1">
                  <a:lumMod val="25000"/>
                  <a:alpha val="75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6" name="Agrupar 15"/>
          <p:cNvGrpSpPr/>
          <p:nvPr userDrawn="1"/>
        </p:nvGrpSpPr>
        <p:grpSpPr>
          <a:xfrm>
            <a:off x="-2927351" y="431084"/>
            <a:ext cx="4586736" cy="4852832"/>
            <a:chOff x="1550091" y="591905"/>
            <a:chExt cx="2304673" cy="2438378"/>
          </a:xfrm>
          <a:noFill/>
          <a:effectLst/>
        </p:grpSpPr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456550" y="591905"/>
              <a:ext cx="1269043" cy="1538716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auto">
            <a:xfrm>
              <a:off x="2397631" y="1487034"/>
              <a:ext cx="1457133" cy="1543249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auto">
            <a:xfrm>
              <a:off x="1550091" y="1181104"/>
              <a:ext cx="1581772" cy="1377820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2397631" y="1781634"/>
              <a:ext cx="534811" cy="471359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2472413" y="1310275"/>
              <a:ext cx="550674" cy="471359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2476946" y="1486642"/>
              <a:ext cx="655326" cy="628116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2932442" y="1565224"/>
              <a:ext cx="414929" cy="558349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  <a:gd name="connsiteX0" fmla="*/ 0 w 10000"/>
                <a:gd name="connsiteY0" fmla="*/ 9714 h 9857"/>
                <a:gd name="connsiteX1" fmla="*/ 519 w 10000"/>
                <a:gd name="connsiteY1" fmla="*/ 9810 h 9857"/>
                <a:gd name="connsiteX2" fmla="*/ 5584 w 10000"/>
                <a:gd name="connsiteY2" fmla="*/ 8762 h 9857"/>
                <a:gd name="connsiteX3" fmla="*/ 5714 w 10000"/>
                <a:gd name="connsiteY3" fmla="*/ 8762 h 9857"/>
                <a:gd name="connsiteX4" fmla="*/ 5714 w 10000"/>
                <a:gd name="connsiteY4" fmla="*/ 8667 h 9857"/>
                <a:gd name="connsiteX5" fmla="*/ 5714 w 10000"/>
                <a:gd name="connsiteY5" fmla="*/ 8667 h 9857"/>
                <a:gd name="connsiteX6" fmla="*/ 5844 w 10000"/>
                <a:gd name="connsiteY6" fmla="*/ 8667 h 9857"/>
                <a:gd name="connsiteX7" fmla="*/ 5844 w 10000"/>
                <a:gd name="connsiteY7" fmla="*/ 8667 h 9857"/>
                <a:gd name="connsiteX8" fmla="*/ 5844 w 10000"/>
                <a:gd name="connsiteY8" fmla="*/ 8667 h 9857"/>
                <a:gd name="connsiteX9" fmla="*/ 5844 w 10000"/>
                <a:gd name="connsiteY9" fmla="*/ 8667 h 9857"/>
                <a:gd name="connsiteX10" fmla="*/ 5974 w 10000"/>
                <a:gd name="connsiteY10" fmla="*/ 8571 h 9857"/>
                <a:gd name="connsiteX11" fmla="*/ 5974 w 10000"/>
                <a:gd name="connsiteY11" fmla="*/ 8571 h 9857"/>
                <a:gd name="connsiteX12" fmla="*/ 5974 w 10000"/>
                <a:gd name="connsiteY12" fmla="*/ 8571 h 9857"/>
                <a:gd name="connsiteX13" fmla="*/ 5974 w 10000"/>
                <a:gd name="connsiteY13" fmla="*/ 8571 h 9857"/>
                <a:gd name="connsiteX14" fmla="*/ 5974 w 10000"/>
                <a:gd name="connsiteY14" fmla="*/ 8476 h 9857"/>
                <a:gd name="connsiteX15" fmla="*/ 6104 w 10000"/>
                <a:gd name="connsiteY15" fmla="*/ 8476 h 9857"/>
                <a:gd name="connsiteX16" fmla="*/ 6104 w 10000"/>
                <a:gd name="connsiteY16" fmla="*/ 8476 h 9857"/>
                <a:gd name="connsiteX17" fmla="*/ 6104 w 10000"/>
                <a:gd name="connsiteY17" fmla="*/ 8476 h 9857"/>
                <a:gd name="connsiteX18" fmla="*/ 6104 w 10000"/>
                <a:gd name="connsiteY18" fmla="*/ 8476 h 9857"/>
                <a:gd name="connsiteX19" fmla="*/ 6104 w 10000"/>
                <a:gd name="connsiteY19" fmla="*/ 8476 h 9857"/>
                <a:gd name="connsiteX20" fmla="*/ 6234 w 10000"/>
                <a:gd name="connsiteY20" fmla="*/ 8381 h 9857"/>
                <a:gd name="connsiteX21" fmla="*/ 6234 w 10000"/>
                <a:gd name="connsiteY21" fmla="*/ 8381 h 9857"/>
                <a:gd name="connsiteX22" fmla="*/ 6234 w 10000"/>
                <a:gd name="connsiteY22" fmla="*/ 8381 h 9857"/>
                <a:gd name="connsiteX23" fmla="*/ 6234 w 10000"/>
                <a:gd name="connsiteY23" fmla="*/ 8286 h 9857"/>
                <a:gd name="connsiteX24" fmla="*/ 6234 w 10000"/>
                <a:gd name="connsiteY24" fmla="*/ 8286 h 9857"/>
                <a:gd name="connsiteX25" fmla="*/ 6364 w 10000"/>
                <a:gd name="connsiteY25" fmla="*/ 8286 h 9857"/>
                <a:gd name="connsiteX26" fmla="*/ 6364 w 10000"/>
                <a:gd name="connsiteY26" fmla="*/ 8286 h 9857"/>
                <a:gd name="connsiteX27" fmla="*/ 6494 w 10000"/>
                <a:gd name="connsiteY27" fmla="*/ 8190 h 9857"/>
                <a:gd name="connsiteX28" fmla="*/ 6494 w 10000"/>
                <a:gd name="connsiteY28" fmla="*/ 8190 h 9857"/>
                <a:gd name="connsiteX29" fmla="*/ 6494 w 10000"/>
                <a:gd name="connsiteY29" fmla="*/ 8190 h 9857"/>
                <a:gd name="connsiteX30" fmla="*/ 6494 w 10000"/>
                <a:gd name="connsiteY30" fmla="*/ 8190 h 9857"/>
                <a:gd name="connsiteX31" fmla="*/ 6623 w 10000"/>
                <a:gd name="connsiteY31" fmla="*/ 8095 h 9857"/>
                <a:gd name="connsiteX32" fmla="*/ 6623 w 10000"/>
                <a:gd name="connsiteY32" fmla="*/ 8095 h 9857"/>
                <a:gd name="connsiteX33" fmla="*/ 6623 w 10000"/>
                <a:gd name="connsiteY33" fmla="*/ 8095 h 9857"/>
                <a:gd name="connsiteX34" fmla="*/ 6623 w 10000"/>
                <a:gd name="connsiteY34" fmla="*/ 8000 h 9857"/>
                <a:gd name="connsiteX35" fmla="*/ 6623 w 10000"/>
                <a:gd name="connsiteY35" fmla="*/ 8000 h 9857"/>
                <a:gd name="connsiteX36" fmla="*/ 6753 w 10000"/>
                <a:gd name="connsiteY36" fmla="*/ 8000 h 9857"/>
                <a:gd name="connsiteX37" fmla="*/ 6753 w 10000"/>
                <a:gd name="connsiteY37" fmla="*/ 8000 h 9857"/>
                <a:gd name="connsiteX38" fmla="*/ 6753 w 10000"/>
                <a:gd name="connsiteY38" fmla="*/ 8000 h 9857"/>
                <a:gd name="connsiteX39" fmla="*/ 6883 w 10000"/>
                <a:gd name="connsiteY39" fmla="*/ 7905 h 9857"/>
                <a:gd name="connsiteX40" fmla="*/ 6883 w 10000"/>
                <a:gd name="connsiteY40" fmla="*/ 7905 h 9857"/>
                <a:gd name="connsiteX41" fmla="*/ 6883 w 10000"/>
                <a:gd name="connsiteY41" fmla="*/ 7810 h 9857"/>
                <a:gd name="connsiteX42" fmla="*/ 6883 w 10000"/>
                <a:gd name="connsiteY42" fmla="*/ 7810 h 9857"/>
                <a:gd name="connsiteX43" fmla="*/ 7013 w 10000"/>
                <a:gd name="connsiteY43" fmla="*/ 7810 h 9857"/>
                <a:gd name="connsiteX44" fmla="*/ 7013 w 10000"/>
                <a:gd name="connsiteY44" fmla="*/ 7810 h 9857"/>
                <a:gd name="connsiteX45" fmla="*/ 7013 w 10000"/>
                <a:gd name="connsiteY45" fmla="*/ 7714 h 9857"/>
                <a:gd name="connsiteX46" fmla="*/ 7143 w 10000"/>
                <a:gd name="connsiteY46" fmla="*/ 7714 h 9857"/>
                <a:gd name="connsiteX47" fmla="*/ 7143 w 10000"/>
                <a:gd name="connsiteY47" fmla="*/ 7714 h 9857"/>
                <a:gd name="connsiteX48" fmla="*/ 7143 w 10000"/>
                <a:gd name="connsiteY48" fmla="*/ 7619 h 9857"/>
                <a:gd name="connsiteX49" fmla="*/ 7143 w 10000"/>
                <a:gd name="connsiteY49" fmla="*/ 7619 h 9857"/>
                <a:gd name="connsiteX50" fmla="*/ 7273 w 10000"/>
                <a:gd name="connsiteY50" fmla="*/ 7619 h 9857"/>
                <a:gd name="connsiteX51" fmla="*/ 7273 w 10000"/>
                <a:gd name="connsiteY51" fmla="*/ 7619 h 9857"/>
                <a:gd name="connsiteX52" fmla="*/ 7273 w 10000"/>
                <a:gd name="connsiteY52" fmla="*/ 7524 h 9857"/>
                <a:gd name="connsiteX53" fmla="*/ 7273 w 10000"/>
                <a:gd name="connsiteY53" fmla="*/ 7524 h 9857"/>
                <a:gd name="connsiteX54" fmla="*/ 7403 w 10000"/>
                <a:gd name="connsiteY54" fmla="*/ 7429 h 9857"/>
                <a:gd name="connsiteX55" fmla="*/ 7403 w 10000"/>
                <a:gd name="connsiteY55" fmla="*/ 7429 h 9857"/>
                <a:gd name="connsiteX56" fmla="*/ 7403 w 10000"/>
                <a:gd name="connsiteY56" fmla="*/ 7429 h 9857"/>
                <a:gd name="connsiteX57" fmla="*/ 7532 w 10000"/>
                <a:gd name="connsiteY57" fmla="*/ 7333 h 9857"/>
                <a:gd name="connsiteX58" fmla="*/ 7532 w 10000"/>
                <a:gd name="connsiteY58" fmla="*/ 7333 h 9857"/>
                <a:gd name="connsiteX59" fmla="*/ 7662 w 10000"/>
                <a:gd name="connsiteY59" fmla="*/ 7238 h 9857"/>
                <a:gd name="connsiteX60" fmla="*/ 7662 w 10000"/>
                <a:gd name="connsiteY60" fmla="*/ 7238 h 9857"/>
                <a:gd name="connsiteX61" fmla="*/ 7792 w 10000"/>
                <a:gd name="connsiteY61" fmla="*/ 7143 h 9857"/>
                <a:gd name="connsiteX62" fmla="*/ 7792 w 10000"/>
                <a:gd name="connsiteY62" fmla="*/ 7143 h 9857"/>
                <a:gd name="connsiteX63" fmla="*/ 7792 w 10000"/>
                <a:gd name="connsiteY63" fmla="*/ 7143 h 9857"/>
                <a:gd name="connsiteX64" fmla="*/ 7792 w 10000"/>
                <a:gd name="connsiteY64" fmla="*/ 7048 h 9857"/>
                <a:gd name="connsiteX65" fmla="*/ 7922 w 10000"/>
                <a:gd name="connsiteY65" fmla="*/ 7048 h 9857"/>
                <a:gd name="connsiteX66" fmla="*/ 8052 w 10000"/>
                <a:gd name="connsiteY66" fmla="*/ 6952 h 9857"/>
                <a:gd name="connsiteX67" fmla="*/ 8052 w 10000"/>
                <a:gd name="connsiteY67" fmla="*/ 6952 h 9857"/>
                <a:gd name="connsiteX68" fmla="*/ 8052 w 10000"/>
                <a:gd name="connsiteY68" fmla="*/ 6857 h 9857"/>
                <a:gd name="connsiteX69" fmla="*/ 8182 w 10000"/>
                <a:gd name="connsiteY69" fmla="*/ 6857 h 9857"/>
                <a:gd name="connsiteX70" fmla="*/ 8182 w 10000"/>
                <a:gd name="connsiteY70" fmla="*/ 6857 h 9857"/>
                <a:gd name="connsiteX71" fmla="*/ 8182 w 10000"/>
                <a:gd name="connsiteY71" fmla="*/ 6762 h 9857"/>
                <a:gd name="connsiteX72" fmla="*/ 8182 w 10000"/>
                <a:gd name="connsiteY72" fmla="*/ 6762 h 9857"/>
                <a:gd name="connsiteX73" fmla="*/ 8571 w 10000"/>
                <a:gd name="connsiteY73" fmla="*/ 6476 h 9857"/>
                <a:gd name="connsiteX74" fmla="*/ 8571 w 10000"/>
                <a:gd name="connsiteY74" fmla="*/ 6476 h 9857"/>
                <a:gd name="connsiteX75" fmla="*/ 9091 w 10000"/>
                <a:gd name="connsiteY75" fmla="*/ 6000 h 9857"/>
                <a:gd name="connsiteX76" fmla="*/ 9221 w 10000"/>
                <a:gd name="connsiteY76" fmla="*/ 5905 h 9857"/>
                <a:gd name="connsiteX77" fmla="*/ 9221 w 10000"/>
                <a:gd name="connsiteY77" fmla="*/ 5905 h 9857"/>
                <a:gd name="connsiteX78" fmla="*/ 9351 w 10000"/>
                <a:gd name="connsiteY78" fmla="*/ 5810 h 9857"/>
                <a:gd name="connsiteX79" fmla="*/ 9351 w 10000"/>
                <a:gd name="connsiteY79" fmla="*/ 5810 h 9857"/>
                <a:gd name="connsiteX80" fmla="*/ 9610 w 10000"/>
                <a:gd name="connsiteY80" fmla="*/ 5619 h 9857"/>
                <a:gd name="connsiteX81" fmla="*/ 9740 w 10000"/>
                <a:gd name="connsiteY81" fmla="*/ 5524 h 9857"/>
                <a:gd name="connsiteX82" fmla="*/ 10000 w 10000"/>
                <a:gd name="connsiteY82" fmla="*/ 5333 h 9857"/>
                <a:gd name="connsiteX83" fmla="*/ 10000 w 10000"/>
                <a:gd name="connsiteY83" fmla="*/ 5333 h 9857"/>
                <a:gd name="connsiteX84" fmla="*/ 10000 w 10000"/>
                <a:gd name="connsiteY84" fmla="*/ 5238 h 9857"/>
                <a:gd name="connsiteX85" fmla="*/ 10000 w 10000"/>
                <a:gd name="connsiteY85" fmla="*/ 5238 h 9857"/>
                <a:gd name="connsiteX86" fmla="*/ 5844 w 10000"/>
                <a:gd name="connsiteY86" fmla="*/ 2095 h 9857"/>
                <a:gd name="connsiteX87" fmla="*/ 2208 w 10000"/>
                <a:gd name="connsiteY87" fmla="*/ 0 h 9857"/>
                <a:gd name="connsiteX88" fmla="*/ 2727 w 10000"/>
                <a:gd name="connsiteY88" fmla="*/ 2952 h 9857"/>
                <a:gd name="connsiteX89" fmla="*/ 2338 w 10000"/>
                <a:gd name="connsiteY89" fmla="*/ 8286 h 9857"/>
                <a:gd name="connsiteX90" fmla="*/ 0 w 10000"/>
                <a:gd name="connsiteY90" fmla="*/ 9714 h 9857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597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104 w 10000"/>
                <a:gd name="connsiteY18" fmla="*/ 8599 h 10000"/>
                <a:gd name="connsiteX19" fmla="*/ 6104 w 10000"/>
                <a:gd name="connsiteY19" fmla="*/ 8599 h 10000"/>
                <a:gd name="connsiteX20" fmla="*/ 6234 w 10000"/>
                <a:gd name="connsiteY20" fmla="*/ 8503 h 10000"/>
                <a:gd name="connsiteX21" fmla="*/ 6234 w 10000"/>
                <a:gd name="connsiteY21" fmla="*/ 8503 h 10000"/>
                <a:gd name="connsiteX22" fmla="*/ 6234 w 10000"/>
                <a:gd name="connsiteY22" fmla="*/ 8503 h 10000"/>
                <a:gd name="connsiteX23" fmla="*/ 6234 w 10000"/>
                <a:gd name="connsiteY23" fmla="*/ 8406 h 10000"/>
                <a:gd name="connsiteX24" fmla="*/ 6364 w 10000"/>
                <a:gd name="connsiteY24" fmla="*/ 8406 h 10000"/>
                <a:gd name="connsiteX25" fmla="*/ 6364 w 10000"/>
                <a:gd name="connsiteY25" fmla="*/ 8406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494 w 10000"/>
                <a:gd name="connsiteY28" fmla="*/ 8309 h 10000"/>
                <a:gd name="connsiteX29" fmla="*/ 6494 w 10000"/>
                <a:gd name="connsiteY29" fmla="*/ 8309 h 10000"/>
                <a:gd name="connsiteX30" fmla="*/ 6623 w 10000"/>
                <a:gd name="connsiteY30" fmla="*/ 8212 h 10000"/>
                <a:gd name="connsiteX31" fmla="*/ 6623 w 10000"/>
                <a:gd name="connsiteY31" fmla="*/ 8212 h 10000"/>
                <a:gd name="connsiteX32" fmla="*/ 6623 w 10000"/>
                <a:gd name="connsiteY32" fmla="*/ 8212 h 10000"/>
                <a:gd name="connsiteX33" fmla="*/ 6623 w 10000"/>
                <a:gd name="connsiteY33" fmla="*/ 8116 h 10000"/>
                <a:gd name="connsiteX34" fmla="*/ 6623 w 10000"/>
                <a:gd name="connsiteY34" fmla="*/ 8116 h 10000"/>
                <a:gd name="connsiteX35" fmla="*/ 6753 w 10000"/>
                <a:gd name="connsiteY35" fmla="*/ 8116 h 10000"/>
                <a:gd name="connsiteX36" fmla="*/ 6753 w 10000"/>
                <a:gd name="connsiteY36" fmla="*/ 8116 h 10000"/>
                <a:gd name="connsiteX37" fmla="*/ 6753 w 10000"/>
                <a:gd name="connsiteY37" fmla="*/ 8116 h 10000"/>
                <a:gd name="connsiteX38" fmla="*/ 6883 w 10000"/>
                <a:gd name="connsiteY38" fmla="*/ 8020 h 10000"/>
                <a:gd name="connsiteX39" fmla="*/ 6883 w 10000"/>
                <a:gd name="connsiteY39" fmla="*/ 8020 h 10000"/>
                <a:gd name="connsiteX40" fmla="*/ 6883 w 10000"/>
                <a:gd name="connsiteY40" fmla="*/ 7923 h 10000"/>
                <a:gd name="connsiteX41" fmla="*/ 6883 w 10000"/>
                <a:gd name="connsiteY41" fmla="*/ 7923 h 10000"/>
                <a:gd name="connsiteX42" fmla="*/ 7013 w 10000"/>
                <a:gd name="connsiteY42" fmla="*/ 7923 h 10000"/>
                <a:gd name="connsiteX43" fmla="*/ 7013 w 10000"/>
                <a:gd name="connsiteY43" fmla="*/ 7923 h 10000"/>
                <a:gd name="connsiteX44" fmla="*/ 7013 w 10000"/>
                <a:gd name="connsiteY44" fmla="*/ 7826 h 10000"/>
                <a:gd name="connsiteX45" fmla="*/ 7143 w 10000"/>
                <a:gd name="connsiteY45" fmla="*/ 7826 h 10000"/>
                <a:gd name="connsiteX46" fmla="*/ 7143 w 10000"/>
                <a:gd name="connsiteY46" fmla="*/ 7826 h 10000"/>
                <a:gd name="connsiteX47" fmla="*/ 7143 w 10000"/>
                <a:gd name="connsiteY47" fmla="*/ 7730 h 10000"/>
                <a:gd name="connsiteX48" fmla="*/ 7143 w 10000"/>
                <a:gd name="connsiteY48" fmla="*/ 7730 h 10000"/>
                <a:gd name="connsiteX49" fmla="*/ 7273 w 10000"/>
                <a:gd name="connsiteY49" fmla="*/ 7730 h 10000"/>
                <a:gd name="connsiteX50" fmla="*/ 7273 w 10000"/>
                <a:gd name="connsiteY50" fmla="*/ 7730 h 10000"/>
                <a:gd name="connsiteX51" fmla="*/ 7273 w 10000"/>
                <a:gd name="connsiteY51" fmla="*/ 7633 h 10000"/>
                <a:gd name="connsiteX52" fmla="*/ 7273 w 10000"/>
                <a:gd name="connsiteY52" fmla="*/ 7633 h 10000"/>
                <a:gd name="connsiteX53" fmla="*/ 7403 w 10000"/>
                <a:gd name="connsiteY53" fmla="*/ 7537 h 10000"/>
                <a:gd name="connsiteX54" fmla="*/ 7403 w 10000"/>
                <a:gd name="connsiteY54" fmla="*/ 7537 h 10000"/>
                <a:gd name="connsiteX55" fmla="*/ 7403 w 10000"/>
                <a:gd name="connsiteY55" fmla="*/ 7537 h 10000"/>
                <a:gd name="connsiteX56" fmla="*/ 7532 w 10000"/>
                <a:gd name="connsiteY56" fmla="*/ 7439 h 10000"/>
                <a:gd name="connsiteX57" fmla="*/ 7532 w 10000"/>
                <a:gd name="connsiteY57" fmla="*/ 7439 h 10000"/>
                <a:gd name="connsiteX58" fmla="*/ 7662 w 10000"/>
                <a:gd name="connsiteY58" fmla="*/ 7343 h 10000"/>
                <a:gd name="connsiteX59" fmla="*/ 7662 w 10000"/>
                <a:gd name="connsiteY59" fmla="*/ 7343 h 10000"/>
                <a:gd name="connsiteX60" fmla="*/ 7792 w 10000"/>
                <a:gd name="connsiteY60" fmla="*/ 7247 h 10000"/>
                <a:gd name="connsiteX61" fmla="*/ 7792 w 10000"/>
                <a:gd name="connsiteY61" fmla="*/ 7247 h 10000"/>
                <a:gd name="connsiteX62" fmla="*/ 7792 w 10000"/>
                <a:gd name="connsiteY62" fmla="*/ 7247 h 10000"/>
                <a:gd name="connsiteX63" fmla="*/ 7792 w 10000"/>
                <a:gd name="connsiteY63" fmla="*/ 7150 h 10000"/>
                <a:gd name="connsiteX64" fmla="*/ 7922 w 10000"/>
                <a:gd name="connsiteY64" fmla="*/ 7150 h 10000"/>
                <a:gd name="connsiteX65" fmla="*/ 8052 w 10000"/>
                <a:gd name="connsiteY65" fmla="*/ 7053 h 10000"/>
                <a:gd name="connsiteX66" fmla="*/ 8052 w 10000"/>
                <a:gd name="connsiteY66" fmla="*/ 7053 h 10000"/>
                <a:gd name="connsiteX67" fmla="*/ 8052 w 10000"/>
                <a:gd name="connsiteY67" fmla="*/ 6956 h 10000"/>
                <a:gd name="connsiteX68" fmla="*/ 8182 w 10000"/>
                <a:gd name="connsiteY68" fmla="*/ 6956 h 10000"/>
                <a:gd name="connsiteX69" fmla="*/ 8182 w 10000"/>
                <a:gd name="connsiteY69" fmla="*/ 6956 h 10000"/>
                <a:gd name="connsiteX70" fmla="*/ 8182 w 10000"/>
                <a:gd name="connsiteY70" fmla="*/ 6860 h 10000"/>
                <a:gd name="connsiteX71" fmla="*/ 8182 w 10000"/>
                <a:gd name="connsiteY71" fmla="*/ 6860 h 10000"/>
                <a:gd name="connsiteX72" fmla="*/ 8571 w 10000"/>
                <a:gd name="connsiteY72" fmla="*/ 6570 h 10000"/>
                <a:gd name="connsiteX73" fmla="*/ 8571 w 10000"/>
                <a:gd name="connsiteY73" fmla="*/ 6570 h 10000"/>
                <a:gd name="connsiteX74" fmla="*/ 9091 w 10000"/>
                <a:gd name="connsiteY74" fmla="*/ 6087 h 10000"/>
                <a:gd name="connsiteX75" fmla="*/ 9221 w 10000"/>
                <a:gd name="connsiteY75" fmla="*/ 5991 h 10000"/>
                <a:gd name="connsiteX76" fmla="*/ 9221 w 10000"/>
                <a:gd name="connsiteY76" fmla="*/ 5991 h 10000"/>
                <a:gd name="connsiteX77" fmla="*/ 9351 w 10000"/>
                <a:gd name="connsiteY77" fmla="*/ 5894 h 10000"/>
                <a:gd name="connsiteX78" fmla="*/ 9351 w 10000"/>
                <a:gd name="connsiteY78" fmla="*/ 5894 h 10000"/>
                <a:gd name="connsiteX79" fmla="*/ 9610 w 10000"/>
                <a:gd name="connsiteY79" fmla="*/ 5701 h 10000"/>
                <a:gd name="connsiteX80" fmla="*/ 9740 w 10000"/>
                <a:gd name="connsiteY80" fmla="*/ 5604 h 10000"/>
                <a:gd name="connsiteX81" fmla="*/ 10000 w 10000"/>
                <a:gd name="connsiteY81" fmla="*/ 5410 h 10000"/>
                <a:gd name="connsiteX82" fmla="*/ 10000 w 10000"/>
                <a:gd name="connsiteY82" fmla="*/ 5410 h 10000"/>
                <a:gd name="connsiteX83" fmla="*/ 10000 w 10000"/>
                <a:gd name="connsiteY83" fmla="*/ 5314 h 10000"/>
                <a:gd name="connsiteX84" fmla="*/ 10000 w 10000"/>
                <a:gd name="connsiteY84" fmla="*/ 5314 h 10000"/>
                <a:gd name="connsiteX85" fmla="*/ 5844 w 10000"/>
                <a:gd name="connsiteY85" fmla="*/ 2125 h 10000"/>
                <a:gd name="connsiteX86" fmla="*/ 2208 w 10000"/>
                <a:gd name="connsiteY86" fmla="*/ 0 h 10000"/>
                <a:gd name="connsiteX87" fmla="*/ 2727 w 10000"/>
                <a:gd name="connsiteY87" fmla="*/ 2995 h 10000"/>
                <a:gd name="connsiteX88" fmla="*/ 2338 w 10000"/>
                <a:gd name="connsiteY88" fmla="*/ 8406 h 10000"/>
                <a:gd name="connsiteX89" fmla="*/ 0 w 10000"/>
                <a:gd name="connsiteY8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597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104 w 10000"/>
                <a:gd name="connsiteY18" fmla="*/ 8599 h 10000"/>
                <a:gd name="connsiteX19" fmla="*/ 6234 w 10000"/>
                <a:gd name="connsiteY19" fmla="*/ 8503 h 10000"/>
                <a:gd name="connsiteX20" fmla="*/ 6234 w 10000"/>
                <a:gd name="connsiteY20" fmla="*/ 8503 h 10000"/>
                <a:gd name="connsiteX21" fmla="*/ 6234 w 10000"/>
                <a:gd name="connsiteY21" fmla="*/ 8503 h 10000"/>
                <a:gd name="connsiteX22" fmla="*/ 6234 w 10000"/>
                <a:gd name="connsiteY22" fmla="*/ 8406 h 10000"/>
                <a:gd name="connsiteX23" fmla="*/ 6364 w 10000"/>
                <a:gd name="connsiteY23" fmla="*/ 8406 h 10000"/>
                <a:gd name="connsiteX24" fmla="*/ 6364 w 10000"/>
                <a:gd name="connsiteY24" fmla="*/ 8406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494 w 10000"/>
                <a:gd name="connsiteY28" fmla="*/ 8309 h 10000"/>
                <a:gd name="connsiteX29" fmla="*/ 6623 w 10000"/>
                <a:gd name="connsiteY29" fmla="*/ 8212 h 10000"/>
                <a:gd name="connsiteX30" fmla="*/ 6623 w 10000"/>
                <a:gd name="connsiteY30" fmla="*/ 8212 h 10000"/>
                <a:gd name="connsiteX31" fmla="*/ 6623 w 10000"/>
                <a:gd name="connsiteY31" fmla="*/ 8212 h 10000"/>
                <a:gd name="connsiteX32" fmla="*/ 6623 w 10000"/>
                <a:gd name="connsiteY32" fmla="*/ 8116 h 10000"/>
                <a:gd name="connsiteX33" fmla="*/ 6623 w 10000"/>
                <a:gd name="connsiteY33" fmla="*/ 8116 h 10000"/>
                <a:gd name="connsiteX34" fmla="*/ 6753 w 10000"/>
                <a:gd name="connsiteY34" fmla="*/ 8116 h 10000"/>
                <a:gd name="connsiteX35" fmla="*/ 6753 w 10000"/>
                <a:gd name="connsiteY35" fmla="*/ 8116 h 10000"/>
                <a:gd name="connsiteX36" fmla="*/ 6753 w 10000"/>
                <a:gd name="connsiteY36" fmla="*/ 8116 h 10000"/>
                <a:gd name="connsiteX37" fmla="*/ 6883 w 10000"/>
                <a:gd name="connsiteY37" fmla="*/ 8020 h 10000"/>
                <a:gd name="connsiteX38" fmla="*/ 6883 w 10000"/>
                <a:gd name="connsiteY38" fmla="*/ 8020 h 10000"/>
                <a:gd name="connsiteX39" fmla="*/ 6883 w 10000"/>
                <a:gd name="connsiteY39" fmla="*/ 7923 h 10000"/>
                <a:gd name="connsiteX40" fmla="*/ 6883 w 10000"/>
                <a:gd name="connsiteY40" fmla="*/ 7923 h 10000"/>
                <a:gd name="connsiteX41" fmla="*/ 7013 w 10000"/>
                <a:gd name="connsiteY41" fmla="*/ 7923 h 10000"/>
                <a:gd name="connsiteX42" fmla="*/ 7013 w 10000"/>
                <a:gd name="connsiteY42" fmla="*/ 7923 h 10000"/>
                <a:gd name="connsiteX43" fmla="*/ 7013 w 10000"/>
                <a:gd name="connsiteY43" fmla="*/ 7826 h 10000"/>
                <a:gd name="connsiteX44" fmla="*/ 7143 w 10000"/>
                <a:gd name="connsiteY44" fmla="*/ 7826 h 10000"/>
                <a:gd name="connsiteX45" fmla="*/ 7143 w 10000"/>
                <a:gd name="connsiteY45" fmla="*/ 7826 h 10000"/>
                <a:gd name="connsiteX46" fmla="*/ 7143 w 10000"/>
                <a:gd name="connsiteY46" fmla="*/ 7730 h 10000"/>
                <a:gd name="connsiteX47" fmla="*/ 7143 w 10000"/>
                <a:gd name="connsiteY47" fmla="*/ 7730 h 10000"/>
                <a:gd name="connsiteX48" fmla="*/ 7273 w 10000"/>
                <a:gd name="connsiteY48" fmla="*/ 7730 h 10000"/>
                <a:gd name="connsiteX49" fmla="*/ 7273 w 10000"/>
                <a:gd name="connsiteY49" fmla="*/ 7730 h 10000"/>
                <a:gd name="connsiteX50" fmla="*/ 7273 w 10000"/>
                <a:gd name="connsiteY50" fmla="*/ 7633 h 10000"/>
                <a:gd name="connsiteX51" fmla="*/ 7273 w 10000"/>
                <a:gd name="connsiteY51" fmla="*/ 7633 h 10000"/>
                <a:gd name="connsiteX52" fmla="*/ 7403 w 10000"/>
                <a:gd name="connsiteY52" fmla="*/ 7537 h 10000"/>
                <a:gd name="connsiteX53" fmla="*/ 7403 w 10000"/>
                <a:gd name="connsiteY53" fmla="*/ 7537 h 10000"/>
                <a:gd name="connsiteX54" fmla="*/ 7403 w 10000"/>
                <a:gd name="connsiteY54" fmla="*/ 7537 h 10000"/>
                <a:gd name="connsiteX55" fmla="*/ 7532 w 10000"/>
                <a:gd name="connsiteY55" fmla="*/ 7439 h 10000"/>
                <a:gd name="connsiteX56" fmla="*/ 7532 w 10000"/>
                <a:gd name="connsiteY56" fmla="*/ 7439 h 10000"/>
                <a:gd name="connsiteX57" fmla="*/ 7662 w 10000"/>
                <a:gd name="connsiteY57" fmla="*/ 7343 h 10000"/>
                <a:gd name="connsiteX58" fmla="*/ 7662 w 10000"/>
                <a:gd name="connsiteY58" fmla="*/ 7343 h 10000"/>
                <a:gd name="connsiteX59" fmla="*/ 7792 w 10000"/>
                <a:gd name="connsiteY59" fmla="*/ 7247 h 10000"/>
                <a:gd name="connsiteX60" fmla="*/ 7792 w 10000"/>
                <a:gd name="connsiteY60" fmla="*/ 7247 h 10000"/>
                <a:gd name="connsiteX61" fmla="*/ 7792 w 10000"/>
                <a:gd name="connsiteY61" fmla="*/ 7247 h 10000"/>
                <a:gd name="connsiteX62" fmla="*/ 7792 w 10000"/>
                <a:gd name="connsiteY62" fmla="*/ 7150 h 10000"/>
                <a:gd name="connsiteX63" fmla="*/ 7922 w 10000"/>
                <a:gd name="connsiteY63" fmla="*/ 7150 h 10000"/>
                <a:gd name="connsiteX64" fmla="*/ 8052 w 10000"/>
                <a:gd name="connsiteY64" fmla="*/ 7053 h 10000"/>
                <a:gd name="connsiteX65" fmla="*/ 8052 w 10000"/>
                <a:gd name="connsiteY65" fmla="*/ 7053 h 10000"/>
                <a:gd name="connsiteX66" fmla="*/ 8052 w 10000"/>
                <a:gd name="connsiteY66" fmla="*/ 6956 h 10000"/>
                <a:gd name="connsiteX67" fmla="*/ 8182 w 10000"/>
                <a:gd name="connsiteY67" fmla="*/ 6956 h 10000"/>
                <a:gd name="connsiteX68" fmla="*/ 8182 w 10000"/>
                <a:gd name="connsiteY68" fmla="*/ 6956 h 10000"/>
                <a:gd name="connsiteX69" fmla="*/ 8182 w 10000"/>
                <a:gd name="connsiteY69" fmla="*/ 6860 h 10000"/>
                <a:gd name="connsiteX70" fmla="*/ 8182 w 10000"/>
                <a:gd name="connsiteY70" fmla="*/ 6860 h 10000"/>
                <a:gd name="connsiteX71" fmla="*/ 8571 w 10000"/>
                <a:gd name="connsiteY71" fmla="*/ 6570 h 10000"/>
                <a:gd name="connsiteX72" fmla="*/ 8571 w 10000"/>
                <a:gd name="connsiteY72" fmla="*/ 6570 h 10000"/>
                <a:gd name="connsiteX73" fmla="*/ 9091 w 10000"/>
                <a:gd name="connsiteY73" fmla="*/ 6087 h 10000"/>
                <a:gd name="connsiteX74" fmla="*/ 9221 w 10000"/>
                <a:gd name="connsiteY74" fmla="*/ 5991 h 10000"/>
                <a:gd name="connsiteX75" fmla="*/ 9221 w 10000"/>
                <a:gd name="connsiteY75" fmla="*/ 5991 h 10000"/>
                <a:gd name="connsiteX76" fmla="*/ 9351 w 10000"/>
                <a:gd name="connsiteY76" fmla="*/ 5894 h 10000"/>
                <a:gd name="connsiteX77" fmla="*/ 9351 w 10000"/>
                <a:gd name="connsiteY77" fmla="*/ 5894 h 10000"/>
                <a:gd name="connsiteX78" fmla="*/ 9610 w 10000"/>
                <a:gd name="connsiteY78" fmla="*/ 5701 h 10000"/>
                <a:gd name="connsiteX79" fmla="*/ 9740 w 10000"/>
                <a:gd name="connsiteY79" fmla="*/ 5604 h 10000"/>
                <a:gd name="connsiteX80" fmla="*/ 10000 w 10000"/>
                <a:gd name="connsiteY80" fmla="*/ 5410 h 10000"/>
                <a:gd name="connsiteX81" fmla="*/ 10000 w 10000"/>
                <a:gd name="connsiteY81" fmla="*/ 5410 h 10000"/>
                <a:gd name="connsiteX82" fmla="*/ 10000 w 10000"/>
                <a:gd name="connsiteY82" fmla="*/ 5314 h 10000"/>
                <a:gd name="connsiteX83" fmla="*/ 10000 w 10000"/>
                <a:gd name="connsiteY83" fmla="*/ 5314 h 10000"/>
                <a:gd name="connsiteX84" fmla="*/ 5844 w 10000"/>
                <a:gd name="connsiteY84" fmla="*/ 2125 h 10000"/>
                <a:gd name="connsiteX85" fmla="*/ 2208 w 10000"/>
                <a:gd name="connsiteY85" fmla="*/ 0 h 10000"/>
                <a:gd name="connsiteX86" fmla="*/ 2727 w 10000"/>
                <a:gd name="connsiteY86" fmla="*/ 2995 h 10000"/>
                <a:gd name="connsiteX87" fmla="*/ 2338 w 10000"/>
                <a:gd name="connsiteY87" fmla="*/ 8406 h 10000"/>
                <a:gd name="connsiteX88" fmla="*/ 0 w 10000"/>
                <a:gd name="connsiteY8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5974 w 10000"/>
                <a:gd name="connsiteY13" fmla="*/ 8695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104 w 10000"/>
                <a:gd name="connsiteY17" fmla="*/ 8599 h 10000"/>
                <a:gd name="connsiteX18" fmla="*/ 6234 w 10000"/>
                <a:gd name="connsiteY18" fmla="*/ 8503 h 10000"/>
                <a:gd name="connsiteX19" fmla="*/ 6234 w 10000"/>
                <a:gd name="connsiteY19" fmla="*/ 8503 h 10000"/>
                <a:gd name="connsiteX20" fmla="*/ 6234 w 10000"/>
                <a:gd name="connsiteY20" fmla="*/ 8503 h 10000"/>
                <a:gd name="connsiteX21" fmla="*/ 6234 w 10000"/>
                <a:gd name="connsiteY21" fmla="*/ 8406 h 10000"/>
                <a:gd name="connsiteX22" fmla="*/ 6364 w 10000"/>
                <a:gd name="connsiteY22" fmla="*/ 8406 h 10000"/>
                <a:gd name="connsiteX23" fmla="*/ 6364 w 10000"/>
                <a:gd name="connsiteY23" fmla="*/ 8406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494 w 10000"/>
                <a:gd name="connsiteY27" fmla="*/ 8309 h 10000"/>
                <a:gd name="connsiteX28" fmla="*/ 6623 w 10000"/>
                <a:gd name="connsiteY28" fmla="*/ 8212 h 10000"/>
                <a:gd name="connsiteX29" fmla="*/ 6623 w 10000"/>
                <a:gd name="connsiteY29" fmla="*/ 8212 h 10000"/>
                <a:gd name="connsiteX30" fmla="*/ 6623 w 10000"/>
                <a:gd name="connsiteY30" fmla="*/ 8212 h 10000"/>
                <a:gd name="connsiteX31" fmla="*/ 6623 w 10000"/>
                <a:gd name="connsiteY31" fmla="*/ 8116 h 10000"/>
                <a:gd name="connsiteX32" fmla="*/ 6623 w 10000"/>
                <a:gd name="connsiteY32" fmla="*/ 8116 h 10000"/>
                <a:gd name="connsiteX33" fmla="*/ 6753 w 10000"/>
                <a:gd name="connsiteY33" fmla="*/ 8116 h 10000"/>
                <a:gd name="connsiteX34" fmla="*/ 6753 w 10000"/>
                <a:gd name="connsiteY34" fmla="*/ 8116 h 10000"/>
                <a:gd name="connsiteX35" fmla="*/ 6753 w 10000"/>
                <a:gd name="connsiteY35" fmla="*/ 8116 h 10000"/>
                <a:gd name="connsiteX36" fmla="*/ 6883 w 10000"/>
                <a:gd name="connsiteY36" fmla="*/ 8020 h 10000"/>
                <a:gd name="connsiteX37" fmla="*/ 6883 w 10000"/>
                <a:gd name="connsiteY37" fmla="*/ 8020 h 10000"/>
                <a:gd name="connsiteX38" fmla="*/ 6883 w 10000"/>
                <a:gd name="connsiteY38" fmla="*/ 7923 h 10000"/>
                <a:gd name="connsiteX39" fmla="*/ 6883 w 10000"/>
                <a:gd name="connsiteY39" fmla="*/ 7923 h 10000"/>
                <a:gd name="connsiteX40" fmla="*/ 7013 w 10000"/>
                <a:gd name="connsiteY40" fmla="*/ 7923 h 10000"/>
                <a:gd name="connsiteX41" fmla="*/ 7013 w 10000"/>
                <a:gd name="connsiteY41" fmla="*/ 7923 h 10000"/>
                <a:gd name="connsiteX42" fmla="*/ 7013 w 10000"/>
                <a:gd name="connsiteY42" fmla="*/ 7826 h 10000"/>
                <a:gd name="connsiteX43" fmla="*/ 7143 w 10000"/>
                <a:gd name="connsiteY43" fmla="*/ 7826 h 10000"/>
                <a:gd name="connsiteX44" fmla="*/ 7143 w 10000"/>
                <a:gd name="connsiteY44" fmla="*/ 7826 h 10000"/>
                <a:gd name="connsiteX45" fmla="*/ 7143 w 10000"/>
                <a:gd name="connsiteY45" fmla="*/ 7730 h 10000"/>
                <a:gd name="connsiteX46" fmla="*/ 7143 w 10000"/>
                <a:gd name="connsiteY46" fmla="*/ 7730 h 10000"/>
                <a:gd name="connsiteX47" fmla="*/ 7273 w 10000"/>
                <a:gd name="connsiteY47" fmla="*/ 7730 h 10000"/>
                <a:gd name="connsiteX48" fmla="*/ 7273 w 10000"/>
                <a:gd name="connsiteY48" fmla="*/ 7730 h 10000"/>
                <a:gd name="connsiteX49" fmla="*/ 7273 w 10000"/>
                <a:gd name="connsiteY49" fmla="*/ 7633 h 10000"/>
                <a:gd name="connsiteX50" fmla="*/ 7273 w 10000"/>
                <a:gd name="connsiteY50" fmla="*/ 7633 h 10000"/>
                <a:gd name="connsiteX51" fmla="*/ 7403 w 10000"/>
                <a:gd name="connsiteY51" fmla="*/ 7537 h 10000"/>
                <a:gd name="connsiteX52" fmla="*/ 7403 w 10000"/>
                <a:gd name="connsiteY52" fmla="*/ 7537 h 10000"/>
                <a:gd name="connsiteX53" fmla="*/ 7403 w 10000"/>
                <a:gd name="connsiteY53" fmla="*/ 7537 h 10000"/>
                <a:gd name="connsiteX54" fmla="*/ 7532 w 10000"/>
                <a:gd name="connsiteY54" fmla="*/ 7439 h 10000"/>
                <a:gd name="connsiteX55" fmla="*/ 7532 w 10000"/>
                <a:gd name="connsiteY55" fmla="*/ 7439 h 10000"/>
                <a:gd name="connsiteX56" fmla="*/ 7662 w 10000"/>
                <a:gd name="connsiteY56" fmla="*/ 7343 h 10000"/>
                <a:gd name="connsiteX57" fmla="*/ 7662 w 10000"/>
                <a:gd name="connsiteY57" fmla="*/ 7343 h 10000"/>
                <a:gd name="connsiteX58" fmla="*/ 7792 w 10000"/>
                <a:gd name="connsiteY58" fmla="*/ 7247 h 10000"/>
                <a:gd name="connsiteX59" fmla="*/ 7792 w 10000"/>
                <a:gd name="connsiteY59" fmla="*/ 7247 h 10000"/>
                <a:gd name="connsiteX60" fmla="*/ 7792 w 10000"/>
                <a:gd name="connsiteY60" fmla="*/ 7247 h 10000"/>
                <a:gd name="connsiteX61" fmla="*/ 7792 w 10000"/>
                <a:gd name="connsiteY61" fmla="*/ 7150 h 10000"/>
                <a:gd name="connsiteX62" fmla="*/ 7922 w 10000"/>
                <a:gd name="connsiteY62" fmla="*/ 7150 h 10000"/>
                <a:gd name="connsiteX63" fmla="*/ 8052 w 10000"/>
                <a:gd name="connsiteY63" fmla="*/ 7053 h 10000"/>
                <a:gd name="connsiteX64" fmla="*/ 8052 w 10000"/>
                <a:gd name="connsiteY64" fmla="*/ 7053 h 10000"/>
                <a:gd name="connsiteX65" fmla="*/ 8052 w 10000"/>
                <a:gd name="connsiteY65" fmla="*/ 6956 h 10000"/>
                <a:gd name="connsiteX66" fmla="*/ 8182 w 10000"/>
                <a:gd name="connsiteY66" fmla="*/ 6956 h 10000"/>
                <a:gd name="connsiteX67" fmla="*/ 8182 w 10000"/>
                <a:gd name="connsiteY67" fmla="*/ 6956 h 10000"/>
                <a:gd name="connsiteX68" fmla="*/ 8182 w 10000"/>
                <a:gd name="connsiteY68" fmla="*/ 6860 h 10000"/>
                <a:gd name="connsiteX69" fmla="*/ 8182 w 10000"/>
                <a:gd name="connsiteY69" fmla="*/ 6860 h 10000"/>
                <a:gd name="connsiteX70" fmla="*/ 8571 w 10000"/>
                <a:gd name="connsiteY70" fmla="*/ 6570 h 10000"/>
                <a:gd name="connsiteX71" fmla="*/ 8571 w 10000"/>
                <a:gd name="connsiteY71" fmla="*/ 6570 h 10000"/>
                <a:gd name="connsiteX72" fmla="*/ 9091 w 10000"/>
                <a:gd name="connsiteY72" fmla="*/ 6087 h 10000"/>
                <a:gd name="connsiteX73" fmla="*/ 9221 w 10000"/>
                <a:gd name="connsiteY73" fmla="*/ 5991 h 10000"/>
                <a:gd name="connsiteX74" fmla="*/ 9221 w 10000"/>
                <a:gd name="connsiteY74" fmla="*/ 5991 h 10000"/>
                <a:gd name="connsiteX75" fmla="*/ 9351 w 10000"/>
                <a:gd name="connsiteY75" fmla="*/ 5894 h 10000"/>
                <a:gd name="connsiteX76" fmla="*/ 9351 w 10000"/>
                <a:gd name="connsiteY76" fmla="*/ 5894 h 10000"/>
                <a:gd name="connsiteX77" fmla="*/ 9610 w 10000"/>
                <a:gd name="connsiteY77" fmla="*/ 5701 h 10000"/>
                <a:gd name="connsiteX78" fmla="*/ 9740 w 10000"/>
                <a:gd name="connsiteY78" fmla="*/ 5604 h 10000"/>
                <a:gd name="connsiteX79" fmla="*/ 10000 w 10000"/>
                <a:gd name="connsiteY79" fmla="*/ 5410 h 10000"/>
                <a:gd name="connsiteX80" fmla="*/ 10000 w 10000"/>
                <a:gd name="connsiteY80" fmla="*/ 5410 h 10000"/>
                <a:gd name="connsiteX81" fmla="*/ 10000 w 10000"/>
                <a:gd name="connsiteY81" fmla="*/ 5314 h 10000"/>
                <a:gd name="connsiteX82" fmla="*/ 10000 w 10000"/>
                <a:gd name="connsiteY82" fmla="*/ 5314 h 10000"/>
                <a:gd name="connsiteX83" fmla="*/ 5844 w 10000"/>
                <a:gd name="connsiteY83" fmla="*/ 2125 h 10000"/>
                <a:gd name="connsiteX84" fmla="*/ 2208 w 10000"/>
                <a:gd name="connsiteY84" fmla="*/ 0 h 10000"/>
                <a:gd name="connsiteX85" fmla="*/ 2727 w 10000"/>
                <a:gd name="connsiteY85" fmla="*/ 2995 h 10000"/>
                <a:gd name="connsiteX86" fmla="*/ 2338 w 10000"/>
                <a:gd name="connsiteY86" fmla="*/ 8406 h 10000"/>
                <a:gd name="connsiteX87" fmla="*/ 0 w 10000"/>
                <a:gd name="connsiteY8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844 w 10000"/>
                <a:gd name="connsiteY9" fmla="*/ 8793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5974 w 10000"/>
                <a:gd name="connsiteY12" fmla="*/ 8695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104 w 10000"/>
                <a:gd name="connsiteY16" fmla="*/ 8599 h 10000"/>
                <a:gd name="connsiteX17" fmla="*/ 6234 w 10000"/>
                <a:gd name="connsiteY17" fmla="*/ 8503 h 10000"/>
                <a:gd name="connsiteX18" fmla="*/ 6234 w 10000"/>
                <a:gd name="connsiteY18" fmla="*/ 8503 h 10000"/>
                <a:gd name="connsiteX19" fmla="*/ 6234 w 10000"/>
                <a:gd name="connsiteY19" fmla="*/ 8503 h 10000"/>
                <a:gd name="connsiteX20" fmla="*/ 6234 w 10000"/>
                <a:gd name="connsiteY20" fmla="*/ 8406 h 10000"/>
                <a:gd name="connsiteX21" fmla="*/ 6364 w 10000"/>
                <a:gd name="connsiteY21" fmla="*/ 8406 h 10000"/>
                <a:gd name="connsiteX22" fmla="*/ 6364 w 10000"/>
                <a:gd name="connsiteY22" fmla="*/ 8406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494 w 10000"/>
                <a:gd name="connsiteY26" fmla="*/ 8309 h 10000"/>
                <a:gd name="connsiteX27" fmla="*/ 6623 w 10000"/>
                <a:gd name="connsiteY27" fmla="*/ 8212 h 10000"/>
                <a:gd name="connsiteX28" fmla="*/ 6623 w 10000"/>
                <a:gd name="connsiteY28" fmla="*/ 8212 h 10000"/>
                <a:gd name="connsiteX29" fmla="*/ 6623 w 10000"/>
                <a:gd name="connsiteY29" fmla="*/ 8212 h 10000"/>
                <a:gd name="connsiteX30" fmla="*/ 6623 w 10000"/>
                <a:gd name="connsiteY30" fmla="*/ 8116 h 10000"/>
                <a:gd name="connsiteX31" fmla="*/ 6623 w 10000"/>
                <a:gd name="connsiteY31" fmla="*/ 8116 h 10000"/>
                <a:gd name="connsiteX32" fmla="*/ 6753 w 10000"/>
                <a:gd name="connsiteY32" fmla="*/ 8116 h 10000"/>
                <a:gd name="connsiteX33" fmla="*/ 6753 w 10000"/>
                <a:gd name="connsiteY33" fmla="*/ 8116 h 10000"/>
                <a:gd name="connsiteX34" fmla="*/ 6753 w 10000"/>
                <a:gd name="connsiteY34" fmla="*/ 8116 h 10000"/>
                <a:gd name="connsiteX35" fmla="*/ 6883 w 10000"/>
                <a:gd name="connsiteY35" fmla="*/ 8020 h 10000"/>
                <a:gd name="connsiteX36" fmla="*/ 6883 w 10000"/>
                <a:gd name="connsiteY36" fmla="*/ 8020 h 10000"/>
                <a:gd name="connsiteX37" fmla="*/ 6883 w 10000"/>
                <a:gd name="connsiteY37" fmla="*/ 7923 h 10000"/>
                <a:gd name="connsiteX38" fmla="*/ 6883 w 10000"/>
                <a:gd name="connsiteY38" fmla="*/ 7923 h 10000"/>
                <a:gd name="connsiteX39" fmla="*/ 7013 w 10000"/>
                <a:gd name="connsiteY39" fmla="*/ 7923 h 10000"/>
                <a:gd name="connsiteX40" fmla="*/ 7013 w 10000"/>
                <a:gd name="connsiteY40" fmla="*/ 7923 h 10000"/>
                <a:gd name="connsiteX41" fmla="*/ 7013 w 10000"/>
                <a:gd name="connsiteY41" fmla="*/ 7826 h 10000"/>
                <a:gd name="connsiteX42" fmla="*/ 7143 w 10000"/>
                <a:gd name="connsiteY42" fmla="*/ 7826 h 10000"/>
                <a:gd name="connsiteX43" fmla="*/ 7143 w 10000"/>
                <a:gd name="connsiteY43" fmla="*/ 7826 h 10000"/>
                <a:gd name="connsiteX44" fmla="*/ 7143 w 10000"/>
                <a:gd name="connsiteY44" fmla="*/ 7730 h 10000"/>
                <a:gd name="connsiteX45" fmla="*/ 7143 w 10000"/>
                <a:gd name="connsiteY45" fmla="*/ 7730 h 10000"/>
                <a:gd name="connsiteX46" fmla="*/ 7273 w 10000"/>
                <a:gd name="connsiteY46" fmla="*/ 7730 h 10000"/>
                <a:gd name="connsiteX47" fmla="*/ 7273 w 10000"/>
                <a:gd name="connsiteY47" fmla="*/ 7730 h 10000"/>
                <a:gd name="connsiteX48" fmla="*/ 7273 w 10000"/>
                <a:gd name="connsiteY48" fmla="*/ 7633 h 10000"/>
                <a:gd name="connsiteX49" fmla="*/ 7273 w 10000"/>
                <a:gd name="connsiteY49" fmla="*/ 7633 h 10000"/>
                <a:gd name="connsiteX50" fmla="*/ 7403 w 10000"/>
                <a:gd name="connsiteY50" fmla="*/ 7537 h 10000"/>
                <a:gd name="connsiteX51" fmla="*/ 7403 w 10000"/>
                <a:gd name="connsiteY51" fmla="*/ 7537 h 10000"/>
                <a:gd name="connsiteX52" fmla="*/ 7403 w 10000"/>
                <a:gd name="connsiteY52" fmla="*/ 7537 h 10000"/>
                <a:gd name="connsiteX53" fmla="*/ 7532 w 10000"/>
                <a:gd name="connsiteY53" fmla="*/ 7439 h 10000"/>
                <a:gd name="connsiteX54" fmla="*/ 7532 w 10000"/>
                <a:gd name="connsiteY54" fmla="*/ 7439 h 10000"/>
                <a:gd name="connsiteX55" fmla="*/ 7662 w 10000"/>
                <a:gd name="connsiteY55" fmla="*/ 7343 h 10000"/>
                <a:gd name="connsiteX56" fmla="*/ 7662 w 10000"/>
                <a:gd name="connsiteY56" fmla="*/ 7343 h 10000"/>
                <a:gd name="connsiteX57" fmla="*/ 7792 w 10000"/>
                <a:gd name="connsiteY57" fmla="*/ 7247 h 10000"/>
                <a:gd name="connsiteX58" fmla="*/ 7792 w 10000"/>
                <a:gd name="connsiteY58" fmla="*/ 7247 h 10000"/>
                <a:gd name="connsiteX59" fmla="*/ 7792 w 10000"/>
                <a:gd name="connsiteY59" fmla="*/ 7247 h 10000"/>
                <a:gd name="connsiteX60" fmla="*/ 7792 w 10000"/>
                <a:gd name="connsiteY60" fmla="*/ 7150 h 10000"/>
                <a:gd name="connsiteX61" fmla="*/ 7922 w 10000"/>
                <a:gd name="connsiteY61" fmla="*/ 7150 h 10000"/>
                <a:gd name="connsiteX62" fmla="*/ 8052 w 10000"/>
                <a:gd name="connsiteY62" fmla="*/ 7053 h 10000"/>
                <a:gd name="connsiteX63" fmla="*/ 8052 w 10000"/>
                <a:gd name="connsiteY63" fmla="*/ 7053 h 10000"/>
                <a:gd name="connsiteX64" fmla="*/ 8052 w 10000"/>
                <a:gd name="connsiteY64" fmla="*/ 6956 h 10000"/>
                <a:gd name="connsiteX65" fmla="*/ 8182 w 10000"/>
                <a:gd name="connsiteY65" fmla="*/ 6956 h 10000"/>
                <a:gd name="connsiteX66" fmla="*/ 8182 w 10000"/>
                <a:gd name="connsiteY66" fmla="*/ 6956 h 10000"/>
                <a:gd name="connsiteX67" fmla="*/ 8182 w 10000"/>
                <a:gd name="connsiteY67" fmla="*/ 6860 h 10000"/>
                <a:gd name="connsiteX68" fmla="*/ 8182 w 10000"/>
                <a:gd name="connsiteY68" fmla="*/ 6860 h 10000"/>
                <a:gd name="connsiteX69" fmla="*/ 8571 w 10000"/>
                <a:gd name="connsiteY69" fmla="*/ 6570 h 10000"/>
                <a:gd name="connsiteX70" fmla="*/ 8571 w 10000"/>
                <a:gd name="connsiteY70" fmla="*/ 6570 h 10000"/>
                <a:gd name="connsiteX71" fmla="*/ 9091 w 10000"/>
                <a:gd name="connsiteY71" fmla="*/ 6087 h 10000"/>
                <a:gd name="connsiteX72" fmla="*/ 9221 w 10000"/>
                <a:gd name="connsiteY72" fmla="*/ 5991 h 10000"/>
                <a:gd name="connsiteX73" fmla="*/ 9221 w 10000"/>
                <a:gd name="connsiteY73" fmla="*/ 5991 h 10000"/>
                <a:gd name="connsiteX74" fmla="*/ 9351 w 10000"/>
                <a:gd name="connsiteY74" fmla="*/ 5894 h 10000"/>
                <a:gd name="connsiteX75" fmla="*/ 9351 w 10000"/>
                <a:gd name="connsiteY75" fmla="*/ 5894 h 10000"/>
                <a:gd name="connsiteX76" fmla="*/ 9610 w 10000"/>
                <a:gd name="connsiteY76" fmla="*/ 5701 h 10000"/>
                <a:gd name="connsiteX77" fmla="*/ 9740 w 10000"/>
                <a:gd name="connsiteY77" fmla="*/ 5604 h 10000"/>
                <a:gd name="connsiteX78" fmla="*/ 10000 w 10000"/>
                <a:gd name="connsiteY78" fmla="*/ 5410 h 10000"/>
                <a:gd name="connsiteX79" fmla="*/ 10000 w 10000"/>
                <a:gd name="connsiteY79" fmla="*/ 5410 h 10000"/>
                <a:gd name="connsiteX80" fmla="*/ 10000 w 10000"/>
                <a:gd name="connsiteY80" fmla="*/ 5314 h 10000"/>
                <a:gd name="connsiteX81" fmla="*/ 10000 w 10000"/>
                <a:gd name="connsiteY81" fmla="*/ 5314 h 10000"/>
                <a:gd name="connsiteX82" fmla="*/ 5844 w 10000"/>
                <a:gd name="connsiteY82" fmla="*/ 2125 h 10000"/>
                <a:gd name="connsiteX83" fmla="*/ 2208 w 10000"/>
                <a:gd name="connsiteY83" fmla="*/ 0 h 10000"/>
                <a:gd name="connsiteX84" fmla="*/ 2727 w 10000"/>
                <a:gd name="connsiteY84" fmla="*/ 2995 h 10000"/>
                <a:gd name="connsiteX85" fmla="*/ 2338 w 10000"/>
                <a:gd name="connsiteY85" fmla="*/ 8406 h 10000"/>
                <a:gd name="connsiteX86" fmla="*/ 0 w 10000"/>
                <a:gd name="connsiteY8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71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844 w 10000"/>
                <a:gd name="connsiteY8" fmla="*/ 8793 h 10000"/>
                <a:gd name="connsiteX9" fmla="*/ 5974 w 10000"/>
                <a:gd name="connsiteY9" fmla="*/ 8695 h 10000"/>
                <a:gd name="connsiteX10" fmla="*/ 5974 w 10000"/>
                <a:gd name="connsiteY10" fmla="*/ 8695 h 10000"/>
                <a:gd name="connsiteX11" fmla="*/ 5974 w 10000"/>
                <a:gd name="connsiteY11" fmla="*/ 8695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104 w 10000"/>
                <a:gd name="connsiteY15" fmla="*/ 8599 h 10000"/>
                <a:gd name="connsiteX16" fmla="*/ 6234 w 10000"/>
                <a:gd name="connsiteY16" fmla="*/ 8503 h 10000"/>
                <a:gd name="connsiteX17" fmla="*/ 6234 w 10000"/>
                <a:gd name="connsiteY17" fmla="*/ 8503 h 10000"/>
                <a:gd name="connsiteX18" fmla="*/ 6234 w 10000"/>
                <a:gd name="connsiteY18" fmla="*/ 8503 h 10000"/>
                <a:gd name="connsiteX19" fmla="*/ 6234 w 10000"/>
                <a:gd name="connsiteY19" fmla="*/ 8406 h 10000"/>
                <a:gd name="connsiteX20" fmla="*/ 6364 w 10000"/>
                <a:gd name="connsiteY20" fmla="*/ 8406 h 10000"/>
                <a:gd name="connsiteX21" fmla="*/ 6364 w 10000"/>
                <a:gd name="connsiteY21" fmla="*/ 8406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494 w 10000"/>
                <a:gd name="connsiteY25" fmla="*/ 8309 h 10000"/>
                <a:gd name="connsiteX26" fmla="*/ 6623 w 10000"/>
                <a:gd name="connsiteY26" fmla="*/ 8212 h 10000"/>
                <a:gd name="connsiteX27" fmla="*/ 6623 w 10000"/>
                <a:gd name="connsiteY27" fmla="*/ 8212 h 10000"/>
                <a:gd name="connsiteX28" fmla="*/ 6623 w 10000"/>
                <a:gd name="connsiteY28" fmla="*/ 8212 h 10000"/>
                <a:gd name="connsiteX29" fmla="*/ 6623 w 10000"/>
                <a:gd name="connsiteY29" fmla="*/ 8116 h 10000"/>
                <a:gd name="connsiteX30" fmla="*/ 6623 w 10000"/>
                <a:gd name="connsiteY30" fmla="*/ 8116 h 10000"/>
                <a:gd name="connsiteX31" fmla="*/ 6753 w 10000"/>
                <a:gd name="connsiteY31" fmla="*/ 8116 h 10000"/>
                <a:gd name="connsiteX32" fmla="*/ 6753 w 10000"/>
                <a:gd name="connsiteY32" fmla="*/ 8116 h 10000"/>
                <a:gd name="connsiteX33" fmla="*/ 6753 w 10000"/>
                <a:gd name="connsiteY33" fmla="*/ 8116 h 10000"/>
                <a:gd name="connsiteX34" fmla="*/ 6883 w 10000"/>
                <a:gd name="connsiteY34" fmla="*/ 8020 h 10000"/>
                <a:gd name="connsiteX35" fmla="*/ 6883 w 10000"/>
                <a:gd name="connsiteY35" fmla="*/ 8020 h 10000"/>
                <a:gd name="connsiteX36" fmla="*/ 6883 w 10000"/>
                <a:gd name="connsiteY36" fmla="*/ 7923 h 10000"/>
                <a:gd name="connsiteX37" fmla="*/ 6883 w 10000"/>
                <a:gd name="connsiteY37" fmla="*/ 7923 h 10000"/>
                <a:gd name="connsiteX38" fmla="*/ 7013 w 10000"/>
                <a:gd name="connsiteY38" fmla="*/ 7923 h 10000"/>
                <a:gd name="connsiteX39" fmla="*/ 7013 w 10000"/>
                <a:gd name="connsiteY39" fmla="*/ 7923 h 10000"/>
                <a:gd name="connsiteX40" fmla="*/ 7013 w 10000"/>
                <a:gd name="connsiteY40" fmla="*/ 7826 h 10000"/>
                <a:gd name="connsiteX41" fmla="*/ 7143 w 10000"/>
                <a:gd name="connsiteY41" fmla="*/ 7826 h 10000"/>
                <a:gd name="connsiteX42" fmla="*/ 7143 w 10000"/>
                <a:gd name="connsiteY42" fmla="*/ 7826 h 10000"/>
                <a:gd name="connsiteX43" fmla="*/ 7143 w 10000"/>
                <a:gd name="connsiteY43" fmla="*/ 7730 h 10000"/>
                <a:gd name="connsiteX44" fmla="*/ 7143 w 10000"/>
                <a:gd name="connsiteY44" fmla="*/ 7730 h 10000"/>
                <a:gd name="connsiteX45" fmla="*/ 7273 w 10000"/>
                <a:gd name="connsiteY45" fmla="*/ 7730 h 10000"/>
                <a:gd name="connsiteX46" fmla="*/ 7273 w 10000"/>
                <a:gd name="connsiteY46" fmla="*/ 7730 h 10000"/>
                <a:gd name="connsiteX47" fmla="*/ 7273 w 10000"/>
                <a:gd name="connsiteY47" fmla="*/ 7633 h 10000"/>
                <a:gd name="connsiteX48" fmla="*/ 7273 w 10000"/>
                <a:gd name="connsiteY48" fmla="*/ 7633 h 10000"/>
                <a:gd name="connsiteX49" fmla="*/ 7403 w 10000"/>
                <a:gd name="connsiteY49" fmla="*/ 7537 h 10000"/>
                <a:gd name="connsiteX50" fmla="*/ 7403 w 10000"/>
                <a:gd name="connsiteY50" fmla="*/ 7537 h 10000"/>
                <a:gd name="connsiteX51" fmla="*/ 7403 w 10000"/>
                <a:gd name="connsiteY51" fmla="*/ 7537 h 10000"/>
                <a:gd name="connsiteX52" fmla="*/ 7532 w 10000"/>
                <a:gd name="connsiteY52" fmla="*/ 7439 h 10000"/>
                <a:gd name="connsiteX53" fmla="*/ 7532 w 10000"/>
                <a:gd name="connsiteY53" fmla="*/ 7439 h 10000"/>
                <a:gd name="connsiteX54" fmla="*/ 7662 w 10000"/>
                <a:gd name="connsiteY54" fmla="*/ 7343 h 10000"/>
                <a:gd name="connsiteX55" fmla="*/ 7662 w 10000"/>
                <a:gd name="connsiteY55" fmla="*/ 7343 h 10000"/>
                <a:gd name="connsiteX56" fmla="*/ 7792 w 10000"/>
                <a:gd name="connsiteY56" fmla="*/ 7247 h 10000"/>
                <a:gd name="connsiteX57" fmla="*/ 7792 w 10000"/>
                <a:gd name="connsiteY57" fmla="*/ 7247 h 10000"/>
                <a:gd name="connsiteX58" fmla="*/ 7792 w 10000"/>
                <a:gd name="connsiteY58" fmla="*/ 7247 h 10000"/>
                <a:gd name="connsiteX59" fmla="*/ 7792 w 10000"/>
                <a:gd name="connsiteY59" fmla="*/ 7150 h 10000"/>
                <a:gd name="connsiteX60" fmla="*/ 7922 w 10000"/>
                <a:gd name="connsiteY60" fmla="*/ 7150 h 10000"/>
                <a:gd name="connsiteX61" fmla="*/ 8052 w 10000"/>
                <a:gd name="connsiteY61" fmla="*/ 7053 h 10000"/>
                <a:gd name="connsiteX62" fmla="*/ 8052 w 10000"/>
                <a:gd name="connsiteY62" fmla="*/ 7053 h 10000"/>
                <a:gd name="connsiteX63" fmla="*/ 8052 w 10000"/>
                <a:gd name="connsiteY63" fmla="*/ 6956 h 10000"/>
                <a:gd name="connsiteX64" fmla="*/ 8182 w 10000"/>
                <a:gd name="connsiteY64" fmla="*/ 6956 h 10000"/>
                <a:gd name="connsiteX65" fmla="*/ 8182 w 10000"/>
                <a:gd name="connsiteY65" fmla="*/ 6956 h 10000"/>
                <a:gd name="connsiteX66" fmla="*/ 8182 w 10000"/>
                <a:gd name="connsiteY66" fmla="*/ 6860 h 10000"/>
                <a:gd name="connsiteX67" fmla="*/ 8182 w 10000"/>
                <a:gd name="connsiteY67" fmla="*/ 6860 h 10000"/>
                <a:gd name="connsiteX68" fmla="*/ 8571 w 10000"/>
                <a:gd name="connsiteY68" fmla="*/ 6570 h 10000"/>
                <a:gd name="connsiteX69" fmla="*/ 8571 w 10000"/>
                <a:gd name="connsiteY69" fmla="*/ 6570 h 10000"/>
                <a:gd name="connsiteX70" fmla="*/ 9091 w 10000"/>
                <a:gd name="connsiteY70" fmla="*/ 6087 h 10000"/>
                <a:gd name="connsiteX71" fmla="*/ 9221 w 10000"/>
                <a:gd name="connsiteY71" fmla="*/ 5991 h 10000"/>
                <a:gd name="connsiteX72" fmla="*/ 9221 w 10000"/>
                <a:gd name="connsiteY72" fmla="*/ 5991 h 10000"/>
                <a:gd name="connsiteX73" fmla="*/ 9351 w 10000"/>
                <a:gd name="connsiteY73" fmla="*/ 5894 h 10000"/>
                <a:gd name="connsiteX74" fmla="*/ 9351 w 10000"/>
                <a:gd name="connsiteY74" fmla="*/ 5894 h 10000"/>
                <a:gd name="connsiteX75" fmla="*/ 9610 w 10000"/>
                <a:gd name="connsiteY75" fmla="*/ 5701 h 10000"/>
                <a:gd name="connsiteX76" fmla="*/ 9740 w 10000"/>
                <a:gd name="connsiteY76" fmla="*/ 5604 h 10000"/>
                <a:gd name="connsiteX77" fmla="*/ 10000 w 10000"/>
                <a:gd name="connsiteY77" fmla="*/ 5410 h 10000"/>
                <a:gd name="connsiteX78" fmla="*/ 10000 w 10000"/>
                <a:gd name="connsiteY78" fmla="*/ 5410 h 10000"/>
                <a:gd name="connsiteX79" fmla="*/ 10000 w 10000"/>
                <a:gd name="connsiteY79" fmla="*/ 5314 h 10000"/>
                <a:gd name="connsiteX80" fmla="*/ 10000 w 10000"/>
                <a:gd name="connsiteY80" fmla="*/ 5314 h 10000"/>
                <a:gd name="connsiteX81" fmla="*/ 5844 w 10000"/>
                <a:gd name="connsiteY81" fmla="*/ 2125 h 10000"/>
                <a:gd name="connsiteX82" fmla="*/ 2208 w 10000"/>
                <a:gd name="connsiteY82" fmla="*/ 0 h 10000"/>
                <a:gd name="connsiteX83" fmla="*/ 2727 w 10000"/>
                <a:gd name="connsiteY83" fmla="*/ 2995 h 10000"/>
                <a:gd name="connsiteX84" fmla="*/ 2338 w 10000"/>
                <a:gd name="connsiteY84" fmla="*/ 8406 h 10000"/>
                <a:gd name="connsiteX85" fmla="*/ 0 w 10000"/>
                <a:gd name="connsiteY8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844 w 10000"/>
                <a:gd name="connsiteY7" fmla="*/ 8793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5974 w 10000"/>
                <a:gd name="connsiteY10" fmla="*/ 8695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104 w 10000"/>
                <a:gd name="connsiteY14" fmla="*/ 8599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503 h 10000"/>
                <a:gd name="connsiteX18" fmla="*/ 6234 w 10000"/>
                <a:gd name="connsiteY18" fmla="*/ 8406 h 10000"/>
                <a:gd name="connsiteX19" fmla="*/ 6364 w 10000"/>
                <a:gd name="connsiteY19" fmla="*/ 8406 h 10000"/>
                <a:gd name="connsiteX20" fmla="*/ 6364 w 10000"/>
                <a:gd name="connsiteY20" fmla="*/ 8406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494 w 10000"/>
                <a:gd name="connsiteY24" fmla="*/ 8309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212 h 10000"/>
                <a:gd name="connsiteX28" fmla="*/ 6623 w 10000"/>
                <a:gd name="connsiteY28" fmla="*/ 8116 h 10000"/>
                <a:gd name="connsiteX29" fmla="*/ 662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753 w 10000"/>
                <a:gd name="connsiteY32" fmla="*/ 8116 h 10000"/>
                <a:gd name="connsiteX33" fmla="*/ 6883 w 10000"/>
                <a:gd name="connsiteY33" fmla="*/ 8020 h 10000"/>
                <a:gd name="connsiteX34" fmla="*/ 6883 w 10000"/>
                <a:gd name="connsiteY34" fmla="*/ 8020 h 10000"/>
                <a:gd name="connsiteX35" fmla="*/ 6883 w 10000"/>
                <a:gd name="connsiteY35" fmla="*/ 7923 h 10000"/>
                <a:gd name="connsiteX36" fmla="*/ 688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923 h 10000"/>
                <a:gd name="connsiteX39" fmla="*/ 701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826 h 10000"/>
                <a:gd name="connsiteX42" fmla="*/ 7143 w 10000"/>
                <a:gd name="connsiteY42" fmla="*/ 7730 h 10000"/>
                <a:gd name="connsiteX43" fmla="*/ 714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730 h 10000"/>
                <a:gd name="connsiteX46" fmla="*/ 7273 w 10000"/>
                <a:gd name="connsiteY46" fmla="*/ 7633 h 10000"/>
                <a:gd name="connsiteX47" fmla="*/ 7273 w 10000"/>
                <a:gd name="connsiteY47" fmla="*/ 7633 h 10000"/>
                <a:gd name="connsiteX48" fmla="*/ 7403 w 10000"/>
                <a:gd name="connsiteY48" fmla="*/ 7537 h 10000"/>
                <a:gd name="connsiteX49" fmla="*/ 7403 w 10000"/>
                <a:gd name="connsiteY49" fmla="*/ 7537 h 10000"/>
                <a:gd name="connsiteX50" fmla="*/ 7403 w 10000"/>
                <a:gd name="connsiteY50" fmla="*/ 7537 h 10000"/>
                <a:gd name="connsiteX51" fmla="*/ 7532 w 10000"/>
                <a:gd name="connsiteY51" fmla="*/ 7439 h 10000"/>
                <a:gd name="connsiteX52" fmla="*/ 7532 w 10000"/>
                <a:gd name="connsiteY52" fmla="*/ 7439 h 10000"/>
                <a:gd name="connsiteX53" fmla="*/ 7662 w 10000"/>
                <a:gd name="connsiteY53" fmla="*/ 7343 h 10000"/>
                <a:gd name="connsiteX54" fmla="*/ 7662 w 10000"/>
                <a:gd name="connsiteY54" fmla="*/ 7343 h 10000"/>
                <a:gd name="connsiteX55" fmla="*/ 7792 w 10000"/>
                <a:gd name="connsiteY55" fmla="*/ 7247 h 10000"/>
                <a:gd name="connsiteX56" fmla="*/ 7792 w 10000"/>
                <a:gd name="connsiteY56" fmla="*/ 7247 h 10000"/>
                <a:gd name="connsiteX57" fmla="*/ 7792 w 10000"/>
                <a:gd name="connsiteY57" fmla="*/ 7247 h 10000"/>
                <a:gd name="connsiteX58" fmla="*/ 7792 w 10000"/>
                <a:gd name="connsiteY58" fmla="*/ 7150 h 10000"/>
                <a:gd name="connsiteX59" fmla="*/ 7922 w 10000"/>
                <a:gd name="connsiteY59" fmla="*/ 7150 h 10000"/>
                <a:gd name="connsiteX60" fmla="*/ 8052 w 10000"/>
                <a:gd name="connsiteY60" fmla="*/ 7053 h 10000"/>
                <a:gd name="connsiteX61" fmla="*/ 8052 w 10000"/>
                <a:gd name="connsiteY61" fmla="*/ 7053 h 10000"/>
                <a:gd name="connsiteX62" fmla="*/ 8052 w 10000"/>
                <a:gd name="connsiteY62" fmla="*/ 6956 h 10000"/>
                <a:gd name="connsiteX63" fmla="*/ 8182 w 10000"/>
                <a:gd name="connsiteY63" fmla="*/ 6956 h 10000"/>
                <a:gd name="connsiteX64" fmla="*/ 8182 w 10000"/>
                <a:gd name="connsiteY64" fmla="*/ 6956 h 10000"/>
                <a:gd name="connsiteX65" fmla="*/ 8182 w 10000"/>
                <a:gd name="connsiteY65" fmla="*/ 6860 h 10000"/>
                <a:gd name="connsiteX66" fmla="*/ 8182 w 10000"/>
                <a:gd name="connsiteY66" fmla="*/ 6860 h 10000"/>
                <a:gd name="connsiteX67" fmla="*/ 8571 w 10000"/>
                <a:gd name="connsiteY67" fmla="*/ 6570 h 10000"/>
                <a:gd name="connsiteX68" fmla="*/ 8571 w 10000"/>
                <a:gd name="connsiteY68" fmla="*/ 6570 h 10000"/>
                <a:gd name="connsiteX69" fmla="*/ 9091 w 10000"/>
                <a:gd name="connsiteY69" fmla="*/ 6087 h 10000"/>
                <a:gd name="connsiteX70" fmla="*/ 9221 w 10000"/>
                <a:gd name="connsiteY70" fmla="*/ 5991 h 10000"/>
                <a:gd name="connsiteX71" fmla="*/ 9221 w 10000"/>
                <a:gd name="connsiteY71" fmla="*/ 5991 h 10000"/>
                <a:gd name="connsiteX72" fmla="*/ 9351 w 10000"/>
                <a:gd name="connsiteY72" fmla="*/ 5894 h 10000"/>
                <a:gd name="connsiteX73" fmla="*/ 9351 w 10000"/>
                <a:gd name="connsiteY73" fmla="*/ 5894 h 10000"/>
                <a:gd name="connsiteX74" fmla="*/ 9610 w 10000"/>
                <a:gd name="connsiteY74" fmla="*/ 5701 h 10000"/>
                <a:gd name="connsiteX75" fmla="*/ 9740 w 10000"/>
                <a:gd name="connsiteY75" fmla="*/ 5604 h 10000"/>
                <a:gd name="connsiteX76" fmla="*/ 10000 w 10000"/>
                <a:gd name="connsiteY76" fmla="*/ 5410 h 10000"/>
                <a:gd name="connsiteX77" fmla="*/ 10000 w 10000"/>
                <a:gd name="connsiteY77" fmla="*/ 5410 h 10000"/>
                <a:gd name="connsiteX78" fmla="*/ 10000 w 10000"/>
                <a:gd name="connsiteY78" fmla="*/ 5314 h 10000"/>
                <a:gd name="connsiteX79" fmla="*/ 10000 w 10000"/>
                <a:gd name="connsiteY79" fmla="*/ 5314 h 10000"/>
                <a:gd name="connsiteX80" fmla="*/ 5844 w 10000"/>
                <a:gd name="connsiteY80" fmla="*/ 2125 h 10000"/>
                <a:gd name="connsiteX81" fmla="*/ 2208 w 10000"/>
                <a:gd name="connsiteY81" fmla="*/ 0 h 10000"/>
                <a:gd name="connsiteX82" fmla="*/ 2727 w 10000"/>
                <a:gd name="connsiteY82" fmla="*/ 2995 h 10000"/>
                <a:gd name="connsiteX83" fmla="*/ 2338 w 10000"/>
                <a:gd name="connsiteY83" fmla="*/ 8406 h 10000"/>
                <a:gd name="connsiteX84" fmla="*/ 0 w 10000"/>
                <a:gd name="connsiteY8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633 h 10000"/>
                <a:gd name="connsiteX46" fmla="*/ 7273 w 10000"/>
                <a:gd name="connsiteY46" fmla="*/ 7633 h 10000"/>
                <a:gd name="connsiteX47" fmla="*/ 7403 w 10000"/>
                <a:gd name="connsiteY47" fmla="*/ 7537 h 10000"/>
                <a:gd name="connsiteX48" fmla="*/ 7403 w 10000"/>
                <a:gd name="connsiteY48" fmla="*/ 7537 h 10000"/>
                <a:gd name="connsiteX49" fmla="*/ 7403 w 10000"/>
                <a:gd name="connsiteY49" fmla="*/ 7537 h 10000"/>
                <a:gd name="connsiteX50" fmla="*/ 7532 w 10000"/>
                <a:gd name="connsiteY50" fmla="*/ 7439 h 10000"/>
                <a:gd name="connsiteX51" fmla="*/ 7532 w 10000"/>
                <a:gd name="connsiteY51" fmla="*/ 7439 h 10000"/>
                <a:gd name="connsiteX52" fmla="*/ 7662 w 10000"/>
                <a:gd name="connsiteY52" fmla="*/ 7343 h 10000"/>
                <a:gd name="connsiteX53" fmla="*/ 7662 w 10000"/>
                <a:gd name="connsiteY53" fmla="*/ 7343 h 10000"/>
                <a:gd name="connsiteX54" fmla="*/ 7792 w 10000"/>
                <a:gd name="connsiteY54" fmla="*/ 7247 h 10000"/>
                <a:gd name="connsiteX55" fmla="*/ 7792 w 10000"/>
                <a:gd name="connsiteY55" fmla="*/ 7247 h 10000"/>
                <a:gd name="connsiteX56" fmla="*/ 7792 w 10000"/>
                <a:gd name="connsiteY56" fmla="*/ 7247 h 10000"/>
                <a:gd name="connsiteX57" fmla="*/ 7792 w 10000"/>
                <a:gd name="connsiteY57" fmla="*/ 7150 h 10000"/>
                <a:gd name="connsiteX58" fmla="*/ 7922 w 10000"/>
                <a:gd name="connsiteY58" fmla="*/ 7150 h 10000"/>
                <a:gd name="connsiteX59" fmla="*/ 8052 w 10000"/>
                <a:gd name="connsiteY59" fmla="*/ 7053 h 10000"/>
                <a:gd name="connsiteX60" fmla="*/ 8052 w 10000"/>
                <a:gd name="connsiteY60" fmla="*/ 7053 h 10000"/>
                <a:gd name="connsiteX61" fmla="*/ 8052 w 10000"/>
                <a:gd name="connsiteY61" fmla="*/ 6956 h 10000"/>
                <a:gd name="connsiteX62" fmla="*/ 8182 w 10000"/>
                <a:gd name="connsiteY62" fmla="*/ 6956 h 10000"/>
                <a:gd name="connsiteX63" fmla="*/ 8182 w 10000"/>
                <a:gd name="connsiteY63" fmla="*/ 6956 h 10000"/>
                <a:gd name="connsiteX64" fmla="*/ 8182 w 10000"/>
                <a:gd name="connsiteY64" fmla="*/ 6860 h 10000"/>
                <a:gd name="connsiteX65" fmla="*/ 8182 w 10000"/>
                <a:gd name="connsiteY65" fmla="*/ 6860 h 10000"/>
                <a:gd name="connsiteX66" fmla="*/ 8571 w 10000"/>
                <a:gd name="connsiteY66" fmla="*/ 6570 h 10000"/>
                <a:gd name="connsiteX67" fmla="*/ 8571 w 10000"/>
                <a:gd name="connsiteY67" fmla="*/ 6570 h 10000"/>
                <a:gd name="connsiteX68" fmla="*/ 9091 w 10000"/>
                <a:gd name="connsiteY68" fmla="*/ 6087 h 10000"/>
                <a:gd name="connsiteX69" fmla="*/ 9221 w 10000"/>
                <a:gd name="connsiteY69" fmla="*/ 5991 h 10000"/>
                <a:gd name="connsiteX70" fmla="*/ 9221 w 10000"/>
                <a:gd name="connsiteY70" fmla="*/ 5991 h 10000"/>
                <a:gd name="connsiteX71" fmla="*/ 9351 w 10000"/>
                <a:gd name="connsiteY71" fmla="*/ 5894 h 10000"/>
                <a:gd name="connsiteX72" fmla="*/ 9351 w 10000"/>
                <a:gd name="connsiteY72" fmla="*/ 5894 h 10000"/>
                <a:gd name="connsiteX73" fmla="*/ 9610 w 10000"/>
                <a:gd name="connsiteY73" fmla="*/ 5701 h 10000"/>
                <a:gd name="connsiteX74" fmla="*/ 9740 w 10000"/>
                <a:gd name="connsiteY74" fmla="*/ 5604 h 10000"/>
                <a:gd name="connsiteX75" fmla="*/ 10000 w 10000"/>
                <a:gd name="connsiteY75" fmla="*/ 5410 h 10000"/>
                <a:gd name="connsiteX76" fmla="*/ 10000 w 10000"/>
                <a:gd name="connsiteY76" fmla="*/ 5410 h 10000"/>
                <a:gd name="connsiteX77" fmla="*/ 10000 w 10000"/>
                <a:gd name="connsiteY77" fmla="*/ 5314 h 10000"/>
                <a:gd name="connsiteX78" fmla="*/ 10000 w 10000"/>
                <a:gd name="connsiteY78" fmla="*/ 5314 h 10000"/>
                <a:gd name="connsiteX79" fmla="*/ 5844 w 10000"/>
                <a:gd name="connsiteY79" fmla="*/ 2125 h 10000"/>
                <a:gd name="connsiteX80" fmla="*/ 2208 w 10000"/>
                <a:gd name="connsiteY80" fmla="*/ 0 h 10000"/>
                <a:gd name="connsiteX81" fmla="*/ 2727 w 10000"/>
                <a:gd name="connsiteY81" fmla="*/ 2995 h 10000"/>
                <a:gd name="connsiteX82" fmla="*/ 2338 w 10000"/>
                <a:gd name="connsiteY82" fmla="*/ 8406 h 10000"/>
                <a:gd name="connsiteX83" fmla="*/ 0 w 10000"/>
                <a:gd name="connsiteY8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730 h 10000"/>
                <a:gd name="connsiteX45" fmla="*/ 7273 w 10000"/>
                <a:gd name="connsiteY45" fmla="*/ 7633 h 10000"/>
                <a:gd name="connsiteX46" fmla="*/ 7273 w 10000"/>
                <a:gd name="connsiteY46" fmla="*/ 7633 h 10000"/>
                <a:gd name="connsiteX47" fmla="*/ 7403 w 10000"/>
                <a:gd name="connsiteY47" fmla="*/ 7537 h 10000"/>
                <a:gd name="connsiteX48" fmla="*/ 7403 w 10000"/>
                <a:gd name="connsiteY48" fmla="*/ 7537 h 10000"/>
                <a:gd name="connsiteX49" fmla="*/ 7532 w 10000"/>
                <a:gd name="connsiteY49" fmla="*/ 7439 h 10000"/>
                <a:gd name="connsiteX50" fmla="*/ 7532 w 10000"/>
                <a:gd name="connsiteY50" fmla="*/ 7439 h 10000"/>
                <a:gd name="connsiteX51" fmla="*/ 7662 w 10000"/>
                <a:gd name="connsiteY51" fmla="*/ 7343 h 10000"/>
                <a:gd name="connsiteX52" fmla="*/ 7662 w 10000"/>
                <a:gd name="connsiteY52" fmla="*/ 7343 h 10000"/>
                <a:gd name="connsiteX53" fmla="*/ 7792 w 10000"/>
                <a:gd name="connsiteY53" fmla="*/ 7247 h 10000"/>
                <a:gd name="connsiteX54" fmla="*/ 7792 w 10000"/>
                <a:gd name="connsiteY54" fmla="*/ 7247 h 10000"/>
                <a:gd name="connsiteX55" fmla="*/ 7792 w 10000"/>
                <a:gd name="connsiteY55" fmla="*/ 7247 h 10000"/>
                <a:gd name="connsiteX56" fmla="*/ 7792 w 10000"/>
                <a:gd name="connsiteY56" fmla="*/ 7150 h 10000"/>
                <a:gd name="connsiteX57" fmla="*/ 7922 w 10000"/>
                <a:gd name="connsiteY57" fmla="*/ 7150 h 10000"/>
                <a:gd name="connsiteX58" fmla="*/ 8052 w 10000"/>
                <a:gd name="connsiteY58" fmla="*/ 7053 h 10000"/>
                <a:gd name="connsiteX59" fmla="*/ 8052 w 10000"/>
                <a:gd name="connsiteY59" fmla="*/ 7053 h 10000"/>
                <a:gd name="connsiteX60" fmla="*/ 8052 w 10000"/>
                <a:gd name="connsiteY60" fmla="*/ 6956 h 10000"/>
                <a:gd name="connsiteX61" fmla="*/ 8182 w 10000"/>
                <a:gd name="connsiteY61" fmla="*/ 6956 h 10000"/>
                <a:gd name="connsiteX62" fmla="*/ 8182 w 10000"/>
                <a:gd name="connsiteY62" fmla="*/ 6956 h 10000"/>
                <a:gd name="connsiteX63" fmla="*/ 8182 w 10000"/>
                <a:gd name="connsiteY63" fmla="*/ 6860 h 10000"/>
                <a:gd name="connsiteX64" fmla="*/ 8182 w 10000"/>
                <a:gd name="connsiteY64" fmla="*/ 6860 h 10000"/>
                <a:gd name="connsiteX65" fmla="*/ 8571 w 10000"/>
                <a:gd name="connsiteY65" fmla="*/ 6570 h 10000"/>
                <a:gd name="connsiteX66" fmla="*/ 8571 w 10000"/>
                <a:gd name="connsiteY66" fmla="*/ 6570 h 10000"/>
                <a:gd name="connsiteX67" fmla="*/ 9091 w 10000"/>
                <a:gd name="connsiteY67" fmla="*/ 6087 h 10000"/>
                <a:gd name="connsiteX68" fmla="*/ 9221 w 10000"/>
                <a:gd name="connsiteY68" fmla="*/ 5991 h 10000"/>
                <a:gd name="connsiteX69" fmla="*/ 9221 w 10000"/>
                <a:gd name="connsiteY69" fmla="*/ 5991 h 10000"/>
                <a:gd name="connsiteX70" fmla="*/ 9351 w 10000"/>
                <a:gd name="connsiteY70" fmla="*/ 5894 h 10000"/>
                <a:gd name="connsiteX71" fmla="*/ 9351 w 10000"/>
                <a:gd name="connsiteY71" fmla="*/ 5894 h 10000"/>
                <a:gd name="connsiteX72" fmla="*/ 9610 w 10000"/>
                <a:gd name="connsiteY72" fmla="*/ 5701 h 10000"/>
                <a:gd name="connsiteX73" fmla="*/ 9740 w 10000"/>
                <a:gd name="connsiteY73" fmla="*/ 5604 h 10000"/>
                <a:gd name="connsiteX74" fmla="*/ 10000 w 10000"/>
                <a:gd name="connsiteY74" fmla="*/ 5410 h 10000"/>
                <a:gd name="connsiteX75" fmla="*/ 10000 w 10000"/>
                <a:gd name="connsiteY75" fmla="*/ 5410 h 10000"/>
                <a:gd name="connsiteX76" fmla="*/ 10000 w 10000"/>
                <a:gd name="connsiteY76" fmla="*/ 5314 h 10000"/>
                <a:gd name="connsiteX77" fmla="*/ 10000 w 10000"/>
                <a:gd name="connsiteY77" fmla="*/ 5314 h 10000"/>
                <a:gd name="connsiteX78" fmla="*/ 5844 w 10000"/>
                <a:gd name="connsiteY78" fmla="*/ 2125 h 10000"/>
                <a:gd name="connsiteX79" fmla="*/ 2208 w 10000"/>
                <a:gd name="connsiteY79" fmla="*/ 0 h 10000"/>
                <a:gd name="connsiteX80" fmla="*/ 2727 w 10000"/>
                <a:gd name="connsiteY80" fmla="*/ 2995 h 10000"/>
                <a:gd name="connsiteX81" fmla="*/ 2338 w 10000"/>
                <a:gd name="connsiteY81" fmla="*/ 8406 h 10000"/>
                <a:gd name="connsiteX82" fmla="*/ 0 w 10000"/>
                <a:gd name="connsiteY8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633 h 10000"/>
                <a:gd name="connsiteX45" fmla="*/ 7273 w 10000"/>
                <a:gd name="connsiteY45" fmla="*/ 7633 h 10000"/>
                <a:gd name="connsiteX46" fmla="*/ 7403 w 10000"/>
                <a:gd name="connsiteY46" fmla="*/ 7537 h 10000"/>
                <a:gd name="connsiteX47" fmla="*/ 7403 w 10000"/>
                <a:gd name="connsiteY47" fmla="*/ 7537 h 10000"/>
                <a:gd name="connsiteX48" fmla="*/ 7532 w 10000"/>
                <a:gd name="connsiteY48" fmla="*/ 7439 h 10000"/>
                <a:gd name="connsiteX49" fmla="*/ 7532 w 10000"/>
                <a:gd name="connsiteY49" fmla="*/ 7439 h 10000"/>
                <a:gd name="connsiteX50" fmla="*/ 7662 w 10000"/>
                <a:gd name="connsiteY50" fmla="*/ 7343 h 10000"/>
                <a:gd name="connsiteX51" fmla="*/ 7662 w 10000"/>
                <a:gd name="connsiteY51" fmla="*/ 7343 h 10000"/>
                <a:gd name="connsiteX52" fmla="*/ 7792 w 10000"/>
                <a:gd name="connsiteY52" fmla="*/ 7247 h 10000"/>
                <a:gd name="connsiteX53" fmla="*/ 7792 w 10000"/>
                <a:gd name="connsiteY53" fmla="*/ 7247 h 10000"/>
                <a:gd name="connsiteX54" fmla="*/ 7792 w 10000"/>
                <a:gd name="connsiteY54" fmla="*/ 7247 h 10000"/>
                <a:gd name="connsiteX55" fmla="*/ 7792 w 10000"/>
                <a:gd name="connsiteY55" fmla="*/ 7150 h 10000"/>
                <a:gd name="connsiteX56" fmla="*/ 7922 w 10000"/>
                <a:gd name="connsiteY56" fmla="*/ 7150 h 10000"/>
                <a:gd name="connsiteX57" fmla="*/ 8052 w 10000"/>
                <a:gd name="connsiteY57" fmla="*/ 7053 h 10000"/>
                <a:gd name="connsiteX58" fmla="*/ 8052 w 10000"/>
                <a:gd name="connsiteY58" fmla="*/ 7053 h 10000"/>
                <a:gd name="connsiteX59" fmla="*/ 8052 w 10000"/>
                <a:gd name="connsiteY59" fmla="*/ 6956 h 10000"/>
                <a:gd name="connsiteX60" fmla="*/ 8182 w 10000"/>
                <a:gd name="connsiteY60" fmla="*/ 6956 h 10000"/>
                <a:gd name="connsiteX61" fmla="*/ 8182 w 10000"/>
                <a:gd name="connsiteY61" fmla="*/ 6956 h 10000"/>
                <a:gd name="connsiteX62" fmla="*/ 8182 w 10000"/>
                <a:gd name="connsiteY62" fmla="*/ 6860 h 10000"/>
                <a:gd name="connsiteX63" fmla="*/ 8182 w 10000"/>
                <a:gd name="connsiteY63" fmla="*/ 6860 h 10000"/>
                <a:gd name="connsiteX64" fmla="*/ 8571 w 10000"/>
                <a:gd name="connsiteY64" fmla="*/ 6570 h 10000"/>
                <a:gd name="connsiteX65" fmla="*/ 8571 w 10000"/>
                <a:gd name="connsiteY65" fmla="*/ 6570 h 10000"/>
                <a:gd name="connsiteX66" fmla="*/ 9091 w 10000"/>
                <a:gd name="connsiteY66" fmla="*/ 6087 h 10000"/>
                <a:gd name="connsiteX67" fmla="*/ 9221 w 10000"/>
                <a:gd name="connsiteY67" fmla="*/ 5991 h 10000"/>
                <a:gd name="connsiteX68" fmla="*/ 9221 w 10000"/>
                <a:gd name="connsiteY68" fmla="*/ 5991 h 10000"/>
                <a:gd name="connsiteX69" fmla="*/ 9351 w 10000"/>
                <a:gd name="connsiteY69" fmla="*/ 5894 h 10000"/>
                <a:gd name="connsiteX70" fmla="*/ 9351 w 10000"/>
                <a:gd name="connsiteY70" fmla="*/ 5894 h 10000"/>
                <a:gd name="connsiteX71" fmla="*/ 9610 w 10000"/>
                <a:gd name="connsiteY71" fmla="*/ 5701 h 10000"/>
                <a:gd name="connsiteX72" fmla="*/ 9740 w 10000"/>
                <a:gd name="connsiteY72" fmla="*/ 5604 h 10000"/>
                <a:gd name="connsiteX73" fmla="*/ 10000 w 10000"/>
                <a:gd name="connsiteY73" fmla="*/ 5410 h 10000"/>
                <a:gd name="connsiteX74" fmla="*/ 10000 w 10000"/>
                <a:gd name="connsiteY74" fmla="*/ 5410 h 10000"/>
                <a:gd name="connsiteX75" fmla="*/ 10000 w 10000"/>
                <a:gd name="connsiteY75" fmla="*/ 5314 h 10000"/>
                <a:gd name="connsiteX76" fmla="*/ 10000 w 10000"/>
                <a:gd name="connsiteY76" fmla="*/ 5314 h 10000"/>
                <a:gd name="connsiteX77" fmla="*/ 5844 w 10000"/>
                <a:gd name="connsiteY77" fmla="*/ 2125 h 10000"/>
                <a:gd name="connsiteX78" fmla="*/ 2208 w 10000"/>
                <a:gd name="connsiteY78" fmla="*/ 0 h 10000"/>
                <a:gd name="connsiteX79" fmla="*/ 2727 w 10000"/>
                <a:gd name="connsiteY79" fmla="*/ 2995 h 10000"/>
                <a:gd name="connsiteX80" fmla="*/ 2338 w 10000"/>
                <a:gd name="connsiteY80" fmla="*/ 8406 h 10000"/>
                <a:gd name="connsiteX81" fmla="*/ 0 w 10000"/>
                <a:gd name="connsiteY8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730 h 10000"/>
                <a:gd name="connsiteX44" fmla="*/ 7273 w 10000"/>
                <a:gd name="connsiteY44" fmla="*/ 7633 h 10000"/>
                <a:gd name="connsiteX45" fmla="*/ 7403 w 10000"/>
                <a:gd name="connsiteY45" fmla="*/ 7537 h 10000"/>
                <a:gd name="connsiteX46" fmla="*/ 7403 w 10000"/>
                <a:gd name="connsiteY46" fmla="*/ 7537 h 10000"/>
                <a:gd name="connsiteX47" fmla="*/ 7532 w 10000"/>
                <a:gd name="connsiteY47" fmla="*/ 7439 h 10000"/>
                <a:gd name="connsiteX48" fmla="*/ 7532 w 10000"/>
                <a:gd name="connsiteY48" fmla="*/ 7439 h 10000"/>
                <a:gd name="connsiteX49" fmla="*/ 7662 w 10000"/>
                <a:gd name="connsiteY49" fmla="*/ 7343 h 10000"/>
                <a:gd name="connsiteX50" fmla="*/ 7662 w 10000"/>
                <a:gd name="connsiteY50" fmla="*/ 7343 h 10000"/>
                <a:gd name="connsiteX51" fmla="*/ 7792 w 10000"/>
                <a:gd name="connsiteY51" fmla="*/ 7247 h 10000"/>
                <a:gd name="connsiteX52" fmla="*/ 7792 w 10000"/>
                <a:gd name="connsiteY52" fmla="*/ 7247 h 10000"/>
                <a:gd name="connsiteX53" fmla="*/ 7792 w 10000"/>
                <a:gd name="connsiteY53" fmla="*/ 7247 h 10000"/>
                <a:gd name="connsiteX54" fmla="*/ 7792 w 10000"/>
                <a:gd name="connsiteY54" fmla="*/ 7150 h 10000"/>
                <a:gd name="connsiteX55" fmla="*/ 7922 w 10000"/>
                <a:gd name="connsiteY55" fmla="*/ 7150 h 10000"/>
                <a:gd name="connsiteX56" fmla="*/ 8052 w 10000"/>
                <a:gd name="connsiteY56" fmla="*/ 7053 h 10000"/>
                <a:gd name="connsiteX57" fmla="*/ 8052 w 10000"/>
                <a:gd name="connsiteY57" fmla="*/ 7053 h 10000"/>
                <a:gd name="connsiteX58" fmla="*/ 8052 w 10000"/>
                <a:gd name="connsiteY58" fmla="*/ 6956 h 10000"/>
                <a:gd name="connsiteX59" fmla="*/ 8182 w 10000"/>
                <a:gd name="connsiteY59" fmla="*/ 6956 h 10000"/>
                <a:gd name="connsiteX60" fmla="*/ 8182 w 10000"/>
                <a:gd name="connsiteY60" fmla="*/ 6956 h 10000"/>
                <a:gd name="connsiteX61" fmla="*/ 8182 w 10000"/>
                <a:gd name="connsiteY61" fmla="*/ 6860 h 10000"/>
                <a:gd name="connsiteX62" fmla="*/ 8182 w 10000"/>
                <a:gd name="connsiteY62" fmla="*/ 6860 h 10000"/>
                <a:gd name="connsiteX63" fmla="*/ 8571 w 10000"/>
                <a:gd name="connsiteY63" fmla="*/ 6570 h 10000"/>
                <a:gd name="connsiteX64" fmla="*/ 8571 w 10000"/>
                <a:gd name="connsiteY64" fmla="*/ 6570 h 10000"/>
                <a:gd name="connsiteX65" fmla="*/ 9091 w 10000"/>
                <a:gd name="connsiteY65" fmla="*/ 6087 h 10000"/>
                <a:gd name="connsiteX66" fmla="*/ 9221 w 10000"/>
                <a:gd name="connsiteY66" fmla="*/ 5991 h 10000"/>
                <a:gd name="connsiteX67" fmla="*/ 9221 w 10000"/>
                <a:gd name="connsiteY67" fmla="*/ 5991 h 10000"/>
                <a:gd name="connsiteX68" fmla="*/ 9351 w 10000"/>
                <a:gd name="connsiteY68" fmla="*/ 5894 h 10000"/>
                <a:gd name="connsiteX69" fmla="*/ 9351 w 10000"/>
                <a:gd name="connsiteY69" fmla="*/ 5894 h 10000"/>
                <a:gd name="connsiteX70" fmla="*/ 9610 w 10000"/>
                <a:gd name="connsiteY70" fmla="*/ 5701 h 10000"/>
                <a:gd name="connsiteX71" fmla="*/ 9740 w 10000"/>
                <a:gd name="connsiteY71" fmla="*/ 5604 h 10000"/>
                <a:gd name="connsiteX72" fmla="*/ 10000 w 10000"/>
                <a:gd name="connsiteY72" fmla="*/ 5410 h 10000"/>
                <a:gd name="connsiteX73" fmla="*/ 10000 w 10000"/>
                <a:gd name="connsiteY73" fmla="*/ 5410 h 10000"/>
                <a:gd name="connsiteX74" fmla="*/ 10000 w 10000"/>
                <a:gd name="connsiteY74" fmla="*/ 5314 h 10000"/>
                <a:gd name="connsiteX75" fmla="*/ 10000 w 10000"/>
                <a:gd name="connsiteY75" fmla="*/ 5314 h 10000"/>
                <a:gd name="connsiteX76" fmla="*/ 5844 w 10000"/>
                <a:gd name="connsiteY76" fmla="*/ 2125 h 10000"/>
                <a:gd name="connsiteX77" fmla="*/ 2208 w 10000"/>
                <a:gd name="connsiteY77" fmla="*/ 0 h 10000"/>
                <a:gd name="connsiteX78" fmla="*/ 2727 w 10000"/>
                <a:gd name="connsiteY78" fmla="*/ 2995 h 10000"/>
                <a:gd name="connsiteX79" fmla="*/ 2338 w 10000"/>
                <a:gd name="connsiteY79" fmla="*/ 8406 h 10000"/>
                <a:gd name="connsiteX80" fmla="*/ 0 w 10000"/>
                <a:gd name="connsiteY8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01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826 h 10000"/>
                <a:gd name="connsiteX41" fmla="*/ 7143 w 10000"/>
                <a:gd name="connsiteY41" fmla="*/ 7730 h 10000"/>
                <a:gd name="connsiteX42" fmla="*/ 7143 w 10000"/>
                <a:gd name="connsiteY42" fmla="*/ 7730 h 10000"/>
                <a:gd name="connsiteX43" fmla="*/ 7273 w 10000"/>
                <a:gd name="connsiteY43" fmla="*/ 7633 h 10000"/>
                <a:gd name="connsiteX44" fmla="*/ 7403 w 10000"/>
                <a:gd name="connsiteY44" fmla="*/ 7537 h 10000"/>
                <a:gd name="connsiteX45" fmla="*/ 7403 w 10000"/>
                <a:gd name="connsiteY45" fmla="*/ 7537 h 10000"/>
                <a:gd name="connsiteX46" fmla="*/ 7532 w 10000"/>
                <a:gd name="connsiteY46" fmla="*/ 7439 h 10000"/>
                <a:gd name="connsiteX47" fmla="*/ 7532 w 10000"/>
                <a:gd name="connsiteY47" fmla="*/ 7439 h 10000"/>
                <a:gd name="connsiteX48" fmla="*/ 7662 w 10000"/>
                <a:gd name="connsiteY48" fmla="*/ 7343 h 10000"/>
                <a:gd name="connsiteX49" fmla="*/ 7662 w 10000"/>
                <a:gd name="connsiteY49" fmla="*/ 7343 h 10000"/>
                <a:gd name="connsiteX50" fmla="*/ 7792 w 10000"/>
                <a:gd name="connsiteY50" fmla="*/ 7247 h 10000"/>
                <a:gd name="connsiteX51" fmla="*/ 7792 w 10000"/>
                <a:gd name="connsiteY51" fmla="*/ 7247 h 10000"/>
                <a:gd name="connsiteX52" fmla="*/ 7792 w 10000"/>
                <a:gd name="connsiteY52" fmla="*/ 7247 h 10000"/>
                <a:gd name="connsiteX53" fmla="*/ 7792 w 10000"/>
                <a:gd name="connsiteY53" fmla="*/ 7150 h 10000"/>
                <a:gd name="connsiteX54" fmla="*/ 7922 w 10000"/>
                <a:gd name="connsiteY54" fmla="*/ 7150 h 10000"/>
                <a:gd name="connsiteX55" fmla="*/ 8052 w 10000"/>
                <a:gd name="connsiteY55" fmla="*/ 7053 h 10000"/>
                <a:gd name="connsiteX56" fmla="*/ 8052 w 10000"/>
                <a:gd name="connsiteY56" fmla="*/ 7053 h 10000"/>
                <a:gd name="connsiteX57" fmla="*/ 8052 w 10000"/>
                <a:gd name="connsiteY57" fmla="*/ 6956 h 10000"/>
                <a:gd name="connsiteX58" fmla="*/ 8182 w 10000"/>
                <a:gd name="connsiteY58" fmla="*/ 6956 h 10000"/>
                <a:gd name="connsiteX59" fmla="*/ 8182 w 10000"/>
                <a:gd name="connsiteY59" fmla="*/ 6956 h 10000"/>
                <a:gd name="connsiteX60" fmla="*/ 8182 w 10000"/>
                <a:gd name="connsiteY60" fmla="*/ 6860 h 10000"/>
                <a:gd name="connsiteX61" fmla="*/ 8182 w 10000"/>
                <a:gd name="connsiteY61" fmla="*/ 6860 h 10000"/>
                <a:gd name="connsiteX62" fmla="*/ 8571 w 10000"/>
                <a:gd name="connsiteY62" fmla="*/ 6570 h 10000"/>
                <a:gd name="connsiteX63" fmla="*/ 8571 w 10000"/>
                <a:gd name="connsiteY63" fmla="*/ 6570 h 10000"/>
                <a:gd name="connsiteX64" fmla="*/ 9091 w 10000"/>
                <a:gd name="connsiteY64" fmla="*/ 6087 h 10000"/>
                <a:gd name="connsiteX65" fmla="*/ 9221 w 10000"/>
                <a:gd name="connsiteY65" fmla="*/ 5991 h 10000"/>
                <a:gd name="connsiteX66" fmla="*/ 9221 w 10000"/>
                <a:gd name="connsiteY66" fmla="*/ 5991 h 10000"/>
                <a:gd name="connsiteX67" fmla="*/ 9351 w 10000"/>
                <a:gd name="connsiteY67" fmla="*/ 5894 h 10000"/>
                <a:gd name="connsiteX68" fmla="*/ 9351 w 10000"/>
                <a:gd name="connsiteY68" fmla="*/ 5894 h 10000"/>
                <a:gd name="connsiteX69" fmla="*/ 9610 w 10000"/>
                <a:gd name="connsiteY69" fmla="*/ 5701 h 10000"/>
                <a:gd name="connsiteX70" fmla="*/ 9740 w 10000"/>
                <a:gd name="connsiteY70" fmla="*/ 5604 h 10000"/>
                <a:gd name="connsiteX71" fmla="*/ 10000 w 10000"/>
                <a:gd name="connsiteY71" fmla="*/ 5410 h 10000"/>
                <a:gd name="connsiteX72" fmla="*/ 10000 w 10000"/>
                <a:gd name="connsiteY72" fmla="*/ 5410 h 10000"/>
                <a:gd name="connsiteX73" fmla="*/ 10000 w 10000"/>
                <a:gd name="connsiteY73" fmla="*/ 5314 h 10000"/>
                <a:gd name="connsiteX74" fmla="*/ 10000 w 10000"/>
                <a:gd name="connsiteY74" fmla="*/ 5314 h 10000"/>
                <a:gd name="connsiteX75" fmla="*/ 5844 w 10000"/>
                <a:gd name="connsiteY75" fmla="*/ 2125 h 10000"/>
                <a:gd name="connsiteX76" fmla="*/ 2208 w 10000"/>
                <a:gd name="connsiteY76" fmla="*/ 0 h 10000"/>
                <a:gd name="connsiteX77" fmla="*/ 2727 w 10000"/>
                <a:gd name="connsiteY77" fmla="*/ 2995 h 10000"/>
                <a:gd name="connsiteX78" fmla="*/ 2338 w 10000"/>
                <a:gd name="connsiteY78" fmla="*/ 8406 h 10000"/>
                <a:gd name="connsiteX79" fmla="*/ 0 w 10000"/>
                <a:gd name="connsiteY7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013 w 10000"/>
                <a:gd name="connsiteY37" fmla="*/ 7923 h 10000"/>
                <a:gd name="connsiteX38" fmla="*/ 7143 w 10000"/>
                <a:gd name="connsiteY38" fmla="*/ 7826 h 10000"/>
                <a:gd name="connsiteX39" fmla="*/ 7143 w 10000"/>
                <a:gd name="connsiteY39" fmla="*/ 7826 h 10000"/>
                <a:gd name="connsiteX40" fmla="*/ 7143 w 10000"/>
                <a:gd name="connsiteY40" fmla="*/ 7730 h 10000"/>
                <a:gd name="connsiteX41" fmla="*/ 7143 w 10000"/>
                <a:gd name="connsiteY41" fmla="*/ 7730 h 10000"/>
                <a:gd name="connsiteX42" fmla="*/ 7273 w 10000"/>
                <a:gd name="connsiteY42" fmla="*/ 7633 h 10000"/>
                <a:gd name="connsiteX43" fmla="*/ 7403 w 10000"/>
                <a:gd name="connsiteY43" fmla="*/ 7537 h 10000"/>
                <a:gd name="connsiteX44" fmla="*/ 7403 w 10000"/>
                <a:gd name="connsiteY44" fmla="*/ 7537 h 10000"/>
                <a:gd name="connsiteX45" fmla="*/ 7532 w 10000"/>
                <a:gd name="connsiteY45" fmla="*/ 7439 h 10000"/>
                <a:gd name="connsiteX46" fmla="*/ 7532 w 10000"/>
                <a:gd name="connsiteY46" fmla="*/ 7439 h 10000"/>
                <a:gd name="connsiteX47" fmla="*/ 7662 w 10000"/>
                <a:gd name="connsiteY47" fmla="*/ 7343 h 10000"/>
                <a:gd name="connsiteX48" fmla="*/ 7662 w 10000"/>
                <a:gd name="connsiteY48" fmla="*/ 7343 h 10000"/>
                <a:gd name="connsiteX49" fmla="*/ 7792 w 10000"/>
                <a:gd name="connsiteY49" fmla="*/ 7247 h 10000"/>
                <a:gd name="connsiteX50" fmla="*/ 7792 w 10000"/>
                <a:gd name="connsiteY50" fmla="*/ 7247 h 10000"/>
                <a:gd name="connsiteX51" fmla="*/ 7792 w 10000"/>
                <a:gd name="connsiteY51" fmla="*/ 7247 h 10000"/>
                <a:gd name="connsiteX52" fmla="*/ 7792 w 10000"/>
                <a:gd name="connsiteY52" fmla="*/ 7150 h 10000"/>
                <a:gd name="connsiteX53" fmla="*/ 7922 w 10000"/>
                <a:gd name="connsiteY53" fmla="*/ 7150 h 10000"/>
                <a:gd name="connsiteX54" fmla="*/ 8052 w 10000"/>
                <a:gd name="connsiteY54" fmla="*/ 7053 h 10000"/>
                <a:gd name="connsiteX55" fmla="*/ 8052 w 10000"/>
                <a:gd name="connsiteY55" fmla="*/ 7053 h 10000"/>
                <a:gd name="connsiteX56" fmla="*/ 8052 w 10000"/>
                <a:gd name="connsiteY56" fmla="*/ 6956 h 10000"/>
                <a:gd name="connsiteX57" fmla="*/ 8182 w 10000"/>
                <a:gd name="connsiteY57" fmla="*/ 6956 h 10000"/>
                <a:gd name="connsiteX58" fmla="*/ 8182 w 10000"/>
                <a:gd name="connsiteY58" fmla="*/ 6956 h 10000"/>
                <a:gd name="connsiteX59" fmla="*/ 8182 w 10000"/>
                <a:gd name="connsiteY59" fmla="*/ 6860 h 10000"/>
                <a:gd name="connsiteX60" fmla="*/ 8182 w 10000"/>
                <a:gd name="connsiteY60" fmla="*/ 6860 h 10000"/>
                <a:gd name="connsiteX61" fmla="*/ 8571 w 10000"/>
                <a:gd name="connsiteY61" fmla="*/ 6570 h 10000"/>
                <a:gd name="connsiteX62" fmla="*/ 8571 w 10000"/>
                <a:gd name="connsiteY62" fmla="*/ 6570 h 10000"/>
                <a:gd name="connsiteX63" fmla="*/ 9091 w 10000"/>
                <a:gd name="connsiteY63" fmla="*/ 6087 h 10000"/>
                <a:gd name="connsiteX64" fmla="*/ 9221 w 10000"/>
                <a:gd name="connsiteY64" fmla="*/ 5991 h 10000"/>
                <a:gd name="connsiteX65" fmla="*/ 9221 w 10000"/>
                <a:gd name="connsiteY65" fmla="*/ 5991 h 10000"/>
                <a:gd name="connsiteX66" fmla="*/ 9351 w 10000"/>
                <a:gd name="connsiteY66" fmla="*/ 5894 h 10000"/>
                <a:gd name="connsiteX67" fmla="*/ 9351 w 10000"/>
                <a:gd name="connsiteY67" fmla="*/ 5894 h 10000"/>
                <a:gd name="connsiteX68" fmla="*/ 9610 w 10000"/>
                <a:gd name="connsiteY68" fmla="*/ 5701 h 10000"/>
                <a:gd name="connsiteX69" fmla="*/ 9740 w 10000"/>
                <a:gd name="connsiteY69" fmla="*/ 5604 h 10000"/>
                <a:gd name="connsiteX70" fmla="*/ 10000 w 10000"/>
                <a:gd name="connsiteY70" fmla="*/ 5410 h 10000"/>
                <a:gd name="connsiteX71" fmla="*/ 10000 w 10000"/>
                <a:gd name="connsiteY71" fmla="*/ 5410 h 10000"/>
                <a:gd name="connsiteX72" fmla="*/ 10000 w 10000"/>
                <a:gd name="connsiteY72" fmla="*/ 5314 h 10000"/>
                <a:gd name="connsiteX73" fmla="*/ 10000 w 10000"/>
                <a:gd name="connsiteY73" fmla="*/ 5314 h 10000"/>
                <a:gd name="connsiteX74" fmla="*/ 5844 w 10000"/>
                <a:gd name="connsiteY74" fmla="*/ 2125 h 10000"/>
                <a:gd name="connsiteX75" fmla="*/ 2208 w 10000"/>
                <a:gd name="connsiteY75" fmla="*/ 0 h 10000"/>
                <a:gd name="connsiteX76" fmla="*/ 2727 w 10000"/>
                <a:gd name="connsiteY76" fmla="*/ 2995 h 10000"/>
                <a:gd name="connsiteX77" fmla="*/ 2338 w 10000"/>
                <a:gd name="connsiteY77" fmla="*/ 8406 h 10000"/>
                <a:gd name="connsiteX78" fmla="*/ 0 w 10000"/>
                <a:gd name="connsiteY7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753 w 10000"/>
                <a:gd name="connsiteY31" fmla="*/ 8116 h 10000"/>
                <a:gd name="connsiteX32" fmla="*/ 6883 w 10000"/>
                <a:gd name="connsiteY32" fmla="*/ 8020 h 10000"/>
                <a:gd name="connsiteX33" fmla="*/ 6883 w 10000"/>
                <a:gd name="connsiteY33" fmla="*/ 8020 h 10000"/>
                <a:gd name="connsiteX34" fmla="*/ 6883 w 10000"/>
                <a:gd name="connsiteY34" fmla="*/ 7923 h 10000"/>
                <a:gd name="connsiteX35" fmla="*/ 6883 w 10000"/>
                <a:gd name="connsiteY35" fmla="*/ 7923 h 10000"/>
                <a:gd name="connsiteX36" fmla="*/ 7013 w 10000"/>
                <a:gd name="connsiteY36" fmla="*/ 7923 h 10000"/>
                <a:gd name="connsiteX37" fmla="*/ 7143 w 10000"/>
                <a:gd name="connsiteY37" fmla="*/ 7826 h 10000"/>
                <a:gd name="connsiteX38" fmla="*/ 7143 w 10000"/>
                <a:gd name="connsiteY38" fmla="*/ 7826 h 10000"/>
                <a:gd name="connsiteX39" fmla="*/ 7143 w 10000"/>
                <a:gd name="connsiteY39" fmla="*/ 7730 h 10000"/>
                <a:gd name="connsiteX40" fmla="*/ 7143 w 10000"/>
                <a:gd name="connsiteY40" fmla="*/ 7730 h 10000"/>
                <a:gd name="connsiteX41" fmla="*/ 7273 w 10000"/>
                <a:gd name="connsiteY41" fmla="*/ 7633 h 10000"/>
                <a:gd name="connsiteX42" fmla="*/ 7403 w 10000"/>
                <a:gd name="connsiteY42" fmla="*/ 7537 h 10000"/>
                <a:gd name="connsiteX43" fmla="*/ 7403 w 10000"/>
                <a:gd name="connsiteY43" fmla="*/ 7537 h 10000"/>
                <a:gd name="connsiteX44" fmla="*/ 7532 w 10000"/>
                <a:gd name="connsiteY44" fmla="*/ 7439 h 10000"/>
                <a:gd name="connsiteX45" fmla="*/ 7532 w 10000"/>
                <a:gd name="connsiteY45" fmla="*/ 7439 h 10000"/>
                <a:gd name="connsiteX46" fmla="*/ 7662 w 10000"/>
                <a:gd name="connsiteY46" fmla="*/ 7343 h 10000"/>
                <a:gd name="connsiteX47" fmla="*/ 7662 w 10000"/>
                <a:gd name="connsiteY47" fmla="*/ 7343 h 10000"/>
                <a:gd name="connsiteX48" fmla="*/ 7792 w 10000"/>
                <a:gd name="connsiteY48" fmla="*/ 7247 h 10000"/>
                <a:gd name="connsiteX49" fmla="*/ 7792 w 10000"/>
                <a:gd name="connsiteY49" fmla="*/ 7247 h 10000"/>
                <a:gd name="connsiteX50" fmla="*/ 7792 w 10000"/>
                <a:gd name="connsiteY50" fmla="*/ 7247 h 10000"/>
                <a:gd name="connsiteX51" fmla="*/ 7792 w 10000"/>
                <a:gd name="connsiteY51" fmla="*/ 7150 h 10000"/>
                <a:gd name="connsiteX52" fmla="*/ 7922 w 10000"/>
                <a:gd name="connsiteY52" fmla="*/ 7150 h 10000"/>
                <a:gd name="connsiteX53" fmla="*/ 8052 w 10000"/>
                <a:gd name="connsiteY53" fmla="*/ 7053 h 10000"/>
                <a:gd name="connsiteX54" fmla="*/ 8052 w 10000"/>
                <a:gd name="connsiteY54" fmla="*/ 7053 h 10000"/>
                <a:gd name="connsiteX55" fmla="*/ 8052 w 10000"/>
                <a:gd name="connsiteY55" fmla="*/ 6956 h 10000"/>
                <a:gd name="connsiteX56" fmla="*/ 8182 w 10000"/>
                <a:gd name="connsiteY56" fmla="*/ 6956 h 10000"/>
                <a:gd name="connsiteX57" fmla="*/ 8182 w 10000"/>
                <a:gd name="connsiteY57" fmla="*/ 6956 h 10000"/>
                <a:gd name="connsiteX58" fmla="*/ 8182 w 10000"/>
                <a:gd name="connsiteY58" fmla="*/ 6860 h 10000"/>
                <a:gd name="connsiteX59" fmla="*/ 8182 w 10000"/>
                <a:gd name="connsiteY59" fmla="*/ 6860 h 10000"/>
                <a:gd name="connsiteX60" fmla="*/ 8571 w 10000"/>
                <a:gd name="connsiteY60" fmla="*/ 6570 h 10000"/>
                <a:gd name="connsiteX61" fmla="*/ 8571 w 10000"/>
                <a:gd name="connsiteY61" fmla="*/ 6570 h 10000"/>
                <a:gd name="connsiteX62" fmla="*/ 9091 w 10000"/>
                <a:gd name="connsiteY62" fmla="*/ 6087 h 10000"/>
                <a:gd name="connsiteX63" fmla="*/ 9221 w 10000"/>
                <a:gd name="connsiteY63" fmla="*/ 5991 h 10000"/>
                <a:gd name="connsiteX64" fmla="*/ 9221 w 10000"/>
                <a:gd name="connsiteY64" fmla="*/ 5991 h 10000"/>
                <a:gd name="connsiteX65" fmla="*/ 9351 w 10000"/>
                <a:gd name="connsiteY65" fmla="*/ 5894 h 10000"/>
                <a:gd name="connsiteX66" fmla="*/ 9351 w 10000"/>
                <a:gd name="connsiteY66" fmla="*/ 5894 h 10000"/>
                <a:gd name="connsiteX67" fmla="*/ 9610 w 10000"/>
                <a:gd name="connsiteY67" fmla="*/ 5701 h 10000"/>
                <a:gd name="connsiteX68" fmla="*/ 9740 w 10000"/>
                <a:gd name="connsiteY68" fmla="*/ 5604 h 10000"/>
                <a:gd name="connsiteX69" fmla="*/ 10000 w 10000"/>
                <a:gd name="connsiteY69" fmla="*/ 5410 h 10000"/>
                <a:gd name="connsiteX70" fmla="*/ 10000 w 10000"/>
                <a:gd name="connsiteY70" fmla="*/ 5410 h 10000"/>
                <a:gd name="connsiteX71" fmla="*/ 10000 w 10000"/>
                <a:gd name="connsiteY71" fmla="*/ 5314 h 10000"/>
                <a:gd name="connsiteX72" fmla="*/ 10000 w 10000"/>
                <a:gd name="connsiteY72" fmla="*/ 5314 h 10000"/>
                <a:gd name="connsiteX73" fmla="*/ 5844 w 10000"/>
                <a:gd name="connsiteY73" fmla="*/ 2125 h 10000"/>
                <a:gd name="connsiteX74" fmla="*/ 2208 w 10000"/>
                <a:gd name="connsiteY74" fmla="*/ 0 h 10000"/>
                <a:gd name="connsiteX75" fmla="*/ 2727 w 10000"/>
                <a:gd name="connsiteY75" fmla="*/ 2995 h 10000"/>
                <a:gd name="connsiteX76" fmla="*/ 2338 w 10000"/>
                <a:gd name="connsiteY76" fmla="*/ 8406 h 10000"/>
                <a:gd name="connsiteX77" fmla="*/ 0 w 10000"/>
                <a:gd name="connsiteY7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8020 h 10000"/>
                <a:gd name="connsiteX33" fmla="*/ 6883 w 10000"/>
                <a:gd name="connsiteY33" fmla="*/ 7923 h 10000"/>
                <a:gd name="connsiteX34" fmla="*/ 6883 w 10000"/>
                <a:gd name="connsiteY34" fmla="*/ 7923 h 10000"/>
                <a:gd name="connsiteX35" fmla="*/ 7013 w 10000"/>
                <a:gd name="connsiteY35" fmla="*/ 7923 h 10000"/>
                <a:gd name="connsiteX36" fmla="*/ 7143 w 10000"/>
                <a:gd name="connsiteY36" fmla="*/ 7826 h 10000"/>
                <a:gd name="connsiteX37" fmla="*/ 7143 w 10000"/>
                <a:gd name="connsiteY37" fmla="*/ 7826 h 10000"/>
                <a:gd name="connsiteX38" fmla="*/ 7143 w 10000"/>
                <a:gd name="connsiteY38" fmla="*/ 7730 h 10000"/>
                <a:gd name="connsiteX39" fmla="*/ 7143 w 10000"/>
                <a:gd name="connsiteY39" fmla="*/ 7730 h 10000"/>
                <a:gd name="connsiteX40" fmla="*/ 7273 w 10000"/>
                <a:gd name="connsiteY40" fmla="*/ 7633 h 10000"/>
                <a:gd name="connsiteX41" fmla="*/ 7403 w 10000"/>
                <a:gd name="connsiteY41" fmla="*/ 7537 h 10000"/>
                <a:gd name="connsiteX42" fmla="*/ 7403 w 10000"/>
                <a:gd name="connsiteY42" fmla="*/ 7537 h 10000"/>
                <a:gd name="connsiteX43" fmla="*/ 7532 w 10000"/>
                <a:gd name="connsiteY43" fmla="*/ 7439 h 10000"/>
                <a:gd name="connsiteX44" fmla="*/ 7532 w 10000"/>
                <a:gd name="connsiteY44" fmla="*/ 7439 h 10000"/>
                <a:gd name="connsiteX45" fmla="*/ 7662 w 10000"/>
                <a:gd name="connsiteY45" fmla="*/ 7343 h 10000"/>
                <a:gd name="connsiteX46" fmla="*/ 7662 w 10000"/>
                <a:gd name="connsiteY46" fmla="*/ 7343 h 10000"/>
                <a:gd name="connsiteX47" fmla="*/ 7792 w 10000"/>
                <a:gd name="connsiteY47" fmla="*/ 7247 h 10000"/>
                <a:gd name="connsiteX48" fmla="*/ 7792 w 10000"/>
                <a:gd name="connsiteY48" fmla="*/ 7247 h 10000"/>
                <a:gd name="connsiteX49" fmla="*/ 7792 w 10000"/>
                <a:gd name="connsiteY49" fmla="*/ 7247 h 10000"/>
                <a:gd name="connsiteX50" fmla="*/ 7792 w 10000"/>
                <a:gd name="connsiteY50" fmla="*/ 7150 h 10000"/>
                <a:gd name="connsiteX51" fmla="*/ 7922 w 10000"/>
                <a:gd name="connsiteY51" fmla="*/ 7150 h 10000"/>
                <a:gd name="connsiteX52" fmla="*/ 8052 w 10000"/>
                <a:gd name="connsiteY52" fmla="*/ 7053 h 10000"/>
                <a:gd name="connsiteX53" fmla="*/ 8052 w 10000"/>
                <a:gd name="connsiteY53" fmla="*/ 7053 h 10000"/>
                <a:gd name="connsiteX54" fmla="*/ 8052 w 10000"/>
                <a:gd name="connsiteY54" fmla="*/ 6956 h 10000"/>
                <a:gd name="connsiteX55" fmla="*/ 8182 w 10000"/>
                <a:gd name="connsiteY55" fmla="*/ 6956 h 10000"/>
                <a:gd name="connsiteX56" fmla="*/ 8182 w 10000"/>
                <a:gd name="connsiteY56" fmla="*/ 6956 h 10000"/>
                <a:gd name="connsiteX57" fmla="*/ 8182 w 10000"/>
                <a:gd name="connsiteY57" fmla="*/ 6860 h 10000"/>
                <a:gd name="connsiteX58" fmla="*/ 8182 w 10000"/>
                <a:gd name="connsiteY58" fmla="*/ 6860 h 10000"/>
                <a:gd name="connsiteX59" fmla="*/ 8571 w 10000"/>
                <a:gd name="connsiteY59" fmla="*/ 6570 h 10000"/>
                <a:gd name="connsiteX60" fmla="*/ 8571 w 10000"/>
                <a:gd name="connsiteY60" fmla="*/ 6570 h 10000"/>
                <a:gd name="connsiteX61" fmla="*/ 9091 w 10000"/>
                <a:gd name="connsiteY61" fmla="*/ 6087 h 10000"/>
                <a:gd name="connsiteX62" fmla="*/ 9221 w 10000"/>
                <a:gd name="connsiteY62" fmla="*/ 5991 h 10000"/>
                <a:gd name="connsiteX63" fmla="*/ 9221 w 10000"/>
                <a:gd name="connsiteY63" fmla="*/ 5991 h 10000"/>
                <a:gd name="connsiteX64" fmla="*/ 9351 w 10000"/>
                <a:gd name="connsiteY64" fmla="*/ 5894 h 10000"/>
                <a:gd name="connsiteX65" fmla="*/ 9351 w 10000"/>
                <a:gd name="connsiteY65" fmla="*/ 5894 h 10000"/>
                <a:gd name="connsiteX66" fmla="*/ 9610 w 10000"/>
                <a:gd name="connsiteY66" fmla="*/ 5701 h 10000"/>
                <a:gd name="connsiteX67" fmla="*/ 9740 w 10000"/>
                <a:gd name="connsiteY67" fmla="*/ 5604 h 10000"/>
                <a:gd name="connsiteX68" fmla="*/ 10000 w 10000"/>
                <a:gd name="connsiteY68" fmla="*/ 5410 h 10000"/>
                <a:gd name="connsiteX69" fmla="*/ 10000 w 10000"/>
                <a:gd name="connsiteY69" fmla="*/ 5410 h 10000"/>
                <a:gd name="connsiteX70" fmla="*/ 10000 w 10000"/>
                <a:gd name="connsiteY70" fmla="*/ 5314 h 10000"/>
                <a:gd name="connsiteX71" fmla="*/ 10000 w 10000"/>
                <a:gd name="connsiteY71" fmla="*/ 5314 h 10000"/>
                <a:gd name="connsiteX72" fmla="*/ 5844 w 10000"/>
                <a:gd name="connsiteY72" fmla="*/ 2125 h 10000"/>
                <a:gd name="connsiteX73" fmla="*/ 2208 w 10000"/>
                <a:gd name="connsiteY73" fmla="*/ 0 h 10000"/>
                <a:gd name="connsiteX74" fmla="*/ 2727 w 10000"/>
                <a:gd name="connsiteY74" fmla="*/ 2995 h 10000"/>
                <a:gd name="connsiteX75" fmla="*/ 2338 w 10000"/>
                <a:gd name="connsiteY75" fmla="*/ 8406 h 10000"/>
                <a:gd name="connsiteX76" fmla="*/ 0 w 10000"/>
                <a:gd name="connsiteY7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013 w 10000"/>
                <a:gd name="connsiteY34" fmla="*/ 7923 h 10000"/>
                <a:gd name="connsiteX35" fmla="*/ 7143 w 10000"/>
                <a:gd name="connsiteY35" fmla="*/ 7826 h 10000"/>
                <a:gd name="connsiteX36" fmla="*/ 7143 w 10000"/>
                <a:gd name="connsiteY36" fmla="*/ 7826 h 10000"/>
                <a:gd name="connsiteX37" fmla="*/ 7143 w 10000"/>
                <a:gd name="connsiteY37" fmla="*/ 7730 h 10000"/>
                <a:gd name="connsiteX38" fmla="*/ 7143 w 10000"/>
                <a:gd name="connsiteY38" fmla="*/ 7730 h 10000"/>
                <a:gd name="connsiteX39" fmla="*/ 7273 w 10000"/>
                <a:gd name="connsiteY39" fmla="*/ 7633 h 10000"/>
                <a:gd name="connsiteX40" fmla="*/ 7403 w 10000"/>
                <a:gd name="connsiteY40" fmla="*/ 7537 h 10000"/>
                <a:gd name="connsiteX41" fmla="*/ 7403 w 10000"/>
                <a:gd name="connsiteY41" fmla="*/ 7537 h 10000"/>
                <a:gd name="connsiteX42" fmla="*/ 7532 w 10000"/>
                <a:gd name="connsiteY42" fmla="*/ 7439 h 10000"/>
                <a:gd name="connsiteX43" fmla="*/ 7532 w 10000"/>
                <a:gd name="connsiteY43" fmla="*/ 7439 h 10000"/>
                <a:gd name="connsiteX44" fmla="*/ 7662 w 10000"/>
                <a:gd name="connsiteY44" fmla="*/ 7343 h 10000"/>
                <a:gd name="connsiteX45" fmla="*/ 7662 w 10000"/>
                <a:gd name="connsiteY45" fmla="*/ 7343 h 10000"/>
                <a:gd name="connsiteX46" fmla="*/ 7792 w 10000"/>
                <a:gd name="connsiteY46" fmla="*/ 7247 h 10000"/>
                <a:gd name="connsiteX47" fmla="*/ 7792 w 10000"/>
                <a:gd name="connsiteY47" fmla="*/ 7247 h 10000"/>
                <a:gd name="connsiteX48" fmla="*/ 7792 w 10000"/>
                <a:gd name="connsiteY48" fmla="*/ 7247 h 10000"/>
                <a:gd name="connsiteX49" fmla="*/ 7792 w 10000"/>
                <a:gd name="connsiteY49" fmla="*/ 7150 h 10000"/>
                <a:gd name="connsiteX50" fmla="*/ 7922 w 10000"/>
                <a:gd name="connsiteY50" fmla="*/ 7150 h 10000"/>
                <a:gd name="connsiteX51" fmla="*/ 8052 w 10000"/>
                <a:gd name="connsiteY51" fmla="*/ 7053 h 10000"/>
                <a:gd name="connsiteX52" fmla="*/ 8052 w 10000"/>
                <a:gd name="connsiteY52" fmla="*/ 7053 h 10000"/>
                <a:gd name="connsiteX53" fmla="*/ 8052 w 10000"/>
                <a:gd name="connsiteY53" fmla="*/ 6956 h 10000"/>
                <a:gd name="connsiteX54" fmla="*/ 8182 w 10000"/>
                <a:gd name="connsiteY54" fmla="*/ 6956 h 10000"/>
                <a:gd name="connsiteX55" fmla="*/ 8182 w 10000"/>
                <a:gd name="connsiteY55" fmla="*/ 6956 h 10000"/>
                <a:gd name="connsiteX56" fmla="*/ 8182 w 10000"/>
                <a:gd name="connsiteY56" fmla="*/ 6860 h 10000"/>
                <a:gd name="connsiteX57" fmla="*/ 8182 w 10000"/>
                <a:gd name="connsiteY57" fmla="*/ 6860 h 10000"/>
                <a:gd name="connsiteX58" fmla="*/ 8571 w 10000"/>
                <a:gd name="connsiteY58" fmla="*/ 6570 h 10000"/>
                <a:gd name="connsiteX59" fmla="*/ 8571 w 10000"/>
                <a:gd name="connsiteY59" fmla="*/ 6570 h 10000"/>
                <a:gd name="connsiteX60" fmla="*/ 9091 w 10000"/>
                <a:gd name="connsiteY60" fmla="*/ 6087 h 10000"/>
                <a:gd name="connsiteX61" fmla="*/ 9221 w 10000"/>
                <a:gd name="connsiteY61" fmla="*/ 5991 h 10000"/>
                <a:gd name="connsiteX62" fmla="*/ 9221 w 10000"/>
                <a:gd name="connsiteY62" fmla="*/ 5991 h 10000"/>
                <a:gd name="connsiteX63" fmla="*/ 9351 w 10000"/>
                <a:gd name="connsiteY63" fmla="*/ 5894 h 10000"/>
                <a:gd name="connsiteX64" fmla="*/ 9351 w 10000"/>
                <a:gd name="connsiteY64" fmla="*/ 5894 h 10000"/>
                <a:gd name="connsiteX65" fmla="*/ 9610 w 10000"/>
                <a:gd name="connsiteY65" fmla="*/ 5701 h 10000"/>
                <a:gd name="connsiteX66" fmla="*/ 9740 w 10000"/>
                <a:gd name="connsiteY66" fmla="*/ 5604 h 10000"/>
                <a:gd name="connsiteX67" fmla="*/ 10000 w 10000"/>
                <a:gd name="connsiteY67" fmla="*/ 5410 h 10000"/>
                <a:gd name="connsiteX68" fmla="*/ 10000 w 10000"/>
                <a:gd name="connsiteY68" fmla="*/ 5410 h 10000"/>
                <a:gd name="connsiteX69" fmla="*/ 10000 w 10000"/>
                <a:gd name="connsiteY69" fmla="*/ 5314 h 10000"/>
                <a:gd name="connsiteX70" fmla="*/ 10000 w 10000"/>
                <a:gd name="connsiteY70" fmla="*/ 5314 h 10000"/>
                <a:gd name="connsiteX71" fmla="*/ 5844 w 10000"/>
                <a:gd name="connsiteY71" fmla="*/ 2125 h 10000"/>
                <a:gd name="connsiteX72" fmla="*/ 2208 w 10000"/>
                <a:gd name="connsiteY72" fmla="*/ 0 h 10000"/>
                <a:gd name="connsiteX73" fmla="*/ 2727 w 10000"/>
                <a:gd name="connsiteY73" fmla="*/ 2995 h 10000"/>
                <a:gd name="connsiteX74" fmla="*/ 2338 w 10000"/>
                <a:gd name="connsiteY74" fmla="*/ 8406 h 10000"/>
                <a:gd name="connsiteX75" fmla="*/ 0 w 10000"/>
                <a:gd name="connsiteY7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826 h 10000"/>
                <a:gd name="connsiteX36" fmla="*/ 7143 w 10000"/>
                <a:gd name="connsiteY36" fmla="*/ 7730 h 10000"/>
                <a:gd name="connsiteX37" fmla="*/ 7143 w 10000"/>
                <a:gd name="connsiteY37" fmla="*/ 7730 h 10000"/>
                <a:gd name="connsiteX38" fmla="*/ 7273 w 10000"/>
                <a:gd name="connsiteY38" fmla="*/ 7633 h 10000"/>
                <a:gd name="connsiteX39" fmla="*/ 7403 w 10000"/>
                <a:gd name="connsiteY39" fmla="*/ 7537 h 10000"/>
                <a:gd name="connsiteX40" fmla="*/ 7403 w 10000"/>
                <a:gd name="connsiteY40" fmla="*/ 7537 h 10000"/>
                <a:gd name="connsiteX41" fmla="*/ 7532 w 10000"/>
                <a:gd name="connsiteY41" fmla="*/ 7439 h 10000"/>
                <a:gd name="connsiteX42" fmla="*/ 7532 w 10000"/>
                <a:gd name="connsiteY42" fmla="*/ 7439 h 10000"/>
                <a:gd name="connsiteX43" fmla="*/ 7662 w 10000"/>
                <a:gd name="connsiteY43" fmla="*/ 7343 h 10000"/>
                <a:gd name="connsiteX44" fmla="*/ 7662 w 10000"/>
                <a:gd name="connsiteY44" fmla="*/ 7343 h 10000"/>
                <a:gd name="connsiteX45" fmla="*/ 7792 w 10000"/>
                <a:gd name="connsiteY45" fmla="*/ 7247 h 10000"/>
                <a:gd name="connsiteX46" fmla="*/ 7792 w 10000"/>
                <a:gd name="connsiteY46" fmla="*/ 7247 h 10000"/>
                <a:gd name="connsiteX47" fmla="*/ 7792 w 10000"/>
                <a:gd name="connsiteY47" fmla="*/ 7247 h 10000"/>
                <a:gd name="connsiteX48" fmla="*/ 7792 w 10000"/>
                <a:gd name="connsiteY48" fmla="*/ 7150 h 10000"/>
                <a:gd name="connsiteX49" fmla="*/ 7922 w 10000"/>
                <a:gd name="connsiteY49" fmla="*/ 7150 h 10000"/>
                <a:gd name="connsiteX50" fmla="*/ 8052 w 10000"/>
                <a:gd name="connsiteY50" fmla="*/ 7053 h 10000"/>
                <a:gd name="connsiteX51" fmla="*/ 8052 w 10000"/>
                <a:gd name="connsiteY51" fmla="*/ 7053 h 10000"/>
                <a:gd name="connsiteX52" fmla="*/ 8052 w 10000"/>
                <a:gd name="connsiteY52" fmla="*/ 6956 h 10000"/>
                <a:gd name="connsiteX53" fmla="*/ 8182 w 10000"/>
                <a:gd name="connsiteY53" fmla="*/ 6956 h 10000"/>
                <a:gd name="connsiteX54" fmla="*/ 8182 w 10000"/>
                <a:gd name="connsiteY54" fmla="*/ 6956 h 10000"/>
                <a:gd name="connsiteX55" fmla="*/ 8182 w 10000"/>
                <a:gd name="connsiteY55" fmla="*/ 6860 h 10000"/>
                <a:gd name="connsiteX56" fmla="*/ 8182 w 10000"/>
                <a:gd name="connsiteY56" fmla="*/ 6860 h 10000"/>
                <a:gd name="connsiteX57" fmla="*/ 8571 w 10000"/>
                <a:gd name="connsiteY57" fmla="*/ 6570 h 10000"/>
                <a:gd name="connsiteX58" fmla="*/ 8571 w 10000"/>
                <a:gd name="connsiteY58" fmla="*/ 6570 h 10000"/>
                <a:gd name="connsiteX59" fmla="*/ 9091 w 10000"/>
                <a:gd name="connsiteY59" fmla="*/ 6087 h 10000"/>
                <a:gd name="connsiteX60" fmla="*/ 9221 w 10000"/>
                <a:gd name="connsiteY60" fmla="*/ 5991 h 10000"/>
                <a:gd name="connsiteX61" fmla="*/ 9221 w 10000"/>
                <a:gd name="connsiteY61" fmla="*/ 5991 h 10000"/>
                <a:gd name="connsiteX62" fmla="*/ 9351 w 10000"/>
                <a:gd name="connsiteY62" fmla="*/ 5894 h 10000"/>
                <a:gd name="connsiteX63" fmla="*/ 9351 w 10000"/>
                <a:gd name="connsiteY63" fmla="*/ 5894 h 10000"/>
                <a:gd name="connsiteX64" fmla="*/ 9610 w 10000"/>
                <a:gd name="connsiteY64" fmla="*/ 5701 h 10000"/>
                <a:gd name="connsiteX65" fmla="*/ 9740 w 10000"/>
                <a:gd name="connsiteY65" fmla="*/ 5604 h 10000"/>
                <a:gd name="connsiteX66" fmla="*/ 10000 w 10000"/>
                <a:gd name="connsiteY66" fmla="*/ 5410 h 10000"/>
                <a:gd name="connsiteX67" fmla="*/ 10000 w 10000"/>
                <a:gd name="connsiteY67" fmla="*/ 5410 h 10000"/>
                <a:gd name="connsiteX68" fmla="*/ 10000 w 10000"/>
                <a:gd name="connsiteY68" fmla="*/ 5314 h 10000"/>
                <a:gd name="connsiteX69" fmla="*/ 10000 w 10000"/>
                <a:gd name="connsiteY69" fmla="*/ 5314 h 10000"/>
                <a:gd name="connsiteX70" fmla="*/ 5844 w 10000"/>
                <a:gd name="connsiteY70" fmla="*/ 2125 h 10000"/>
                <a:gd name="connsiteX71" fmla="*/ 2208 w 10000"/>
                <a:gd name="connsiteY71" fmla="*/ 0 h 10000"/>
                <a:gd name="connsiteX72" fmla="*/ 2727 w 10000"/>
                <a:gd name="connsiteY72" fmla="*/ 2995 h 10000"/>
                <a:gd name="connsiteX73" fmla="*/ 2338 w 10000"/>
                <a:gd name="connsiteY73" fmla="*/ 8406 h 10000"/>
                <a:gd name="connsiteX74" fmla="*/ 0 w 10000"/>
                <a:gd name="connsiteY7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143 w 10000"/>
                <a:gd name="connsiteY36" fmla="*/ 7730 h 10000"/>
                <a:gd name="connsiteX37" fmla="*/ 7273 w 10000"/>
                <a:gd name="connsiteY37" fmla="*/ 7633 h 10000"/>
                <a:gd name="connsiteX38" fmla="*/ 7403 w 10000"/>
                <a:gd name="connsiteY38" fmla="*/ 7537 h 10000"/>
                <a:gd name="connsiteX39" fmla="*/ 7403 w 10000"/>
                <a:gd name="connsiteY39" fmla="*/ 7537 h 10000"/>
                <a:gd name="connsiteX40" fmla="*/ 7532 w 10000"/>
                <a:gd name="connsiteY40" fmla="*/ 7439 h 10000"/>
                <a:gd name="connsiteX41" fmla="*/ 7532 w 10000"/>
                <a:gd name="connsiteY41" fmla="*/ 7439 h 10000"/>
                <a:gd name="connsiteX42" fmla="*/ 7662 w 10000"/>
                <a:gd name="connsiteY42" fmla="*/ 7343 h 10000"/>
                <a:gd name="connsiteX43" fmla="*/ 7662 w 10000"/>
                <a:gd name="connsiteY43" fmla="*/ 7343 h 10000"/>
                <a:gd name="connsiteX44" fmla="*/ 7792 w 10000"/>
                <a:gd name="connsiteY44" fmla="*/ 7247 h 10000"/>
                <a:gd name="connsiteX45" fmla="*/ 7792 w 10000"/>
                <a:gd name="connsiteY45" fmla="*/ 7247 h 10000"/>
                <a:gd name="connsiteX46" fmla="*/ 7792 w 10000"/>
                <a:gd name="connsiteY46" fmla="*/ 7247 h 10000"/>
                <a:gd name="connsiteX47" fmla="*/ 7792 w 10000"/>
                <a:gd name="connsiteY47" fmla="*/ 7150 h 10000"/>
                <a:gd name="connsiteX48" fmla="*/ 7922 w 10000"/>
                <a:gd name="connsiteY48" fmla="*/ 7150 h 10000"/>
                <a:gd name="connsiteX49" fmla="*/ 8052 w 10000"/>
                <a:gd name="connsiteY49" fmla="*/ 7053 h 10000"/>
                <a:gd name="connsiteX50" fmla="*/ 8052 w 10000"/>
                <a:gd name="connsiteY50" fmla="*/ 7053 h 10000"/>
                <a:gd name="connsiteX51" fmla="*/ 8052 w 10000"/>
                <a:gd name="connsiteY51" fmla="*/ 6956 h 10000"/>
                <a:gd name="connsiteX52" fmla="*/ 8182 w 10000"/>
                <a:gd name="connsiteY52" fmla="*/ 6956 h 10000"/>
                <a:gd name="connsiteX53" fmla="*/ 8182 w 10000"/>
                <a:gd name="connsiteY53" fmla="*/ 6956 h 10000"/>
                <a:gd name="connsiteX54" fmla="*/ 8182 w 10000"/>
                <a:gd name="connsiteY54" fmla="*/ 6860 h 10000"/>
                <a:gd name="connsiteX55" fmla="*/ 8182 w 10000"/>
                <a:gd name="connsiteY55" fmla="*/ 6860 h 10000"/>
                <a:gd name="connsiteX56" fmla="*/ 8571 w 10000"/>
                <a:gd name="connsiteY56" fmla="*/ 6570 h 10000"/>
                <a:gd name="connsiteX57" fmla="*/ 8571 w 10000"/>
                <a:gd name="connsiteY57" fmla="*/ 6570 h 10000"/>
                <a:gd name="connsiteX58" fmla="*/ 9091 w 10000"/>
                <a:gd name="connsiteY58" fmla="*/ 6087 h 10000"/>
                <a:gd name="connsiteX59" fmla="*/ 9221 w 10000"/>
                <a:gd name="connsiteY59" fmla="*/ 5991 h 10000"/>
                <a:gd name="connsiteX60" fmla="*/ 9221 w 10000"/>
                <a:gd name="connsiteY60" fmla="*/ 5991 h 10000"/>
                <a:gd name="connsiteX61" fmla="*/ 9351 w 10000"/>
                <a:gd name="connsiteY61" fmla="*/ 5894 h 10000"/>
                <a:gd name="connsiteX62" fmla="*/ 9351 w 10000"/>
                <a:gd name="connsiteY62" fmla="*/ 5894 h 10000"/>
                <a:gd name="connsiteX63" fmla="*/ 9610 w 10000"/>
                <a:gd name="connsiteY63" fmla="*/ 5701 h 10000"/>
                <a:gd name="connsiteX64" fmla="*/ 9740 w 10000"/>
                <a:gd name="connsiteY64" fmla="*/ 5604 h 10000"/>
                <a:gd name="connsiteX65" fmla="*/ 10000 w 10000"/>
                <a:gd name="connsiteY65" fmla="*/ 5410 h 10000"/>
                <a:gd name="connsiteX66" fmla="*/ 10000 w 10000"/>
                <a:gd name="connsiteY66" fmla="*/ 5410 h 10000"/>
                <a:gd name="connsiteX67" fmla="*/ 10000 w 10000"/>
                <a:gd name="connsiteY67" fmla="*/ 5314 h 10000"/>
                <a:gd name="connsiteX68" fmla="*/ 10000 w 10000"/>
                <a:gd name="connsiteY68" fmla="*/ 5314 h 10000"/>
                <a:gd name="connsiteX69" fmla="*/ 5844 w 10000"/>
                <a:gd name="connsiteY69" fmla="*/ 2125 h 10000"/>
                <a:gd name="connsiteX70" fmla="*/ 2208 w 10000"/>
                <a:gd name="connsiteY70" fmla="*/ 0 h 10000"/>
                <a:gd name="connsiteX71" fmla="*/ 2727 w 10000"/>
                <a:gd name="connsiteY71" fmla="*/ 2995 h 10000"/>
                <a:gd name="connsiteX72" fmla="*/ 2338 w 10000"/>
                <a:gd name="connsiteY72" fmla="*/ 8406 h 10000"/>
                <a:gd name="connsiteX73" fmla="*/ 0 w 10000"/>
                <a:gd name="connsiteY7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403 w 10000"/>
                <a:gd name="connsiteY38" fmla="*/ 7537 h 10000"/>
                <a:gd name="connsiteX39" fmla="*/ 7532 w 10000"/>
                <a:gd name="connsiteY39" fmla="*/ 7439 h 10000"/>
                <a:gd name="connsiteX40" fmla="*/ 7532 w 10000"/>
                <a:gd name="connsiteY40" fmla="*/ 7439 h 10000"/>
                <a:gd name="connsiteX41" fmla="*/ 7662 w 10000"/>
                <a:gd name="connsiteY41" fmla="*/ 7343 h 10000"/>
                <a:gd name="connsiteX42" fmla="*/ 7662 w 10000"/>
                <a:gd name="connsiteY42" fmla="*/ 7343 h 10000"/>
                <a:gd name="connsiteX43" fmla="*/ 7792 w 10000"/>
                <a:gd name="connsiteY43" fmla="*/ 7247 h 10000"/>
                <a:gd name="connsiteX44" fmla="*/ 7792 w 10000"/>
                <a:gd name="connsiteY44" fmla="*/ 7247 h 10000"/>
                <a:gd name="connsiteX45" fmla="*/ 7792 w 10000"/>
                <a:gd name="connsiteY45" fmla="*/ 7247 h 10000"/>
                <a:gd name="connsiteX46" fmla="*/ 7792 w 10000"/>
                <a:gd name="connsiteY46" fmla="*/ 7150 h 10000"/>
                <a:gd name="connsiteX47" fmla="*/ 7922 w 10000"/>
                <a:gd name="connsiteY47" fmla="*/ 7150 h 10000"/>
                <a:gd name="connsiteX48" fmla="*/ 8052 w 10000"/>
                <a:gd name="connsiteY48" fmla="*/ 7053 h 10000"/>
                <a:gd name="connsiteX49" fmla="*/ 8052 w 10000"/>
                <a:gd name="connsiteY49" fmla="*/ 7053 h 10000"/>
                <a:gd name="connsiteX50" fmla="*/ 8052 w 10000"/>
                <a:gd name="connsiteY50" fmla="*/ 6956 h 10000"/>
                <a:gd name="connsiteX51" fmla="*/ 8182 w 10000"/>
                <a:gd name="connsiteY51" fmla="*/ 6956 h 10000"/>
                <a:gd name="connsiteX52" fmla="*/ 8182 w 10000"/>
                <a:gd name="connsiteY52" fmla="*/ 6956 h 10000"/>
                <a:gd name="connsiteX53" fmla="*/ 8182 w 10000"/>
                <a:gd name="connsiteY53" fmla="*/ 6860 h 10000"/>
                <a:gd name="connsiteX54" fmla="*/ 8182 w 10000"/>
                <a:gd name="connsiteY54" fmla="*/ 6860 h 10000"/>
                <a:gd name="connsiteX55" fmla="*/ 8571 w 10000"/>
                <a:gd name="connsiteY55" fmla="*/ 6570 h 10000"/>
                <a:gd name="connsiteX56" fmla="*/ 8571 w 10000"/>
                <a:gd name="connsiteY56" fmla="*/ 6570 h 10000"/>
                <a:gd name="connsiteX57" fmla="*/ 9091 w 10000"/>
                <a:gd name="connsiteY57" fmla="*/ 6087 h 10000"/>
                <a:gd name="connsiteX58" fmla="*/ 9221 w 10000"/>
                <a:gd name="connsiteY58" fmla="*/ 5991 h 10000"/>
                <a:gd name="connsiteX59" fmla="*/ 9221 w 10000"/>
                <a:gd name="connsiteY59" fmla="*/ 5991 h 10000"/>
                <a:gd name="connsiteX60" fmla="*/ 9351 w 10000"/>
                <a:gd name="connsiteY60" fmla="*/ 5894 h 10000"/>
                <a:gd name="connsiteX61" fmla="*/ 9351 w 10000"/>
                <a:gd name="connsiteY61" fmla="*/ 5894 h 10000"/>
                <a:gd name="connsiteX62" fmla="*/ 9610 w 10000"/>
                <a:gd name="connsiteY62" fmla="*/ 5701 h 10000"/>
                <a:gd name="connsiteX63" fmla="*/ 9740 w 10000"/>
                <a:gd name="connsiteY63" fmla="*/ 5604 h 10000"/>
                <a:gd name="connsiteX64" fmla="*/ 10000 w 10000"/>
                <a:gd name="connsiteY64" fmla="*/ 5410 h 10000"/>
                <a:gd name="connsiteX65" fmla="*/ 10000 w 10000"/>
                <a:gd name="connsiteY65" fmla="*/ 5410 h 10000"/>
                <a:gd name="connsiteX66" fmla="*/ 10000 w 10000"/>
                <a:gd name="connsiteY66" fmla="*/ 5314 h 10000"/>
                <a:gd name="connsiteX67" fmla="*/ 10000 w 10000"/>
                <a:gd name="connsiteY67" fmla="*/ 5314 h 10000"/>
                <a:gd name="connsiteX68" fmla="*/ 5844 w 10000"/>
                <a:gd name="connsiteY68" fmla="*/ 2125 h 10000"/>
                <a:gd name="connsiteX69" fmla="*/ 2208 w 10000"/>
                <a:gd name="connsiteY69" fmla="*/ 0 h 10000"/>
                <a:gd name="connsiteX70" fmla="*/ 2727 w 10000"/>
                <a:gd name="connsiteY70" fmla="*/ 2995 h 10000"/>
                <a:gd name="connsiteX71" fmla="*/ 2338 w 10000"/>
                <a:gd name="connsiteY71" fmla="*/ 8406 h 10000"/>
                <a:gd name="connsiteX72" fmla="*/ 0 w 10000"/>
                <a:gd name="connsiteY7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532 w 10000"/>
                <a:gd name="connsiteY39" fmla="*/ 7439 h 10000"/>
                <a:gd name="connsiteX40" fmla="*/ 7662 w 10000"/>
                <a:gd name="connsiteY40" fmla="*/ 7343 h 10000"/>
                <a:gd name="connsiteX41" fmla="*/ 7662 w 10000"/>
                <a:gd name="connsiteY41" fmla="*/ 7343 h 10000"/>
                <a:gd name="connsiteX42" fmla="*/ 7792 w 10000"/>
                <a:gd name="connsiteY42" fmla="*/ 7247 h 10000"/>
                <a:gd name="connsiteX43" fmla="*/ 7792 w 10000"/>
                <a:gd name="connsiteY43" fmla="*/ 7247 h 10000"/>
                <a:gd name="connsiteX44" fmla="*/ 7792 w 10000"/>
                <a:gd name="connsiteY44" fmla="*/ 7247 h 10000"/>
                <a:gd name="connsiteX45" fmla="*/ 7792 w 10000"/>
                <a:gd name="connsiteY45" fmla="*/ 7150 h 10000"/>
                <a:gd name="connsiteX46" fmla="*/ 7922 w 10000"/>
                <a:gd name="connsiteY46" fmla="*/ 7150 h 10000"/>
                <a:gd name="connsiteX47" fmla="*/ 8052 w 10000"/>
                <a:gd name="connsiteY47" fmla="*/ 7053 h 10000"/>
                <a:gd name="connsiteX48" fmla="*/ 8052 w 10000"/>
                <a:gd name="connsiteY48" fmla="*/ 7053 h 10000"/>
                <a:gd name="connsiteX49" fmla="*/ 8052 w 10000"/>
                <a:gd name="connsiteY49" fmla="*/ 6956 h 10000"/>
                <a:gd name="connsiteX50" fmla="*/ 8182 w 10000"/>
                <a:gd name="connsiteY50" fmla="*/ 6956 h 10000"/>
                <a:gd name="connsiteX51" fmla="*/ 8182 w 10000"/>
                <a:gd name="connsiteY51" fmla="*/ 6956 h 10000"/>
                <a:gd name="connsiteX52" fmla="*/ 8182 w 10000"/>
                <a:gd name="connsiteY52" fmla="*/ 6860 h 10000"/>
                <a:gd name="connsiteX53" fmla="*/ 8182 w 10000"/>
                <a:gd name="connsiteY53" fmla="*/ 6860 h 10000"/>
                <a:gd name="connsiteX54" fmla="*/ 8571 w 10000"/>
                <a:gd name="connsiteY54" fmla="*/ 6570 h 10000"/>
                <a:gd name="connsiteX55" fmla="*/ 8571 w 10000"/>
                <a:gd name="connsiteY55" fmla="*/ 6570 h 10000"/>
                <a:gd name="connsiteX56" fmla="*/ 9091 w 10000"/>
                <a:gd name="connsiteY56" fmla="*/ 6087 h 10000"/>
                <a:gd name="connsiteX57" fmla="*/ 9221 w 10000"/>
                <a:gd name="connsiteY57" fmla="*/ 5991 h 10000"/>
                <a:gd name="connsiteX58" fmla="*/ 9221 w 10000"/>
                <a:gd name="connsiteY58" fmla="*/ 5991 h 10000"/>
                <a:gd name="connsiteX59" fmla="*/ 9351 w 10000"/>
                <a:gd name="connsiteY59" fmla="*/ 5894 h 10000"/>
                <a:gd name="connsiteX60" fmla="*/ 9351 w 10000"/>
                <a:gd name="connsiteY60" fmla="*/ 5894 h 10000"/>
                <a:gd name="connsiteX61" fmla="*/ 9610 w 10000"/>
                <a:gd name="connsiteY61" fmla="*/ 5701 h 10000"/>
                <a:gd name="connsiteX62" fmla="*/ 9740 w 10000"/>
                <a:gd name="connsiteY62" fmla="*/ 5604 h 10000"/>
                <a:gd name="connsiteX63" fmla="*/ 10000 w 10000"/>
                <a:gd name="connsiteY63" fmla="*/ 5410 h 10000"/>
                <a:gd name="connsiteX64" fmla="*/ 10000 w 10000"/>
                <a:gd name="connsiteY64" fmla="*/ 5410 h 10000"/>
                <a:gd name="connsiteX65" fmla="*/ 10000 w 10000"/>
                <a:gd name="connsiteY65" fmla="*/ 5314 h 10000"/>
                <a:gd name="connsiteX66" fmla="*/ 10000 w 10000"/>
                <a:gd name="connsiteY66" fmla="*/ 5314 h 10000"/>
                <a:gd name="connsiteX67" fmla="*/ 5844 w 10000"/>
                <a:gd name="connsiteY67" fmla="*/ 2125 h 10000"/>
                <a:gd name="connsiteX68" fmla="*/ 2208 w 10000"/>
                <a:gd name="connsiteY68" fmla="*/ 0 h 10000"/>
                <a:gd name="connsiteX69" fmla="*/ 2727 w 10000"/>
                <a:gd name="connsiteY69" fmla="*/ 2995 h 10000"/>
                <a:gd name="connsiteX70" fmla="*/ 2338 w 10000"/>
                <a:gd name="connsiteY70" fmla="*/ 8406 h 10000"/>
                <a:gd name="connsiteX71" fmla="*/ 0 w 10000"/>
                <a:gd name="connsiteY7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247 h 10000"/>
                <a:gd name="connsiteX44" fmla="*/ 7792 w 10000"/>
                <a:gd name="connsiteY44" fmla="*/ 7150 h 10000"/>
                <a:gd name="connsiteX45" fmla="*/ 7922 w 10000"/>
                <a:gd name="connsiteY45" fmla="*/ 7150 h 10000"/>
                <a:gd name="connsiteX46" fmla="*/ 8052 w 10000"/>
                <a:gd name="connsiteY46" fmla="*/ 7053 h 10000"/>
                <a:gd name="connsiteX47" fmla="*/ 8052 w 10000"/>
                <a:gd name="connsiteY47" fmla="*/ 7053 h 10000"/>
                <a:gd name="connsiteX48" fmla="*/ 8052 w 10000"/>
                <a:gd name="connsiteY48" fmla="*/ 6956 h 10000"/>
                <a:gd name="connsiteX49" fmla="*/ 8182 w 10000"/>
                <a:gd name="connsiteY49" fmla="*/ 6956 h 10000"/>
                <a:gd name="connsiteX50" fmla="*/ 8182 w 10000"/>
                <a:gd name="connsiteY50" fmla="*/ 6956 h 10000"/>
                <a:gd name="connsiteX51" fmla="*/ 8182 w 10000"/>
                <a:gd name="connsiteY51" fmla="*/ 6860 h 10000"/>
                <a:gd name="connsiteX52" fmla="*/ 8182 w 10000"/>
                <a:gd name="connsiteY52" fmla="*/ 6860 h 10000"/>
                <a:gd name="connsiteX53" fmla="*/ 8571 w 10000"/>
                <a:gd name="connsiteY53" fmla="*/ 6570 h 10000"/>
                <a:gd name="connsiteX54" fmla="*/ 8571 w 10000"/>
                <a:gd name="connsiteY54" fmla="*/ 6570 h 10000"/>
                <a:gd name="connsiteX55" fmla="*/ 9091 w 10000"/>
                <a:gd name="connsiteY55" fmla="*/ 6087 h 10000"/>
                <a:gd name="connsiteX56" fmla="*/ 9221 w 10000"/>
                <a:gd name="connsiteY56" fmla="*/ 5991 h 10000"/>
                <a:gd name="connsiteX57" fmla="*/ 9221 w 10000"/>
                <a:gd name="connsiteY57" fmla="*/ 5991 h 10000"/>
                <a:gd name="connsiteX58" fmla="*/ 9351 w 10000"/>
                <a:gd name="connsiteY58" fmla="*/ 5894 h 10000"/>
                <a:gd name="connsiteX59" fmla="*/ 9351 w 10000"/>
                <a:gd name="connsiteY59" fmla="*/ 5894 h 10000"/>
                <a:gd name="connsiteX60" fmla="*/ 9610 w 10000"/>
                <a:gd name="connsiteY60" fmla="*/ 5701 h 10000"/>
                <a:gd name="connsiteX61" fmla="*/ 9740 w 10000"/>
                <a:gd name="connsiteY61" fmla="*/ 5604 h 10000"/>
                <a:gd name="connsiteX62" fmla="*/ 10000 w 10000"/>
                <a:gd name="connsiteY62" fmla="*/ 5410 h 10000"/>
                <a:gd name="connsiteX63" fmla="*/ 10000 w 10000"/>
                <a:gd name="connsiteY63" fmla="*/ 5410 h 10000"/>
                <a:gd name="connsiteX64" fmla="*/ 10000 w 10000"/>
                <a:gd name="connsiteY64" fmla="*/ 5314 h 10000"/>
                <a:gd name="connsiteX65" fmla="*/ 10000 w 10000"/>
                <a:gd name="connsiteY65" fmla="*/ 5314 h 10000"/>
                <a:gd name="connsiteX66" fmla="*/ 5844 w 10000"/>
                <a:gd name="connsiteY66" fmla="*/ 2125 h 10000"/>
                <a:gd name="connsiteX67" fmla="*/ 2208 w 10000"/>
                <a:gd name="connsiteY67" fmla="*/ 0 h 10000"/>
                <a:gd name="connsiteX68" fmla="*/ 2727 w 10000"/>
                <a:gd name="connsiteY68" fmla="*/ 2995 h 10000"/>
                <a:gd name="connsiteX69" fmla="*/ 2338 w 10000"/>
                <a:gd name="connsiteY69" fmla="*/ 8406 h 10000"/>
                <a:gd name="connsiteX70" fmla="*/ 0 w 10000"/>
                <a:gd name="connsiteY7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7053 h 10000"/>
                <a:gd name="connsiteX46" fmla="*/ 8052 w 10000"/>
                <a:gd name="connsiteY46" fmla="*/ 7053 h 10000"/>
                <a:gd name="connsiteX47" fmla="*/ 8052 w 10000"/>
                <a:gd name="connsiteY47" fmla="*/ 6956 h 10000"/>
                <a:gd name="connsiteX48" fmla="*/ 8182 w 10000"/>
                <a:gd name="connsiteY48" fmla="*/ 6956 h 10000"/>
                <a:gd name="connsiteX49" fmla="*/ 8182 w 10000"/>
                <a:gd name="connsiteY49" fmla="*/ 6956 h 10000"/>
                <a:gd name="connsiteX50" fmla="*/ 8182 w 10000"/>
                <a:gd name="connsiteY50" fmla="*/ 6860 h 10000"/>
                <a:gd name="connsiteX51" fmla="*/ 8182 w 10000"/>
                <a:gd name="connsiteY51" fmla="*/ 6860 h 10000"/>
                <a:gd name="connsiteX52" fmla="*/ 8571 w 10000"/>
                <a:gd name="connsiteY52" fmla="*/ 6570 h 10000"/>
                <a:gd name="connsiteX53" fmla="*/ 8571 w 10000"/>
                <a:gd name="connsiteY53" fmla="*/ 6570 h 10000"/>
                <a:gd name="connsiteX54" fmla="*/ 9091 w 10000"/>
                <a:gd name="connsiteY54" fmla="*/ 6087 h 10000"/>
                <a:gd name="connsiteX55" fmla="*/ 9221 w 10000"/>
                <a:gd name="connsiteY55" fmla="*/ 5991 h 10000"/>
                <a:gd name="connsiteX56" fmla="*/ 9221 w 10000"/>
                <a:gd name="connsiteY56" fmla="*/ 5991 h 10000"/>
                <a:gd name="connsiteX57" fmla="*/ 9351 w 10000"/>
                <a:gd name="connsiteY57" fmla="*/ 5894 h 10000"/>
                <a:gd name="connsiteX58" fmla="*/ 9351 w 10000"/>
                <a:gd name="connsiteY58" fmla="*/ 5894 h 10000"/>
                <a:gd name="connsiteX59" fmla="*/ 9610 w 10000"/>
                <a:gd name="connsiteY59" fmla="*/ 5701 h 10000"/>
                <a:gd name="connsiteX60" fmla="*/ 9740 w 10000"/>
                <a:gd name="connsiteY60" fmla="*/ 5604 h 10000"/>
                <a:gd name="connsiteX61" fmla="*/ 10000 w 10000"/>
                <a:gd name="connsiteY61" fmla="*/ 5410 h 10000"/>
                <a:gd name="connsiteX62" fmla="*/ 10000 w 10000"/>
                <a:gd name="connsiteY62" fmla="*/ 5410 h 10000"/>
                <a:gd name="connsiteX63" fmla="*/ 10000 w 10000"/>
                <a:gd name="connsiteY63" fmla="*/ 5314 h 10000"/>
                <a:gd name="connsiteX64" fmla="*/ 10000 w 10000"/>
                <a:gd name="connsiteY64" fmla="*/ 5314 h 10000"/>
                <a:gd name="connsiteX65" fmla="*/ 5844 w 10000"/>
                <a:gd name="connsiteY65" fmla="*/ 2125 h 10000"/>
                <a:gd name="connsiteX66" fmla="*/ 2208 w 10000"/>
                <a:gd name="connsiteY66" fmla="*/ 0 h 10000"/>
                <a:gd name="connsiteX67" fmla="*/ 2727 w 10000"/>
                <a:gd name="connsiteY67" fmla="*/ 2995 h 10000"/>
                <a:gd name="connsiteX68" fmla="*/ 2338 w 10000"/>
                <a:gd name="connsiteY68" fmla="*/ 8406 h 10000"/>
                <a:gd name="connsiteX69" fmla="*/ 0 w 10000"/>
                <a:gd name="connsiteY6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7053 h 10000"/>
                <a:gd name="connsiteX46" fmla="*/ 8052 w 10000"/>
                <a:gd name="connsiteY46" fmla="*/ 6956 h 10000"/>
                <a:gd name="connsiteX47" fmla="*/ 8182 w 10000"/>
                <a:gd name="connsiteY47" fmla="*/ 6956 h 10000"/>
                <a:gd name="connsiteX48" fmla="*/ 8182 w 10000"/>
                <a:gd name="connsiteY48" fmla="*/ 6956 h 10000"/>
                <a:gd name="connsiteX49" fmla="*/ 8182 w 10000"/>
                <a:gd name="connsiteY49" fmla="*/ 6860 h 10000"/>
                <a:gd name="connsiteX50" fmla="*/ 8182 w 10000"/>
                <a:gd name="connsiteY50" fmla="*/ 6860 h 10000"/>
                <a:gd name="connsiteX51" fmla="*/ 8571 w 10000"/>
                <a:gd name="connsiteY51" fmla="*/ 6570 h 10000"/>
                <a:gd name="connsiteX52" fmla="*/ 8571 w 10000"/>
                <a:gd name="connsiteY52" fmla="*/ 6570 h 10000"/>
                <a:gd name="connsiteX53" fmla="*/ 9091 w 10000"/>
                <a:gd name="connsiteY53" fmla="*/ 6087 h 10000"/>
                <a:gd name="connsiteX54" fmla="*/ 9221 w 10000"/>
                <a:gd name="connsiteY54" fmla="*/ 5991 h 10000"/>
                <a:gd name="connsiteX55" fmla="*/ 9221 w 10000"/>
                <a:gd name="connsiteY55" fmla="*/ 5991 h 10000"/>
                <a:gd name="connsiteX56" fmla="*/ 9351 w 10000"/>
                <a:gd name="connsiteY56" fmla="*/ 5894 h 10000"/>
                <a:gd name="connsiteX57" fmla="*/ 9351 w 10000"/>
                <a:gd name="connsiteY57" fmla="*/ 5894 h 10000"/>
                <a:gd name="connsiteX58" fmla="*/ 9610 w 10000"/>
                <a:gd name="connsiteY58" fmla="*/ 5701 h 10000"/>
                <a:gd name="connsiteX59" fmla="*/ 9740 w 10000"/>
                <a:gd name="connsiteY59" fmla="*/ 5604 h 10000"/>
                <a:gd name="connsiteX60" fmla="*/ 10000 w 10000"/>
                <a:gd name="connsiteY60" fmla="*/ 5410 h 10000"/>
                <a:gd name="connsiteX61" fmla="*/ 10000 w 10000"/>
                <a:gd name="connsiteY61" fmla="*/ 5410 h 10000"/>
                <a:gd name="connsiteX62" fmla="*/ 10000 w 10000"/>
                <a:gd name="connsiteY62" fmla="*/ 5314 h 10000"/>
                <a:gd name="connsiteX63" fmla="*/ 10000 w 10000"/>
                <a:gd name="connsiteY63" fmla="*/ 5314 h 10000"/>
                <a:gd name="connsiteX64" fmla="*/ 5844 w 10000"/>
                <a:gd name="connsiteY64" fmla="*/ 2125 h 10000"/>
                <a:gd name="connsiteX65" fmla="*/ 2208 w 10000"/>
                <a:gd name="connsiteY65" fmla="*/ 0 h 10000"/>
                <a:gd name="connsiteX66" fmla="*/ 2727 w 10000"/>
                <a:gd name="connsiteY66" fmla="*/ 2995 h 10000"/>
                <a:gd name="connsiteX67" fmla="*/ 2338 w 10000"/>
                <a:gd name="connsiteY67" fmla="*/ 8406 h 10000"/>
                <a:gd name="connsiteX68" fmla="*/ 0 w 10000"/>
                <a:gd name="connsiteY6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956 h 10000"/>
                <a:gd name="connsiteX48" fmla="*/ 8182 w 10000"/>
                <a:gd name="connsiteY48" fmla="*/ 6860 h 10000"/>
                <a:gd name="connsiteX49" fmla="*/ 8182 w 10000"/>
                <a:gd name="connsiteY49" fmla="*/ 6860 h 10000"/>
                <a:gd name="connsiteX50" fmla="*/ 8571 w 10000"/>
                <a:gd name="connsiteY50" fmla="*/ 6570 h 10000"/>
                <a:gd name="connsiteX51" fmla="*/ 8571 w 10000"/>
                <a:gd name="connsiteY51" fmla="*/ 6570 h 10000"/>
                <a:gd name="connsiteX52" fmla="*/ 9091 w 10000"/>
                <a:gd name="connsiteY52" fmla="*/ 6087 h 10000"/>
                <a:gd name="connsiteX53" fmla="*/ 9221 w 10000"/>
                <a:gd name="connsiteY53" fmla="*/ 5991 h 10000"/>
                <a:gd name="connsiteX54" fmla="*/ 9221 w 10000"/>
                <a:gd name="connsiteY54" fmla="*/ 5991 h 10000"/>
                <a:gd name="connsiteX55" fmla="*/ 9351 w 10000"/>
                <a:gd name="connsiteY55" fmla="*/ 5894 h 10000"/>
                <a:gd name="connsiteX56" fmla="*/ 9351 w 10000"/>
                <a:gd name="connsiteY56" fmla="*/ 5894 h 10000"/>
                <a:gd name="connsiteX57" fmla="*/ 9610 w 10000"/>
                <a:gd name="connsiteY57" fmla="*/ 5701 h 10000"/>
                <a:gd name="connsiteX58" fmla="*/ 9740 w 10000"/>
                <a:gd name="connsiteY58" fmla="*/ 5604 h 10000"/>
                <a:gd name="connsiteX59" fmla="*/ 10000 w 10000"/>
                <a:gd name="connsiteY59" fmla="*/ 5410 h 10000"/>
                <a:gd name="connsiteX60" fmla="*/ 10000 w 10000"/>
                <a:gd name="connsiteY60" fmla="*/ 5410 h 10000"/>
                <a:gd name="connsiteX61" fmla="*/ 10000 w 10000"/>
                <a:gd name="connsiteY61" fmla="*/ 5314 h 10000"/>
                <a:gd name="connsiteX62" fmla="*/ 10000 w 10000"/>
                <a:gd name="connsiteY62" fmla="*/ 5314 h 10000"/>
                <a:gd name="connsiteX63" fmla="*/ 5844 w 10000"/>
                <a:gd name="connsiteY63" fmla="*/ 2125 h 10000"/>
                <a:gd name="connsiteX64" fmla="*/ 2208 w 10000"/>
                <a:gd name="connsiteY64" fmla="*/ 0 h 10000"/>
                <a:gd name="connsiteX65" fmla="*/ 2727 w 10000"/>
                <a:gd name="connsiteY65" fmla="*/ 2995 h 10000"/>
                <a:gd name="connsiteX66" fmla="*/ 2338 w 10000"/>
                <a:gd name="connsiteY66" fmla="*/ 8406 h 10000"/>
                <a:gd name="connsiteX67" fmla="*/ 0 w 10000"/>
                <a:gd name="connsiteY6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860 h 10000"/>
                <a:gd name="connsiteX48" fmla="*/ 8182 w 10000"/>
                <a:gd name="connsiteY48" fmla="*/ 6860 h 10000"/>
                <a:gd name="connsiteX49" fmla="*/ 8571 w 10000"/>
                <a:gd name="connsiteY49" fmla="*/ 6570 h 10000"/>
                <a:gd name="connsiteX50" fmla="*/ 8571 w 10000"/>
                <a:gd name="connsiteY50" fmla="*/ 6570 h 10000"/>
                <a:gd name="connsiteX51" fmla="*/ 9091 w 10000"/>
                <a:gd name="connsiteY51" fmla="*/ 6087 h 10000"/>
                <a:gd name="connsiteX52" fmla="*/ 9221 w 10000"/>
                <a:gd name="connsiteY52" fmla="*/ 5991 h 10000"/>
                <a:gd name="connsiteX53" fmla="*/ 9221 w 10000"/>
                <a:gd name="connsiteY53" fmla="*/ 5991 h 10000"/>
                <a:gd name="connsiteX54" fmla="*/ 9351 w 10000"/>
                <a:gd name="connsiteY54" fmla="*/ 5894 h 10000"/>
                <a:gd name="connsiteX55" fmla="*/ 9351 w 10000"/>
                <a:gd name="connsiteY55" fmla="*/ 5894 h 10000"/>
                <a:gd name="connsiteX56" fmla="*/ 9610 w 10000"/>
                <a:gd name="connsiteY56" fmla="*/ 5701 h 10000"/>
                <a:gd name="connsiteX57" fmla="*/ 9740 w 10000"/>
                <a:gd name="connsiteY57" fmla="*/ 5604 h 10000"/>
                <a:gd name="connsiteX58" fmla="*/ 10000 w 10000"/>
                <a:gd name="connsiteY58" fmla="*/ 5410 h 10000"/>
                <a:gd name="connsiteX59" fmla="*/ 10000 w 10000"/>
                <a:gd name="connsiteY59" fmla="*/ 5410 h 10000"/>
                <a:gd name="connsiteX60" fmla="*/ 10000 w 10000"/>
                <a:gd name="connsiteY60" fmla="*/ 5314 h 10000"/>
                <a:gd name="connsiteX61" fmla="*/ 10000 w 10000"/>
                <a:gd name="connsiteY61" fmla="*/ 5314 h 10000"/>
                <a:gd name="connsiteX62" fmla="*/ 5844 w 10000"/>
                <a:gd name="connsiteY62" fmla="*/ 2125 h 10000"/>
                <a:gd name="connsiteX63" fmla="*/ 2208 w 10000"/>
                <a:gd name="connsiteY63" fmla="*/ 0 h 10000"/>
                <a:gd name="connsiteX64" fmla="*/ 2727 w 10000"/>
                <a:gd name="connsiteY64" fmla="*/ 2995 h 10000"/>
                <a:gd name="connsiteX65" fmla="*/ 2338 w 10000"/>
                <a:gd name="connsiteY65" fmla="*/ 8406 h 10000"/>
                <a:gd name="connsiteX66" fmla="*/ 0 w 10000"/>
                <a:gd name="connsiteY6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182 w 10000"/>
                <a:gd name="connsiteY47" fmla="*/ 6860 h 10000"/>
                <a:gd name="connsiteX48" fmla="*/ 8571 w 10000"/>
                <a:gd name="connsiteY48" fmla="*/ 6570 h 10000"/>
                <a:gd name="connsiteX49" fmla="*/ 8571 w 10000"/>
                <a:gd name="connsiteY49" fmla="*/ 6570 h 10000"/>
                <a:gd name="connsiteX50" fmla="*/ 9091 w 10000"/>
                <a:gd name="connsiteY50" fmla="*/ 6087 h 10000"/>
                <a:gd name="connsiteX51" fmla="*/ 9221 w 10000"/>
                <a:gd name="connsiteY51" fmla="*/ 5991 h 10000"/>
                <a:gd name="connsiteX52" fmla="*/ 9221 w 10000"/>
                <a:gd name="connsiteY52" fmla="*/ 5991 h 10000"/>
                <a:gd name="connsiteX53" fmla="*/ 9351 w 10000"/>
                <a:gd name="connsiteY53" fmla="*/ 5894 h 10000"/>
                <a:gd name="connsiteX54" fmla="*/ 9351 w 10000"/>
                <a:gd name="connsiteY54" fmla="*/ 5894 h 10000"/>
                <a:gd name="connsiteX55" fmla="*/ 9610 w 10000"/>
                <a:gd name="connsiteY55" fmla="*/ 5701 h 10000"/>
                <a:gd name="connsiteX56" fmla="*/ 9740 w 10000"/>
                <a:gd name="connsiteY56" fmla="*/ 5604 h 10000"/>
                <a:gd name="connsiteX57" fmla="*/ 10000 w 10000"/>
                <a:gd name="connsiteY57" fmla="*/ 5410 h 10000"/>
                <a:gd name="connsiteX58" fmla="*/ 10000 w 10000"/>
                <a:gd name="connsiteY58" fmla="*/ 5410 h 10000"/>
                <a:gd name="connsiteX59" fmla="*/ 10000 w 10000"/>
                <a:gd name="connsiteY59" fmla="*/ 5314 h 10000"/>
                <a:gd name="connsiteX60" fmla="*/ 10000 w 10000"/>
                <a:gd name="connsiteY60" fmla="*/ 5314 h 10000"/>
                <a:gd name="connsiteX61" fmla="*/ 5844 w 10000"/>
                <a:gd name="connsiteY61" fmla="*/ 2125 h 10000"/>
                <a:gd name="connsiteX62" fmla="*/ 2208 w 10000"/>
                <a:gd name="connsiteY62" fmla="*/ 0 h 10000"/>
                <a:gd name="connsiteX63" fmla="*/ 2727 w 10000"/>
                <a:gd name="connsiteY63" fmla="*/ 2995 h 10000"/>
                <a:gd name="connsiteX64" fmla="*/ 2338 w 10000"/>
                <a:gd name="connsiteY64" fmla="*/ 8406 h 10000"/>
                <a:gd name="connsiteX65" fmla="*/ 0 w 10000"/>
                <a:gd name="connsiteY6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182 w 10000"/>
                <a:gd name="connsiteY46" fmla="*/ 6956 h 10000"/>
                <a:gd name="connsiteX47" fmla="*/ 8571 w 10000"/>
                <a:gd name="connsiteY47" fmla="*/ 6570 h 10000"/>
                <a:gd name="connsiteX48" fmla="*/ 8571 w 10000"/>
                <a:gd name="connsiteY48" fmla="*/ 6570 h 10000"/>
                <a:gd name="connsiteX49" fmla="*/ 9091 w 10000"/>
                <a:gd name="connsiteY49" fmla="*/ 6087 h 10000"/>
                <a:gd name="connsiteX50" fmla="*/ 9221 w 10000"/>
                <a:gd name="connsiteY50" fmla="*/ 5991 h 10000"/>
                <a:gd name="connsiteX51" fmla="*/ 9221 w 10000"/>
                <a:gd name="connsiteY51" fmla="*/ 5991 h 10000"/>
                <a:gd name="connsiteX52" fmla="*/ 9351 w 10000"/>
                <a:gd name="connsiteY52" fmla="*/ 5894 h 10000"/>
                <a:gd name="connsiteX53" fmla="*/ 9351 w 10000"/>
                <a:gd name="connsiteY53" fmla="*/ 5894 h 10000"/>
                <a:gd name="connsiteX54" fmla="*/ 9610 w 10000"/>
                <a:gd name="connsiteY54" fmla="*/ 5701 h 10000"/>
                <a:gd name="connsiteX55" fmla="*/ 9740 w 10000"/>
                <a:gd name="connsiteY55" fmla="*/ 5604 h 10000"/>
                <a:gd name="connsiteX56" fmla="*/ 10000 w 10000"/>
                <a:gd name="connsiteY56" fmla="*/ 5410 h 10000"/>
                <a:gd name="connsiteX57" fmla="*/ 10000 w 10000"/>
                <a:gd name="connsiteY57" fmla="*/ 5410 h 10000"/>
                <a:gd name="connsiteX58" fmla="*/ 10000 w 10000"/>
                <a:gd name="connsiteY58" fmla="*/ 5314 h 10000"/>
                <a:gd name="connsiteX59" fmla="*/ 10000 w 10000"/>
                <a:gd name="connsiteY59" fmla="*/ 5314 h 10000"/>
                <a:gd name="connsiteX60" fmla="*/ 5844 w 10000"/>
                <a:gd name="connsiteY60" fmla="*/ 2125 h 10000"/>
                <a:gd name="connsiteX61" fmla="*/ 2208 w 10000"/>
                <a:gd name="connsiteY61" fmla="*/ 0 h 10000"/>
                <a:gd name="connsiteX62" fmla="*/ 2727 w 10000"/>
                <a:gd name="connsiteY62" fmla="*/ 2995 h 10000"/>
                <a:gd name="connsiteX63" fmla="*/ 2338 w 10000"/>
                <a:gd name="connsiteY63" fmla="*/ 8406 h 10000"/>
                <a:gd name="connsiteX64" fmla="*/ 0 w 10000"/>
                <a:gd name="connsiteY6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052 w 10000"/>
                <a:gd name="connsiteY45" fmla="*/ 6956 h 10000"/>
                <a:gd name="connsiteX46" fmla="*/ 8571 w 10000"/>
                <a:gd name="connsiteY46" fmla="*/ 6570 h 10000"/>
                <a:gd name="connsiteX47" fmla="*/ 8571 w 10000"/>
                <a:gd name="connsiteY47" fmla="*/ 6570 h 10000"/>
                <a:gd name="connsiteX48" fmla="*/ 9091 w 10000"/>
                <a:gd name="connsiteY48" fmla="*/ 6087 h 10000"/>
                <a:gd name="connsiteX49" fmla="*/ 9221 w 10000"/>
                <a:gd name="connsiteY49" fmla="*/ 5991 h 10000"/>
                <a:gd name="connsiteX50" fmla="*/ 9221 w 10000"/>
                <a:gd name="connsiteY50" fmla="*/ 5991 h 10000"/>
                <a:gd name="connsiteX51" fmla="*/ 9351 w 10000"/>
                <a:gd name="connsiteY51" fmla="*/ 5894 h 10000"/>
                <a:gd name="connsiteX52" fmla="*/ 9351 w 10000"/>
                <a:gd name="connsiteY52" fmla="*/ 5894 h 10000"/>
                <a:gd name="connsiteX53" fmla="*/ 9610 w 10000"/>
                <a:gd name="connsiteY53" fmla="*/ 5701 h 10000"/>
                <a:gd name="connsiteX54" fmla="*/ 9740 w 10000"/>
                <a:gd name="connsiteY54" fmla="*/ 5604 h 10000"/>
                <a:gd name="connsiteX55" fmla="*/ 10000 w 10000"/>
                <a:gd name="connsiteY55" fmla="*/ 5410 h 10000"/>
                <a:gd name="connsiteX56" fmla="*/ 10000 w 10000"/>
                <a:gd name="connsiteY56" fmla="*/ 5410 h 10000"/>
                <a:gd name="connsiteX57" fmla="*/ 10000 w 10000"/>
                <a:gd name="connsiteY57" fmla="*/ 5314 h 10000"/>
                <a:gd name="connsiteX58" fmla="*/ 10000 w 10000"/>
                <a:gd name="connsiteY58" fmla="*/ 5314 h 10000"/>
                <a:gd name="connsiteX59" fmla="*/ 5844 w 10000"/>
                <a:gd name="connsiteY59" fmla="*/ 2125 h 10000"/>
                <a:gd name="connsiteX60" fmla="*/ 2208 w 10000"/>
                <a:gd name="connsiteY60" fmla="*/ 0 h 10000"/>
                <a:gd name="connsiteX61" fmla="*/ 2727 w 10000"/>
                <a:gd name="connsiteY61" fmla="*/ 2995 h 10000"/>
                <a:gd name="connsiteX62" fmla="*/ 2338 w 10000"/>
                <a:gd name="connsiteY62" fmla="*/ 8406 h 10000"/>
                <a:gd name="connsiteX63" fmla="*/ 0 w 10000"/>
                <a:gd name="connsiteY6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7922 w 10000"/>
                <a:gd name="connsiteY44" fmla="*/ 7150 h 10000"/>
                <a:gd name="connsiteX45" fmla="*/ 8571 w 10000"/>
                <a:gd name="connsiteY45" fmla="*/ 6570 h 10000"/>
                <a:gd name="connsiteX46" fmla="*/ 8571 w 10000"/>
                <a:gd name="connsiteY46" fmla="*/ 6570 h 10000"/>
                <a:gd name="connsiteX47" fmla="*/ 9091 w 10000"/>
                <a:gd name="connsiteY47" fmla="*/ 6087 h 10000"/>
                <a:gd name="connsiteX48" fmla="*/ 9221 w 10000"/>
                <a:gd name="connsiteY48" fmla="*/ 5991 h 10000"/>
                <a:gd name="connsiteX49" fmla="*/ 9221 w 10000"/>
                <a:gd name="connsiteY49" fmla="*/ 5991 h 10000"/>
                <a:gd name="connsiteX50" fmla="*/ 9351 w 10000"/>
                <a:gd name="connsiteY50" fmla="*/ 5894 h 10000"/>
                <a:gd name="connsiteX51" fmla="*/ 9351 w 10000"/>
                <a:gd name="connsiteY51" fmla="*/ 5894 h 10000"/>
                <a:gd name="connsiteX52" fmla="*/ 9610 w 10000"/>
                <a:gd name="connsiteY52" fmla="*/ 5701 h 10000"/>
                <a:gd name="connsiteX53" fmla="*/ 9740 w 10000"/>
                <a:gd name="connsiteY53" fmla="*/ 5604 h 10000"/>
                <a:gd name="connsiteX54" fmla="*/ 10000 w 10000"/>
                <a:gd name="connsiteY54" fmla="*/ 5410 h 10000"/>
                <a:gd name="connsiteX55" fmla="*/ 10000 w 10000"/>
                <a:gd name="connsiteY55" fmla="*/ 5410 h 10000"/>
                <a:gd name="connsiteX56" fmla="*/ 10000 w 10000"/>
                <a:gd name="connsiteY56" fmla="*/ 5314 h 10000"/>
                <a:gd name="connsiteX57" fmla="*/ 10000 w 10000"/>
                <a:gd name="connsiteY57" fmla="*/ 5314 h 10000"/>
                <a:gd name="connsiteX58" fmla="*/ 5844 w 10000"/>
                <a:gd name="connsiteY58" fmla="*/ 2125 h 10000"/>
                <a:gd name="connsiteX59" fmla="*/ 2208 w 10000"/>
                <a:gd name="connsiteY59" fmla="*/ 0 h 10000"/>
                <a:gd name="connsiteX60" fmla="*/ 2727 w 10000"/>
                <a:gd name="connsiteY60" fmla="*/ 2995 h 10000"/>
                <a:gd name="connsiteX61" fmla="*/ 2338 w 10000"/>
                <a:gd name="connsiteY61" fmla="*/ 8406 h 10000"/>
                <a:gd name="connsiteX62" fmla="*/ 0 w 10000"/>
                <a:gd name="connsiteY6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7792 w 10000"/>
                <a:gd name="connsiteY43" fmla="*/ 7150 h 10000"/>
                <a:gd name="connsiteX44" fmla="*/ 8571 w 10000"/>
                <a:gd name="connsiteY44" fmla="*/ 6570 h 10000"/>
                <a:gd name="connsiteX45" fmla="*/ 8571 w 10000"/>
                <a:gd name="connsiteY45" fmla="*/ 6570 h 10000"/>
                <a:gd name="connsiteX46" fmla="*/ 9091 w 10000"/>
                <a:gd name="connsiteY46" fmla="*/ 6087 h 10000"/>
                <a:gd name="connsiteX47" fmla="*/ 9221 w 10000"/>
                <a:gd name="connsiteY47" fmla="*/ 5991 h 10000"/>
                <a:gd name="connsiteX48" fmla="*/ 9221 w 10000"/>
                <a:gd name="connsiteY48" fmla="*/ 5991 h 10000"/>
                <a:gd name="connsiteX49" fmla="*/ 9351 w 10000"/>
                <a:gd name="connsiteY49" fmla="*/ 5894 h 10000"/>
                <a:gd name="connsiteX50" fmla="*/ 9351 w 10000"/>
                <a:gd name="connsiteY50" fmla="*/ 5894 h 10000"/>
                <a:gd name="connsiteX51" fmla="*/ 9610 w 10000"/>
                <a:gd name="connsiteY51" fmla="*/ 5701 h 10000"/>
                <a:gd name="connsiteX52" fmla="*/ 9740 w 10000"/>
                <a:gd name="connsiteY52" fmla="*/ 5604 h 10000"/>
                <a:gd name="connsiteX53" fmla="*/ 10000 w 10000"/>
                <a:gd name="connsiteY53" fmla="*/ 5410 h 10000"/>
                <a:gd name="connsiteX54" fmla="*/ 10000 w 10000"/>
                <a:gd name="connsiteY54" fmla="*/ 5410 h 10000"/>
                <a:gd name="connsiteX55" fmla="*/ 10000 w 10000"/>
                <a:gd name="connsiteY55" fmla="*/ 5314 h 10000"/>
                <a:gd name="connsiteX56" fmla="*/ 10000 w 10000"/>
                <a:gd name="connsiteY56" fmla="*/ 5314 h 10000"/>
                <a:gd name="connsiteX57" fmla="*/ 5844 w 10000"/>
                <a:gd name="connsiteY57" fmla="*/ 2125 h 10000"/>
                <a:gd name="connsiteX58" fmla="*/ 2208 w 10000"/>
                <a:gd name="connsiteY58" fmla="*/ 0 h 10000"/>
                <a:gd name="connsiteX59" fmla="*/ 2727 w 10000"/>
                <a:gd name="connsiteY59" fmla="*/ 2995 h 10000"/>
                <a:gd name="connsiteX60" fmla="*/ 2338 w 10000"/>
                <a:gd name="connsiteY60" fmla="*/ 8406 h 10000"/>
                <a:gd name="connsiteX61" fmla="*/ 0 w 10000"/>
                <a:gd name="connsiteY6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7792 w 10000"/>
                <a:gd name="connsiteY42" fmla="*/ 7247 h 10000"/>
                <a:gd name="connsiteX43" fmla="*/ 8571 w 10000"/>
                <a:gd name="connsiteY43" fmla="*/ 6570 h 10000"/>
                <a:gd name="connsiteX44" fmla="*/ 8571 w 10000"/>
                <a:gd name="connsiteY44" fmla="*/ 6570 h 10000"/>
                <a:gd name="connsiteX45" fmla="*/ 9091 w 10000"/>
                <a:gd name="connsiteY45" fmla="*/ 6087 h 10000"/>
                <a:gd name="connsiteX46" fmla="*/ 9221 w 10000"/>
                <a:gd name="connsiteY46" fmla="*/ 5991 h 10000"/>
                <a:gd name="connsiteX47" fmla="*/ 9221 w 10000"/>
                <a:gd name="connsiteY47" fmla="*/ 5991 h 10000"/>
                <a:gd name="connsiteX48" fmla="*/ 9351 w 10000"/>
                <a:gd name="connsiteY48" fmla="*/ 5894 h 10000"/>
                <a:gd name="connsiteX49" fmla="*/ 9351 w 10000"/>
                <a:gd name="connsiteY49" fmla="*/ 5894 h 10000"/>
                <a:gd name="connsiteX50" fmla="*/ 9610 w 10000"/>
                <a:gd name="connsiteY50" fmla="*/ 5701 h 10000"/>
                <a:gd name="connsiteX51" fmla="*/ 9740 w 10000"/>
                <a:gd name="connsiteY51" fmla="*/ 5604 h 10000"/>
                <a:gd name="connsiteX52" fmla="*/ 10000 w 10000"/>
                <a:gd name="connsiteY52" fmla="*/ 5410 h 10000"/>
                <a:gd name="connsiteX53" fmla="*/ 10000 w 10000"/>
                <a:gd name="connsiteY53" fmla="*/ 5410 h 10000"/>
                <a:gd name="connsiteX54" fmla="*/ 10000 w 10000"/>
                <a:gd name="connsiteY54" fmla="*/ 5314 h 10000"/>
                <a:gd name="connsiteX55" fmla="*/ 10000 w 10000"/>
                <a:gd name="connsiteY55" fmla="*/ 5314 h 10000"/>
                <a:gd name="connsiteX56" fmla="*/ 5844 w 10000"/>
                <a:gd name="connsiteY56" fmla="*/ 2125 h 10000"/>
                <a:gd name="connsiteX57" fmla="*/ 2208 w 10000"/>
                <a:gd name="connsiteY57" fmla="*/ 0 h 10000"/>
                <a:gd name="connsiteX58" fmla="*/ 2727 w 10000"/>
                <a:gd name="connsiteY58" fmla="*/ 2995 h 10000"/>
                <a:gd name="connsiteX59" fmla="*/ 2338 w 10000"/>
                <a:gd name="connsiteY59" fmla="*/ 8406 h 10000"/>
                <a:gd name="connsiteX60" fmla="*/ 0 w 10000"/>
                <a:gd name="connsiteY6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532 w 10000"/>
                <a:gd name="connsiteY38" fmla="*/ 7439 h 10000"/>
                <a:gd name="connsiteX39" fmla="*/ 7662 w 10000"/>
                <a:gd name="connsiteY39" fmla="*/ 7343 h 10000"/>
                <a:gd name="connsiteX40" fmla="*/ 7662 w 10000"/>
                <a:gd name="connsiteY40" fmla="*/ 7343 h 10000"/>
                <a:gd name="connsiteX41" fmla="*/ 7792 w 10000"/>
                <a:gd name="connsiteY41" fmla="*/ 7247 h 10000"/>
                <a:gd name="connsiteX42" fmla="*/ 8571 w 10000"/>
                <a:gd name="connsiteY42" fmla="*/ 6570 h 10000"/>
                <a:gd name="connsiteX43" fmla="*/ 8571 w 10000"/>
                <a:gd name="connsiteY43" fmla="*/ 6570 h 10000"/>
                <a:gd name="connsiteX44" fmla="*/ 9091 w 10000"/>
                <a:gd name="connsiteY44" fmla="*/ 6087 h 10000"/>
                <a:gd name="connsiteX45" fmla="*/ 9221 w 10000"/>
                <a:gd name="connsiteY45" fmla="*/ 5991 h 10000"/>
                <a:gd name="connsiteX46" fmla="*/ 9221 w 10000"/>
                <a:gd name="connsiteY46" fmla="*/ 5991 h 10000"/>
                <a:gd name="connsiteX47" fmla="*/ 9351 w 10000"/>
                <a:gd name="connsiteY47" fmla="*/ 5894 h 10000"/>
                <a:gd name="connsiteX48" fmla="*/ 9351 w 10000"/>
                <a:gd name="connsiteY48" fmla="*/ 5894 h 10000"/>
                <a:gd name="connsiteX49" fmla="*/ 9610 w 10000"/>
                <a:gd name="connsiteY49" fmla="*/ 5701 h 10000"/>
                <a:gd name="connsiteX50" fmla="*/ 9740 w 10000"/>
                <a:gd name="connsiteY50" fmla="*/ 5604 h 10000"/>
                <a:gd name="connsiteX51" fmla="*/ 10000 w 10000"/>
                <a:gd name="connsiteY51" fmla="*/ 5410 h 10000"/>
                <a:gd name="connsiteX52" fmla="*/ 10000 w 10000"/>
                <a:gd name="connsiteY52" fmla="*/ 5410 h 10000"/>
                <a:gd name="connsiteX53" fmla="*/ 10000 w 10000"/>
                <a:gd name="connsiteY53" fmla="*/ 5314 h 10000"/>
                <a:gd name="connsiteX54" fmla="*/ 10000 w 10000"/>
                <a:gd name="connsiteY54" fmla="*/ 5314 h 10000"/>
                <a:gd name="connsiteX55" fmla="*/ 5844 w 10000"/>
                <a:gd name="connsiteY55" fmla="*/ 2125 h 10000"/>
                <a:gd name="connsiteX56" fmla="*/ 2208 w 10000"/>
                <a:gd name="connsiteY56" fmla="*/ 0 h 10000"/>
                <a:gd name="connsiteX57" fmla="*/ 2727 w 10000"/>
                <a:gd name="connsiteY57" fmla="*/ 2995 h 10000"/>
                <a:gd name="connsiteX58" fmla="*/ 2338 w 10000"/>
                <a:gd name="connsiteY58" fmla="*/ 8406 h 10000"/>
                <a:gd name="connsiteX59" fmla="*/ 0 w 10000"/>
                <a:gd name="connsiteY5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143 w 10000"/>
                <a:gd name="connsiteY35" fmla="*/ 7730 h 10000"/>
                <a:gd name="connsiteX36" fmla="*/ 7273 w 10000"/>
                <a:gd name="connsiteY36" fmla="*/ 7633 h 10000"/>
                <a:gd name="connsiteX37" fmla="*/ 7403 w 10000"/>
                <a:gd name="connsiteY37" fmla="*/ 7537 h 10000"/>
                <a:gd name="connsiteX38" fmla="*/ 7662 w 10000"/>
                <a:gd name="connsiteY38" fmla="*/ 7343 h 10000"/>
                <a:gd name="connsiteX39" fmla="*/ 7662 w 10000"/>
                <a:gd name="connsiteY39" fmla="*/ 7343 h 10000"/>
                <a:gd name="connsiteX40" fmla="*/ 7792 w 10000"/>
                <a:gd name="connsiteY40" fmla="*/ 7247 h 10000"/>
                <a:gd name="connsiteX41" fmla="*/ 8571 w 10000"/>
                <a:gd name="connsiteY41" fmla="*/ 6570 h 10000"/>
                <a:gd name="connsiteX42" fmla="*/ 8571 w 10000"/>
                <a:gd name="connsiteY42" fmla="*/ 6570 h 10000"/>
                <a:gd name="connsiteX43" fmla="*/ 9091 w 10000"/>
                <a:gd name="connsiteY43" fmla="*/ 6087 h 10000"/>
                <a:gd name="connsiteX44" fmla="*/ 9221 w 10000"/>
                <a:gd name="connsiteY44" fmla="*/ 5991 h 10000"/>
                <a:gd name="connsiteX45" fmla="*/ 9221 w 10000"/>
                <a:gd name="connsiteY45" fmla="*/ 5991 h 10000"/>
                <a:gd name="connsiteX46" fmla="*/ 9351 w 10000"/>
                <a:gd name="connsiteY46" fmla="*/ 5894 h 10000"/>
                <a:gd name="connsiteX47" fmla="*/ 9351 w 10000"/>
                <a:gd name="connsiteY47" fmla="*/ 5894 h 10000"/>
                <a:gd name="connsiteX48" fmla="*/ 9610 w 10000"/>
                <a:gd name="connsiteY48" fmla="*/ 5701 h 10000"/>
                <a:gd name="connsiteX49" fmla="*/ 9740 w 10000"/>
                <a:gd name="connsiteY49" fmla="*/ 5604 h 10000"/>
                <a:gd name="connsiteX50" fmla="*/ 10000 w 10000"/>
                <a:gd name="connsiteY50" fmla="*/ 5410 h 10000"/>
                <a:gd name="connsiteX51" fmla="*/ 10000 w 10000"/>
                <a:gd name="connsiteY51" fmla="*/ 5410 h 10000"/>
                <a:gd name="connsiteX52" fmla="*/ 10000 w 10000"/>
                <a:gd name="connsiteY52" fmla="*/ 5314 h 10000"/>
                <a:gd name="connsiteX53" fmla="*/ 10000 w 10000"/>
                <a:gd name="connsiteY53" fmla="*/ 5314 h 10000"/>
                <a:gd name="connsiteX54" fmla="*/ 5844 w 10000"/>
                <a:gd name="connsiteY54" fmla="*/ 2125 h 10000"/>
                <a:gd name="connsiteX55" fmla="*/ 2208 w 10000"/>
                <a:gd name="connsiteY55" fmla="*/ 0 h 10000"/>
                <a:gd name="connsiteX56" fmla="*/ 2727 w 10000"/>
                <a:gd name="connsiteY56" fmla="*/ 2995 h 10000"/>
                <a:gd name="connsiteX57" fmla="*/ 2338 w 10000"/>
                <a:gd name="connsiteY57" fmla="*/ 8406 h 10000"/>
                <a:gd name="connsiteX58" fmla="*/ 0 w 10000"/>
                <a:gd name="connsiteY5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273 w 10000"/>
                <a:gd name="connsiteY35" fmla="*/ 7633 h 10000"/>
                <a:gd name="connsiteX36" fmla="*/ 7403 w 10000"/>
                <a:gd name="connsiteY36" fmla="*/ 7537 h 10000"/>
                <a:gd name="connsiteX37" fmla="*/ 7662 w 10000"/>
                <a:gd name="connsiteY37" fmla="*/ 7343 h 10000"/>
                <a:gd name="connsiteX38" fmla="*/ 7662 w 10000"/>
                <a:gd name="connsiteY38" fmla="*/ 7343 h 10000"/>
                <a:gd name="connsiteX39" fmla="*/ 7792 w 10000"/>
                <a:gd name="connsiteY39" fmla="*/ 7247 h 10000"/>
                <a:gd name="connsiteX40" fmla="*/ 8571 w 10000"/>
                <a:gd name="connsiteY40" fmla="*/ 6570 h 10000"/>
                <a:gd name="connsiteX41" fmla="*/ 8571 w 10000"/>
                <a:gd name="connsiteY41" fmla="*/ 6570 h 10000"/>
                <a:gd name="connsiteX42" fmla="*/ 9091 w 10000"/>
                <a:gd name="connsiteY42" fmla="*/ 6087 h 10000"/>
                <a:gd name="connsiteX43" fmla="*/ 9221 w 10000"/>
                <a:gd name="connsiteY43" fmla="*/ 5991 h 10000"/>
                <a:gd name="connsiteX44" fmla="*/ 9221 w 10000"/>
                <a:gd name="connsiteY44" fmla="*/ 5991 h 10000"/>
                <a:gd name="connsiteX45" fmla="*/ 9351 w 10000"/>
                <a:gd name="connsiteY45" fmla="*/ 5894 h 10000"/>
                <a:gd name="connsiteX46" fmla="*/ 9351 w 10000"/>
                <a:gd name="connsiteY46" fmla="*/ 5894 h 10000"/>
                <a:gd name="connsiteX47" fmla="*/ 9610 w 10000"/>
                <a:gd name="connsiteY47" fmla="*/ 5701 h 10000"/>
                <a:gd name="connsiteX48" fmla="*/ 9740 w 10000"/>
                <a:gd name="connsiteY48" fmla="*/ 5604 h 10000"/>
                <a:gd name="connsiteX49" fmla="*/ 10000 w 10000"/>
                <a:gd name="connsiteY49" fmla="*/ 5410 h 10000"/>
                <a:gd name="connsiteX50" fmla="*/ 10000 w 10000"/>
                <a:gd name="connsiteY50" fmla="*/ 5410 h 10000"/>
                <a:gd name="connsiteX51" fmla="*/ 10000 w 10000"/>
                <a:gd name="connsiteY51" fmla="*/ 5314 h 10000"/>
                <a:gd name="connsiteX52" fmla="*/ 10000 w 10000"/>
                <a:gd name="connsiteY52" fmla="*/ 5314 h 10000"/>
                <a:gd name="connsiteX53" fmla="*/ 5844 w 10000"/>
                <a:gd name="connsiteY53" fmla="*/ 2125 h 10000"/>
                <a:gd name="connsiteX54" fmla="*/ 2208 w 10000"/>
                <a:gd name="connsiteY54" fmla="*/ 0 h 10000"/>
                <a:gd name="connsiteX55" fmla="*/ 2727 w 10000"/>
                <a:gd name="connsiteY55" fmla="*/ 2995 h 10000"/>
                <a:gd name="connsiteX56" fmla="*/ 2338 w 10000"/>
                <a:gd name="connsiteY56" fmla="*/ 8406 h 10000"/>
                <a:gd name="connsiteX57" fmla="*/ 0 w 10000"/>
                <a:gd name="connsiteY5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403 w 10000"/>
                <a:gd name="connsiteY35" fmla="*/ 7537 h 10000"/>
                <a:gd name="connsiteX36" fmla="*/ 7662 w 10000"/>
                <a:gd name="connsiteY36" fmla="*/ 7343 h 10000"/>
                <a:gd name="connsiteX37" fmla="*/ 7662 w 10000"/>
                <a:gd name="connsiteY37" fmla="*/ 7343 h 10000"/>
                <a:gd name="connsiteX38" fmla="*/ 7792 w 10000"/>
                <a:gd name="connsiteY38" fmla="*/ 7247 h 10000"/>
                <a:gd name="connsiteX39" fmla="*/ 8571 w 10000"/>
                <a:gd name="connsiteY39" fmla="*/ 6570 h 10000"/>
                <a:gd name="connsiteX40" fmla="*/ 8571 w 10000"/>
                <a:gd name="connsiteY40" fmla="*/ 6570 h 10000"/>
                <a:gd name="connsiteX41" fmla="*/ 9091 w 10000"/>
                <a:gd name="connsiteY41" fmla="*/ 6087 h 10000"/>
                <a:gd name="connsiteX42" fmla="*/ 9221 w 10000"/>
                <a:gd name="connsiteY42" fmla="*/ 5991 h 10000"/>
                <a:gd name="connsiteX43" fmla="*/ 9221 w 10000"/>
                <a:gd name="connsiteY43" fmla="*/ 5991 h 10000"/>
                <a:gd name="connsiteX44" fmla="*/ 9351 w 10000"/>
                <a:gd name="connsiteY44" fmla="*/ 5894 h 10000"/>
                <a:gd name="connsiteX45" fmla="*/ 9351 w 10000"/>
                <a:gd name="connsiteY45" fmla="*/ 5894 h 10000"/>
                <a:gd name="connsiteX46" fmla="*/ 9610 w 10000"/>
                <a:gd name="connsiteY46" fmla="*/ 5701 h 10000"/>
                <a:gd name="connsiteX47" fmla="*/ 9740 w 10000"/>
                <a:gd name="connsiteY47" fmla="*/ 5604 h 10000"/>
                <a:gd name="connsiteX48" fmla="*/ 10000 w 10000"/>
                <a:gd name="connsiteY48" fmla="*/ 5410 h 10000"/>
                <a:gd name="connsiteX49" fmla="*/ 10000 w 10000"/>
                <a:gd name="connsiteY49" fmla="*/ 5410 h 10000"/>
                <a:gd name="connsiteX50" fmla="*/ 10000 w 10000"/>
                <a:gd name="connsiteY50" fmla="*/ 5314 h 10000"/>
                <a:gd name="connsiteX51" fmla="*/ 10000 w 10000"/>
                <a:gd name="connsiteY51" fmla="*/ 5314 h 10000"/>
                <a:gd name="connsiteX52" fmla="*/ 5844 w 10000"/>
                <a:gd name="connsiteY52" fmla="*/ 2125 h 10000"/>
                <a:gd name="connsiteX53" fmla="*/ 2208 w 10000"/>
                <a:gd name="connsiteY53" fmla="*/ 0 h 10000"/>
                <a:gd name="connsiteX54" fmla="*/ 2727 w 10000"/>
                <a:gd name="connsiteY54" fmla="*/ 2995 h 10000"/>
                <a:gd name="connsiteX55" fmla="*/ 2338 w 10000"/>
                <a:gd name="connsiteY55" fmla="*/ 8406 h 10000"/>
                <a:gd name="connsiteX56" fmla="*/ 0 w 10000"/>
                <a:gd name="connsiteY5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7662 w 10000"/>
                <a:gd name="connsiteY36" fmla="*/ 7343 h 10000"/>
                <a:gd name="connsiteX37" fmla="*/ 7792 w 10000"/>
                <a:gd name="connsiteY37" fmla="*/ 7247 h 10000"/>
                <a:gd name="connsiteX38" fmla="*/ 8571 w 10000"/>
                <a:gd name="connsiteY38" fmla="*/ 6570 h 10000"/>
                <a:gd name="connsiteX39" fmla="*/ 8571 w 10000"/>
                <a:gd name="connsiteY39" fmla="*/ 6570 h 10000"/>
                <a:gd name="connsiteX40" fmla="*/ 9091 w 10000"/>
                <a:gd name="connsiteY40" fmla="*/ 6087 h 10000"/>
                <a:gd name="connsiteX41" fmla="*/ 9221 w 10000"/>
                <a:gd name="connsiteY41" fmla="*/ 5991 h 10000"/>
                <a:gd name="connsiteX42" fmla="*/ 9221 w 10000"/>
                <a:gd name="connsiteY42" fmla="*/ 5991 h 10000"/>
                <a:gd name="connsiteX43" fmla="*/ 9351 w 10000"/>
                <a:gd name="connsiteY43" fmla="*/ 5894 h 10000"/>
                <a:gd name="connsiteX44" fmla="*/ 9351 w 10000"/>
                <a:gd name="connsiteY44" fmla="*/ 5894 h 10000"/>
                <a:gd name="connsiteX45" fmla="*/ 9610 w 10000"/>
                <a:gd name="connsiteY45" fmla="*/ 5701 h 10000"/>
                <a:gd name="connsiteX46" fmla="*/ 9740 w 10000"/>
                <a:gd name="connsiteY46" fmla="*/ 5604 h 10000"/>
                <a:gd name="connsiteX47" fmla="*/ 10000 w 10000"/>
                <a:gd name="connsiteY47" fmla="*/ 5410 h 10000"/>
                <a:gd name="connsiteX48" fmla="*/ 10000 w 10000"/>
                <a:gd name="connsiteY48" fmla="*/ 5410 h 10000"/>
                <a:gd name="connsiteX49" fmla="*/ 10000 w 10000"/>
                <a:gd name="connsiteY49" fmla="*/ 5314 h 10000"/>
                <a:gd name="connsiteX50" fmla="*/ 10000 w 10000"/>
                <a:gd name="connsiteY50" fmla="*/ 5314 h 10000"/>
                <a:gd name="connsiteX51" fmla="*/ 5844 w 10000"/>
                <a:gd name="connsiteY51" fmla="*/ 2125 h 10000"/>
                <a:gd name="connsiteX52" fmla="*/ 2208 w 10000"/>
                <a:gd name="connsiteY52" fmla="*/ 0 h 10000"/>
                <a:gd name="connsiteX53" fmla="*/ 2727 w 10000"/>
                <a:gd name="connsiteY53" fmla="*/ 2995 h 10000"/>
                <a:gd name="connsiteX54" fmla="*/ 2338 w 10000"/>
                <a:gd name="connsiteY54" fmla="*/ 8406 h 10000"/>
                <a:gd name="connsiteX55" fmla="*/ 0 w 10000"/>
                <a:gd name="connsiteY5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7662 w 10000"/>
                <a:gd name="connsiteY36" fmla="*/ 7343 h 10000"/>
                <a:gd name="connsiteX37" fmla="*/ 8571 w 10000"/>
                <a:gd name="connsiteY37" fmla="*/ 6570 h 10000"/>
                <a:gd name="connsiteX38" fmla="*/ 8571 w 10000"/>
                <a:gd name="connsiteY38" fmla="*/ 6570 h 10000"/>
                <a:gd name="connsiteX39" fmla="*/ 9091 w 10000"/>
                <a:gd name="connsiteY39" fmla="*/ 6087 h 10000"/>
                <a:gd name="connsiteX40" fmla="*/ 9221 w 10000"/>
                <a:gd name="connsiteY40" fmla="*/ 5991 h 10000"/>
                <a:gd name="connsiteX41" fmla="*/ 9221 w 10000"/>
                <a:gd name="connsiteY41" fmla="*/ 5991 h 10000"/>
                <a:gd name="connsiteX42" fmla="*/ 9351 w 10000"/>
                <a:gd name="connsiteY42" fmla="*/ 5894 h 10000"/>
                <a:gd name="connsiteX43" fmla="*/ 9351 w 10000"/>
                <a:gd name="connsiteY43" fmla="*/ 5894 h 10000"/>
                <a:gd name="connsiteX44" fmla="*/ 9610 w 10000"/>
                <a:gd name="connsiteY44" fmla="*/ 5701 h 10000"/>
                <a:gd name="connsiteX45" fmla="*/ 9740 w 10000"/>
                <a:gd name="connsiteY45" fmla="*/ 5604 h 10000"/>
                <a:gd name="connsiteX46" fmla="*/ 10000 w 10000"/>
                <a:gd name="connsiteY46" fmla="*/ 5410 h 10000"/>
                <a:gd name="connsiteX47" fmla="*/ 10000 w 10000"/>
                <a:gd name="connsiteY47" fmla="*/ 5410 h 10000"/>
                <a:gd name="connsiteX48" fmla="*/ 10000 w 10000"/>
                <a:gd name="connsiteY48" fmla="*/ 5314 h 10000"/>
                <a:gd name="connsiteX49" fmla="*/ 10000 w 10000"/>
                <a:gd name="connsiteY49" fmla="*/ 5314 h 10000"/>
                <a:gd name="connsiteX50" fmla="*/ 5844 w 10000"/>
                <a:gd name="connsiteY50" fmla="*/ 2125 h 10000"/>
                <a:gd name="connsiteX51" fmla="*/ 2208 w 10000"/>
                <a:gd name="connsiteY51" fmla="*/ 0 h 10000"/>
                <a:gd name="connsiteX52" fmla="*/ 2727 w 10000"/>
                <a:gd name="connsiteY52" fmla="*/ 2995 h 10000"/>
                <a:gd name="connsiteX53" fmla="*/ 2338 w 10000"/>
                <a:gd name="connsiteY53" fmla="*/ 8406 h 10000"/>
                <a:gd name="connsiteX54" fmla="*/ 0 w 10000"/>
                <a:gd name="connsiteY5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8571 w 10000"/>
                <a:gd name="connsiteY37" fmla="*/ 6570 h 10000"/>
                <a:gd name="connsiteX38" fmla="*/ 9091 w 10000"/>
                <a:gd name="connsiteY38" fmla="*/ 6087 h 10000"/>
                <a:gd name="connsiteX39" fmla="*/ 9221 w 10000"/>
                <a:gd name="connsiteY39" fmla="*/ 5991 h 10000"/>
                <a:gd name="connsiteX40" fmla="*/ 9221 w 10000"/>
                <a:gd name="connsiteY40" fmla="*/ 5991 h 10000"/>
                <a:gd name="connsiteX41" fmla="*/ 9351 w 10000"/>
                <a:gd name="connsiteY41" fmla="*/ 5894 h 10000"/>
                <a:gd name="connsiteX42" fmla="*/ 9351 w 10000"/>
                <a:gd name="connsiteY42" fmla="*/ 5894 h 10000"/>
                <a:gd name="connsiteX43" fmla="*/ 9610 w 10000"/>
                <a:gd name="connsiteY43" fmla="*/ 5701 h 10000"/>
                <a:gd name="connsiteX44" fmla="*/ 9740 w 10000"/>
                <a:gd name="connsiteY44" fmla="*/ 5604 h 10000"/>
                <a:gd name="connsiteX45" fmla="*/ 10000 w 10000"/>
                <a:gd name="connsiteY45" fmla="*/ 5410 h 10000"/>
                <a:gd name="connsiteX46" fmla="*/ 10000 w 10000"/>
                <a:gd name="connsiteY46" fmla="*/ 5410 h 10000"/>
                <a:gd name="connsiteX47" fmla="*/ 10000 w 10000"/>
                <a:gd name="connsiteY47" fmla="*/ 5314 h 10000"/>
                <a:gd name="connsiteX48" fmla="*/ 10000 w 10000"/>
                <a:gd name="connsiteY48" fmla="*/ 5314 h 10000"/>
                <a:gd name="connsiteX49" fmla="*/ 5844 w 10000"/>
                <a:gd name="connsiteY49" fmla="*/ 2125 h 10000"/>
                <a:gd name="connsiteX50" fmla="*/ 2208 w 10000"/>
                <a:gd name="connsiteY50" fmla="*/ 0 h 10000"/>
                <a:gd name="connsiteX51" fmla="*/ 2727 w 10000"/>
                <a:gd name="connsiteY51" fmla="*/ 2995 h 10000"/>
                <a:gd name="connsiteX52" fmla="*/ 2338 w 10000"/>
                <a:gd name="connsiteY52" fmla="*/ 8406 h 10000"/>
                <a:gd name="connsiteX53" fmla="*/ 0 w 10000"/>
                <a:gd name="connsiteY5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221 w 10000"/>
                <a:gd name="connsiteY39" fmla="*/ 5991 h 10000"/>
                <a:gd name="connsiteX40" fmla="*/ 9351 w 10000"/>
                <a:gd name="connsiteY40" fmla="*/ 5894 h 10000"/>
                <a:gd name="connsiteX41" fmla="*/ 9351 w 10000"/>
                <a:gd name="connsiteY41" fmla="*/ 5894 h 10000"/>
                <a:gd name="connsiteX42" fmla="*/ 9610 w 10000"/>
                <a:gd name="connsiteY42" fmla="*/ 5701 h 10000"/>
                <a:gd name="connsiteX43" fmla="*/ 9740 w 10000"/>
                <a:gd name="connsiteY43" fmla="*/ 5604 h 10000"/>
                <a:gd name="connsiteX44" fmla="*/ 10000 w 10000"/>
                <a:gd name="connsiteY44" fmla="*/ 5410 h 10000"/>
                <a:gd name="connsiteX45" fmla="*/ 10000 w 10000"/>
                <a:gd name="connsiteY45" fmla="*/ 5410 h 10000"/>
                <a:gd name="connsiteX46" fmla="*/ 10000 w 10000"/>
                <a:gd name="connsiteY46" fmla="*/ 5314 h 10000"/>
                <a:gd name="connsiteX47" fmla="*/ 10000 w 10000"/>
                <a:gd name="connsiteY47" fmla="*/ 5314 h 10000"/>
                <a:gd name="connsiteX48" fmla="*/ 5844 w 10000"/>
                <a:gd name="connsiteY48" fmla="*/ 2125 h 10000"/>
                <a:gd name="connsiteX49" fmla="*/ 2208 w 10000"/>
                <a:gd name="connsiteY49" fmla="*/ 0 h 10000"/>
                <a:gd name="connsiteX50" fmla="*/ 2727 w 10000"/>
                <a:gd name="connsiteY50" fmla="*/ 2995 h 10000"/>
                <a:gd name="connsiteX51" fmla="*/ 2338 w 10000"/>
                <a:gd name="connsiteY51" fmla="*/ 8406 h 10000"/>
                <a:gd name="connsiteX52" fmla="*/ 0 w 10000"/>
                <a:gd name="connsiteY5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351 w 10000"/>
                <a:gd name="connsiteY39" fmla="*/ 5894 h 10000"/>
                <a:gd name="connsiteX40" fmla="*/ 9351 w 10000"/>
                <a:gd name="connsiteY40" fmla="*/ 5894 h 10000"/>
                <a:gd name="connsiteX41" fmla="*/ 9610 w 10000"/>
                <a:gd name="connsiteY41" fmla="*/ 5701 h 10000"/>
                <a:gd name="connsiteX42" fmla="*/ 9740 w 10000"/>
                <a:gd name="connsiteY42" fmla="*/ 5604 h 10000"/>
                <a:gd name="connsiteX43" fmla="*/ 10000 w 10000"/>
                <a:gd name="connsiteY43" fmla="*/ 5410 h 10000"/>
                <a:gd name="connsiteX44" fmla="*/ 10000 w 10000"/>
                <a:gd name="connsiteY44" fmla="*/ 5410 h 10000"/>
                <a:gd name="connsiteX45" fmla="*/ 10000 w 10000"/>
                <a:gd name="connsiteY45" fmla="*/ 5314 h 10000"/>
                <a:gd name="connsiteX46" fmla="*/ 10000 w 10000"/>
                <a:gd name="connsiteY46" fmla="*/ 5314 h 10000"/>
                <a:gd name="connsiteX47" fmla="*/ 5844 w 10000"/>
                <a:gd name="connsiteY47" fmla="*/ 2125 h 10000"/>
                <a:gd name="connsiteX48" fmla="*/ 2208 w 10000"/>
                <a:gd name="connsiteY48" fmla="*/ 0 h 10000"/>
                <a:gd name="connsiteX49" fmla="*/ 2727 w 10000"/>
                <a:gd name="connsiteY49" fmla="*/ 2995 h 10000"/>
                <a:gd name="connsiteX50" fmla="*/ 2338 w 10000"/>
                <a:gd name="connsiteY50" fmla="*/ 8406 h 10000"/>
                <a:gd name="connsiteX51" fmla="*/ 0 w 10000"/>
                <a:gd name="connsiteY5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221 w 10000"/>
                <a:gd name="connsiteY38" fmla="*/ 5991 h 10000"/>
                <a:gd name="connsiteX39" fmla="*/ 9351 w 10000"/>
                <a:gd name="connsiteY39" fmla="*/ 5894 h 10000"/>
                <a:gd name="connsiteX40" fmla="*/ 9610 w 10000"/>
                <a:gd name="connsiteY40" fmla="*/ 5701 h 10000"/>
                <a:gd name="connsiteX41" fmla="*/ 9740 w 10000"/>
                <a:gd name="connsiteY41" fmla="*/ 5604 h 10000"/>
                <a:gd name="connsiteX42" fmla="*/ 10000 w 10000"/>
                <a:gd name="connsiteY42" fmla="*/ 5410 h 10000"/>
                <a:gd name="connsiteX43" fmla="*/ 10000 w 10000"/>
                <a:gd name="connsiteY43" fmla="*/ 5410 h 10000"/>
                <a:gd name="connsiteX44" fmla="*/ 10000 w 10000"/>
                <a:gd name="connsiteY44" fmla="*/ 5314 h 10000"/>
                <a:gd name="connsiteX45" fmla="*/ 10000 w 10000"/>
                <a:gd name="connsiteY45" fmla="*/ 5314 h 10000"/>
                <a:gd name="connsiteX46" fmla="*/ 5844 w 10000"/>
                <a:gd name="connsiteY46" fmla="*/ 2125 h 10000"/>
                <a:gd name="connsiteX47" fmla="*/ 2208 w 10000"/>
                <a:gd name="connsiteY47" fmla="*/ 0 h 10000"/>
                <a:gd name="connsiteX48" fmla="*/ 2727 w 10000"/>
                <a:gd name="connsiteY48" fmla="*/ 2995 h 10000"/>
                <a:gd name="connsiteX49" fmla="*/ 2338 w 10000"/>
                <a:gd name="connsiteY49" fmla="*/ 8406 h 10000"/>
                <a:gd name="connsiteX50" fmla="*/ 0 w 10000"/>
                <a:gd name="connsiteY5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091 w 10000"/>
                <a:gd name="connsiteY37" fmla="*/ 6087 h 10000"/>
                <a:gd name="connsiteX38" fmla="*/ 9351 w 10000"/>
                <a:gd name="connsiteY38" fmla="*/ 5894 h 10000"/>
                <a:gd name="connsiteX39" fmla="*/ 9610 w 10000"/>
                <a:gd name="connsiteY39" fmla="*/ 5701 h 10000"/>
                <a:gd name="connsiteX40" fmla="*/ 9740 w 10000"/>
                <a:gd name="connsiteY40" fmla="*/ 5604 h 10000"/>
                <a:gd name="connsiteX41" fmla="*/ 10000 w 10000"/>
                <a:gd name="connsiteY41" fmla="*/ 5410 h 10000"/>
                <a:gd name="connsiteX42" fmla="*/ 10000 w 10000"/>
                <a:gd name="connsiteY42" fmla="*/ 5410 h 10000"/>
                <a:gd name="connsiteX43" fmla="*/ 10000 w 10000"/>
                <a:gd name="connsiteY43" fmla="*/ 5314 h 10000"/>
                <a:gd name="connsiteX44" fmla="*/ 10000 w 10000"/>
                <a:gd name="connsiteY44" fmla="*/ 5314 h 10000"/>
                <a:gd name="connsiteX45" fmla="*/ 5844 w 10000"/>
                <a:gd name="connsiteY45" fmla="*/ 2125 h 10000"/>
                <a:gd name="connsiteX46" fmla="*/ 2208 w 10000"/>
                <a:gd name="connsiteY46" fmla="*/ 0 h 10000"/>
                <a:gd name="connsiteX47" fmla="*/ 2727 w 10000"/>
                <a:gd name="connsiteY47" fmla="*/ 2995 h 10000"/>
                <a:gd name="connsiteX48" fmla="*/ 2338 w 10000"/>
                <a:gd name="connsiteY48" fmla="*/ 8406 h 10000"/>
                <a:gd name="connsiteX49" fmla="*/ 0 w 10000"/>
                <a:gd name="connsiteY4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351 w 10000"/>
                <a:gd name="connsiteY37" fmla="*/ 5894 h 10000"/>
                <a:gd name="connsiteX38" fmla="*/ 9610 w 10000"/>
                <a:gd name="connsiteY38" fmla="*/ 5701 h 10000"/>
                <a:gd name="connsiteX39" fmla="*/ 9740 w 10000"/>
                <a:gd name="connsiteY39" fmla="*/ 5604 h 10000"/>
                <a:gd name="connsiteX40" fmla="*/ 10000 w 10000"/>
                <a:gd name="connsiteY40" fmla="*/ 5410 h 10000"/>
                <a:gd name="connsiteX41" fmla="*/ 10000 w 10000"/>
                <a:gd name="connsiteY41" fmla="*/ 5410 h 10000"/>
                <a:gd name="connsiteX42" fmla="*/ 10000 w 10000"/>
                <a:gd name="connsiteY42" fmla="*/ 5314 h 10000"/>
                <a:gd name="connsiteX43" fmla="*/ 10000 w 10000"/>
                <a:gd name="connsiteY43" fmla="*/ 5314 h 10000"/>
                <a:gd name="connsiteX44" fmla="*/ 5844 w 10000"/>
                <a:gd name="connsiteY44" fmla="*/ 2125 h 10000"/>
                <a:gd name="connsiteX45" fmla="*/ 2208 w 10000"/>
                <a:gd name="connsiteY45" fmla="*/ 0 h 10000"/>
                <a:gd name="connsiteX46" fmla="*/ 2727 w 10000"/>
                <a:gd name="connsiteY46" fmla="*/ 2995 h 10000"/>
                <a:gd name="connsiteX47" fmla="*/ 2338 w 10000"/>
                <a:gd name="connsiteY47" fmla="*/ 8406 h 10000"/>
                <a:gd name="connsiteX48" fmla="*/ 0 w 10000"/>
                <a:gd name="connsiteY4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364 w 10000"/>
                <a:gd name="connsiteY19" fmla="*/ 8406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494 w 10000"/>
                <a:gd name="connsiteY23" fmla="*/ 8309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212 h 10000"/>
                <a:gd name="connsiteX27" fmla="*/ 6623 w 10000"/>
                <a:gd name="connsiteY27" fmla="*/ 8116 h 10000"/>
                <a:gd name="connsiteX28" fmla="*/ 6623 w 10000"/>
                <a:gd name="connsiteY28" fmla="*/ 8116 h 10000"/>
                <a:gd name="connsiteX29" fmla="*/ 6753 w 10000"/>
                <a:gd name="connsiteY29" fmla="*/ 8116 h 10000"/>
                <a:gd name="connsiteX30" fmla="*/ 6753 w 10000"/>
                <a:gd name="connsiteY30" fmla="*/ 8116 h 10000"/>
                <a:gd name="connsiteX31" fmla="*/ 6883 w 10000"/>
                <a:gd name="connsiteY31" fmla="*/ 8020 h 10000"/>
                <a:gd name="connsiteX32" fmla="*/ 6883 w 10000"/>
                <a:gd name="connsiteY32" fmla="*/ 7923 h 10000"/>
                <a:gd name="connsiteX33" fmla="*/ 6883 w 10000"/>
                <a:gd name="connsiteY33" fmla="*/ 7923 h 10000"/>
                <a:gd name="connsiteX34" fmla="*/ 7143 w 10000"/>
                <a:gd name="connsiteY34" fmla="*/ 7826 h 10000"/>
                <a:gd name="connsiteX35" fmla="*/ 7662 w 10000"/>
                <a:gd name="connsiteY35" fmla="*/ 7343 h 10000"/>
                <a:gd name="connsiteX36" fmla="*/ 8571 w 10000"/>
                <a:gd name="connsiteY36" fmla="*/ 6570 h 10000"/>
                <a:gd name="connsiteX37" fmla="*/ 9610 w 10000"/>
                <a:gd name="connsiteY37" fmla="*/ 5701 h 10000"/>
                <a:gd name="connsiteX38" fmla="*/ 9740 w 10000"/>
                <a:gd name="connsiteY38" fmla="*/ 5604 h 10000"/>
                <a:gd name="connsiteX39" fmla="*/ 10000 w 10000"/>
                <a:gd name="connsiteY39" fmla="*/ 5410 h 10000"/>
                <a:gd name="connsiteX40" fmla="*/ 10000 w 10000"/>
                <a:gd name="connsiteY40" fmla="*/ 5410 h 10000"/>
                <a:gd name="connsiteX41" fmla="*/ 10000 w 10000"/>
                <a:gd name="connsiteY41" fmla="*/ 5314 h 10000"/>
                <a:gd name="connsiteX42" fmla="*/ 10000 w 10000"/>
                <a:gd name="connsiteY42" fmla="*/ 5314 h 10000"/>
                <a:gd name="connsiteX43" fmla="*/ 5844 w 10000"/>
                <a:gd name="connsiteY43" fmla="*/ 2125 h 10000"/>
                <a:gd name="connsiteX44" fmla="*/ 2208 w 10000"/>
                <a:gd name="connsiteY44" fmla="*/ 0 h 10000"/>
                <a:gd name="connsiteX45" fmla="*/ 2727 w 10000"/>
                <a:gd name="connsiteY45" fmla="*/ 2995 h 10000"/>
                <a:gd name="connsiteX46" fmla="*/ 2338 w 10000"/>
                <a:gd name="connsiteY46" fmla="*/ 8406 h 10000"/>
                <a:gd name="connsiteX47" fmla="*/ 0 w 10000"/>
                <a:gd name="connsiteY4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364 w 10000"/>
                <a:gd name="connsiteY18" fmla="*/ 8406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494 w 10000"/>
                <a:gd name="connsiteY22" fmla="*/ 8309 h 10000"/>
                <a:gd name="connsiteX23" fmla="*/ 6623 w 10000"/>
                <a:gd name="connsiteY23" fmla="*/ 8212 h 10000"/>
                <a:gd name="connsiteX24" fmla="*/ 6623 w 10000"/>
                <a:gd name="connsiteY24" fmla="*/ 8212 h 10000"/>
                <a:gd name="connsiteX25" fmla="*/ 6623 w 10000"/>
                <a:gd name="connsiteY25" fmla="*/ 8212 h 10000"/>
                <a:gd name="connsiteX26" fmla="*/ 6623 w 10000"/>
                <a:gd name="connsiteY26" fmla="*/ 8116 h 10000"/>
                <a:gd name="connsiteX27" fmla="*/ 6623 w 10000"/>
                <a:gd name="connsiteY27" fmla="*/ 8116 h 10000"/>
                <a:gd name="connsiteX28" fmla="*/ 6753 w 10000"/>
                <a:gd name="connsiteY28" fmla="*/ 8116 h 10000"/>
                <a:gd name="connsiteX29" fmla="*/ 6753 w 10000"/>
                <a:gd name="connsiteY29" fmla="*/ 8116 h 10000"/>
                <a:gd name="connsiteX30" fmla="*/ 6883 w 10000"/>
                <a:gd name="connsiteY30" fmla="*/ 8020 h 10000"/>
                <a:gd name="connsiteX31" fmla="*/ 6883 w 10000"/>
                <a:gd name="connsiteY31" fmla="*/ 7923 h 10000"/>
                <a:gd name="connsiteX32" fmla="*/ 6883 w 10000"/>
                <a:gd name="connsiteY32" fmla="*/ 7923 h 10000"/>
                <a:gd name="connsiteX33" fmla="*/ 7143 w 10000"/>
                <a:gd name="connsiteY33" fmla="*/ 7826 h 10000"/>
                <a:gd name="connsiteX34" fmla="*/ 7662 w 10000"/>
                <a:gd name="connsiteY34" fmla="*/ 7343 h 10000"/>
                <a:gd name="connsiteX35" fmla="*/ 8571 w 10000"/>
                <a:gd name="connsiteY35" fmla="*/ 6570 h 10000"/>
                <a:gd name="connsiteX36" fmla="*/ 9610 w 10000"/>
                <a:gd name="connsiteY36" fmla="*/ 5701 h 10000"/>
                <a:gd name="connsiteX37" fmla="*/ 9740 w 10000"/>
                <a:gd name="connsiteY37" fmla="*/ 5604 h 10000"/>
                <a:gd name="connsiteX38" fmla="*/ 10000 w 10000"/>
                <a:gd name="connsiteY38" fmla="*/ 5410 h 10000"/>
                <a:gd name="connsiteX39" fmla="*/ 10000 w 10000"/>
                <a:gd name="connsiteY39" fmla="*/ 5410 h 10000"/>
                <a:gd name="connsiteX40" fmla="*/ 10000 w 10000"/>
                <a:gd name="connsiteY40" fmla="*/ 5314 h 10000"/>
                <a:gd name="connsiteX41" fmla="*/ 10000 w 10000"/>
                <a:gd name="connsiteY41" fmla="*/ 5314 h 10000"/>
                <a:gd name="connsiteX42" fmla="*/ 5844 w 10000"/>
                <a:gd name="connsiteY42" fmla="*/ 2125 h 10000"/>
                <a:gd name="connsiteX43" fmla="*/ 2208 w 10000"/>
                <a:gd name="connsiteY43" fmla="*/ 0 h 10000"/>
                <a:gd name="connsiteX44" fmla="*/ 2727 w 10000"/>
                <a:gd name="connsiteY44" fmla="*/ 2995 h 10000"/>
                <a:gd name="connsiteX45" fmla="*/ 2338 w 10000"/>
                <a:gd name="connsiteY45" fmla="*/ 8406 h 10000"/>
                <a:gd name="connsiteX46" fmla="*/ 0 w 10000"/>
                <a:gd name="connsiteY4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234 w 10000"/>
                <a:gd name="connsiteY17" fmla="*/ 8406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494 w 10000"/>
                <a:gd name="connsiteY21" fmla="*/ 8309 h 10000"/>
                <a:gd name="connsiteX22" fmla="*/ 6623 w 10000"/>
                <a:gd name="connsiteY22" fmla="*/ 8212 h 10000"/>
                <a:gd name="connsiteX23" fmla="*/ 6623 w 10000"/>
                <a:gd name="connsiteY23" fmla="*/ 8212 h 10000"/>
                <a:gd name="connsiteX24" fmla="*/ 6623 w 10000"/>
                <a:gd name="connsiteY24" fmla="*/ 8212 h 10000"/>
                <a:gd name="connsiteX25" fmla="*/ 6623 w 10000"/>
                <a:gd name="connsiteY25" fmla="*/ 8116 h 10000"/>
                <a:gd name="connsiteX26" fmla="*/ 6623 w 10000"/>
                <a:gd name="connsiteY26" fmla="*/ 8116 h 10000"/>
                <a:gd name="connsiteX27" fmla="*/ 6753 w 10000"/>
                <a:gd name="connsiteY27" fmla="*/ 8116 h 10000"/>
                <a:gd name="connsiteX28" fmla="*/ 6753 w 10000"/>
                <a:gd name="connsiteY28" fmla="*/ 8116 h 10000"/>
                <a:gd name="connsiteX29" fmla="*/ 6883 w 10000"/>
                <a:gd name="connsiteY29" fmla="*/ 8020 h 10000"/>
                <a:gd name="connsiteX30" fmla="*/ 6883 w 10000"/>
                <a:gd name="connsiteY30" fmla="*/ 7923 h 10000"/>
                <a:gd name="connsiteX31" fmla="*/ 6883 w 10000"/>
                <a:gd name="connsiteY31" fmla="*/ 7923 h 10000"/>
                <a:gd name="connsiteX32" fmla="*/ 7143 w 10000"/>
                <a:gd name="connsiteY32" fmla="*/ 7826 h 10000"/>
                <a:gd name="connsiteX33" fmla="*/ 7662 w 10000"/>
                <a:gd name="connsiteY33" fmla="*/ 7343 h 10000"/>
                <a:gd name="connsiteX34" fmla="*/ 8571 w 10000"/>
                <a:gd name="connsiteY34" fmla="*/ 6570 h 10000"/>
                <a:gd name="connsiteX35" fmla="*/ 9610 w 10000"/>
                <a:gd name="connsiteY35" fmla="*/ 5701 h 10000"/>
                <a:gd name="connsiteX36" fmla="*/ 9740 w 10000"/>
                <a:gd name="connsiteY36" fmla="*/ 5604 h 10000"/>
                <a:gd name="connsiteX37" fmla="*/ 10000 w 10000"/>
                <a:gd name="connsiteY37" fmla="*/ 5410 h 10000"/>
                <a:gd name="connsiteX38" fmla="*/ 10000 w 10000"/>
                <a:gd name="connsiteY38" fmla="*/ 5410 h 10000"/>
                <a:gd name="connsiteX39" fmla="*/ 10000 w 10000"/>
                <a:gd name="connsiteY39" fmla="*/ 5314 h 10000"/>
                <a:gd name="connsiteX40" fmla="*/ 10000 w 10000"/>
                <a:gd name="connsiteY40" fmla="*/ 5314 h 10000"/>
                <a:gd name="connsiteX41" fmla="*/ 5844 w 10000"/>
                <a:gd name="connsiteY41" fmla="*/ 2125 h 10000"/>
                <a:gd name="connsiteX42" fmla="*/ 2208 w 10000"/>
                <a:gd name="connsiteY42" fmla="*/ 0 h 10000"/>
                <a:gd name="connsiteX43" fmla="*/ 2727 w 10000"/>
                <a:gd name="connsiteY43" fmla="*/ 2995 h 10000"/>
                <a:gd name="connsiteX44" fmla="*/ 2338 w 10000"/>
                <a:gd name="connsiteY44" fmla="*/ 8406 h 10000"/>
                <a:gd name="connsiteX45" fmla="*/ 0 w 10000"/>
                <a:gd name="connsiteY4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234 w 10000"/>
                <a:gd name="connsiteY16" fmla="*/ 8503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494 w 10000"/>
                <a:gd name="connsiteY20" fmla="*/ 8309 h 10000"/>
                <a:gd name="connsiteX21" fmla="*/ 6623 w 10000"/>
                <a:gd name="connsiteY21" fmla="*/ 8212 h 10000"/>
                <a:gd name="connsiteX22" fmla="*/ 6623 w 10000"/>
                <a:gd name="connsiteY22" fmla="*/ 8212 h 10000"/>
                <a:gd name="connsiteX23" fmla="*/ 6623 w 10000"/>
                <a:gd name="connsiteY23" fmla="*/ 8212 h 10000"/>
                <a:gd name="connsiteX24" fmla="*/ 6623 w 10000"/>
                <a:gd name="connsiteY24" fmla="*/ 8116 h 10000"/>
                <a:gd name="connsiteX25" fmla="*/ 6623 w 10000"/>
                <a:gd name="connsiteY25" fmla="*/ 8116 h 10000"/>
                <a:gd name="connsiteX26" fmla="*/ 6753 w 10000"/>
                <a:gd name="connsiteY26" fmla="*/ 8116 h 10000"/>
                <a:gd name="connsiteX27" fmla="*/ 6753 w 10000"/>
                <a:gd name="connsiteY27" fmla="*/ 8116 h 10000"/>
                <a:gd name="connsiteX28" fmla="*/ 6883 w 10000"/>
                <a:gd name="connsiteY28" fmla="*/ 8020 h 10000"/>
                <a:gd name="connsiteX29" fmla="*/ 6883 w 10000"/>
                <a:gd name="connsiteY29" fmla="*/ 7923 h 10000"/>
                <a:gd name="connsiteX30" fmla="*/ 6883 w 10000"/>
                <a:gd name="connsiteY30" fmla="*/ 7923 h 10000"/>
                <a:gd name="connsiteX31" fmla="*/ 7143 w 10000"/>
                <a:gd name="connsiteY31" fmla="*/ 7826 h 10000"/>
                <a:gd name="connsiteX32" fmla="*/ 7662 w 10000"/>
                <a:gd name="connsiteY32" fmla="*/ 7343 h 10000"/>
                <a:gd name="connsiteX33" fmla="*/ 8571 w 10000"/>
                <a:gd name="connsiteY33" fmla="*/ 6570 h 10000"/>
                <a:gd name="connsiteX34" fmla="*/ 9610 w 10000"/>
                <a:gd name="connsiteY34" fmla="*/ 5701 h 10000"/>
                <a:gd name="connsiteX35" fmla="*/ 9740 w 10000"/>
                <a:gd name="connsiteY35" fmla="*/ 5604 h 10000"/>
                <a:gd name="connsiteX36" fmla="*/ 10000 w 10000"/>
                <a:gd name="connsiteY36" fmla="*/ 5410 h 10000"/>
                <a:gd name="connsiteX37" fmla="*/ 10000 w 10000"/>
                <a:gd name="connsiteY37" fmla="*/ 5410 h 10000"/>
                <a:gd name="connsiteX38" fmla="*/ 10000 w 10000"/>
                <a:gd name="connsiteY38" fmla="*/ 5314 h 10000"/>
                <a:gd name="connsiteX39" fmla="*/ 10000 w 10000"/>
                <a:gd name="connsiteY39" fmla="*/ 5314 h 10000"/>
                <a:gd name="connsiteX40" fmla="*/ 5844 w 10000"/>
                <a:gd name="connsiteY40" fmla="*/ 2125 h 10000"/>
                <a:gd name="connsiteX41" fmla="*/ 2208 w 10000"/>
                <a:gd name="connsiteY41" fmla="*/ 0 h 10000"/>
                <a:gd name="connsiteX42" fmla="*/ 2727 w 10000"/>
                <a:gd name="connsiteY42" fmla="*/ 2995 h 10000"/>
                <a:gd name="connsiteX43" fmla="*/ 2338 w 10000"/>
                <a:gd name="connsiteY43" fmla="*/ 8406 h 10000"/>
                <a:gd name="connsiteX44" fmla="*/ 0 w 10000"/>
                <a:gd name="connsiteY4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234 w 10000"/>
                <a:gd name="connsiteY15" fmla="*/ 8503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494 w 10000"/>
                <a:gd name="connsiteY19" fmla="*/ 8309 h 10000"/>
                <a:gd name="connsiteX20" fmla="*/ 6623 w 10000"/>
                <a:gd name="connsiteY20" fmla="*/ 8212 h 10000"/>
                <a:gd name="connsiteX21" fmla="*/ 6623 w 10000"/>
                <a:gd name="connsiteY21" fmla="*/ 8212 h 10000"/>
                <a:gd name="connsiteX22" fmla="*/ 6623 w 10000"/>
                <a:gd name="connsiteY22" fmla="*/ 8212 h 10000"/>
                <a:gd name="connsiteX23" fmla="*/ 6623 w 10000"/>
                <a:gd name="connsiteY23" fmla="*/ 8116 h 10000"/>
                <a:gd name="connsiteX24" fmla="*/ 6623 w 10000"/>
                <a:gd name="connsiteY24" fmla="*/ 8116 h 10000"/>
                <a:gd name="connsiteX25" fmla="*/ 6753 w 10000"/>
                <a:gd name="connsiteY25" fmla="*/ 8116 h 10000"/>
                <a:gd name="connsiteX26" fmla="*/ 6753 w 10000"/>
                <a:gd name="connsiteY26" fmla="*/ 8116 h 10000"/>
                <a:gd name="connsiteX27" fmla="*/ 6883 w 10000"/>
                <a:gd name="connsiteY27" fmla="*/ 8020 h 10000"/>
                <a:gd name="connsiteX28" fmla="*/ 6883 w 10000"/>
                <a:gd name="connsiteY28" fmla="*/ 7923 h 10000"/>
                <a:gd name="connsiteX29" fmla="*/ 6883 w 10000"/>
                <a:gd name="connsiteY29" fmla="*/ 7923 h 10000"/>
                <a:gd name="connsiteX30" fmla="*/ 7143 w 10000"/>
                <a:gd name="connsiteY30" fmla="*/ 7826 h 10000"/>
                <a:gd name="connsiteX31" fmla="*/ 7662 w 10000"/>
                <a:gd name="connsiteY31" fmla="*/ 7343 h 10000"/>
                <a:gd name="connsiteX32" fmla="*/ 8571 w 10000"/>
                <a:gd name="connsiteY32" fmla="*/ 6570 h 10000"/>
                <a:gd name="connsiteX33" fmla="*/ 9610 w 10000"/>
                <a:gd name="connsiteY33" fmla="*/ 5701 h 10000"/>
                <a:gd name="connsiteX34" fmla="*/ 9740 w 10000"/>
                <a:gd name="connsiteY34" fmla="*/ 5604 h 10000"/>
                <a:gd name="connsiteX35" fmla="*/ 10000 w 10000"/>
                <a:gd name="connsiteY35" fmla="*/ 5410 h 10000"/>
                <a:gd name="connsiteX36" fmla="*/ 10000 w 10000"/>
                <a:gd name="connsiteY36" fmla="*/ 5410 h 10000"/>
                <a:gd name="connsiteX37" fmla="*/ 10000 w 10000"/>
                <a:gd name="connsiteY37" fmla="*/ 5314 h 10000"/>
                <a:gd name="connsiteX38" fmla="*/ 10000 w 10000"/>
                <a:gd name="connsiteY38" fmla="*/ 5314 h 10000"/>
                <a:gd name="connsiteX39" fmla="*/ 5844 w 10000"/>
                <a:gd name="connsiteY39" fmla="*/ 2125 h 10000"/>
                <a:gd name="connsiteX40" fmla="*/ 2208 w 10000"/>
                <a:gd name="connsiteY40" fmla="*/ 0 h 10000"/>
                <a:gd name="connsiteX41" fmla="*/ 2727 w 10000"/>
                <a:gd name="connsiteY41" fmla="*/ 2995 h 10000"/>
                <a:gd name="connsiteX42" fmla="*/ 2338 w 10000"/>
                <a:gd name="connsiteY42" fmla="*/ 8406 h 10000"/>
                <a:gd name="connsiteX43" fmla="*/ 0 w 10000"/>
                <a:gd name="connsiteY4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104 w 10000"/>
                <a:gd name="connsiteY13" fmla="*/ 8599 h 10000"/>
                <a:gd name="connsiteX14" fmla="*/ 6234 w 10000"/>
                <a:gd name="connsiteY14" fmla="*/ 8503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494 w 10000"/>
                <a:gd name="connsiteY18" fmla="*/ 8309 h 10000"/>
                <a:gd name="connsiteX19" fmla="*/ 6623 w 10000"/>
                <a:gd name="connsiteY19" fmla="*/ 8212 h 10000"/>
                <a:gd name="connsiteX20" fmla="*/ 6623 w 10000"/>
                <a:gd name="connsiteY20" fmla="*/ 8212 h 10000"/>
                <a:gd name="connsiteX21" fmla="*/ 6623 w 10000"/>
                <a:gd name="connsiteY21" fmla="*/ 8212 h 10000"/>
                <a:gd name="connsiteX22" fmla="*/ 6623 w 10000"/>
                <a:gd name="connsiteY22" fmla="*/ 8116 h 10000"/>
                <a:gd name="connsiteX23" fmla="*/ 6623 w 10000"/>
                <a:gd name="connsiteY23" fmla="*/ 8116 h 10000"/>
                <a:gd name="connsiteX24" fmla="*/ 6753 w 10000"/>
                <a:gd name="connsiteY24" fmla="*/ 8116 h 10000"/>
                <a:gd name="connsiteX25" fmla="*/ 6753 w 10000"/>
                <a:gd name="connsiteY25" fmla="*/ 8116 h 10000"/>
                <a:gd name="connsiteX26" fmla="*/ 6883 w 10000"/>
                <a:gd name="connsiteY26" fmla="*/ 8020 h 10000"/>
                <a:gd name="connsiteX27" fmla="*/ 6883 w 10000"/>
                <a:gd name="connsiteY27" fmla="*/ 7923 h 10000"/>
                <a:gd name="connsiteX28" fmla="*/ 6883 w 10000"/>
                <a:gd name="connsiteY28" fmla="*/ 7923 h 10000"/>
                <a:gd name="connsiteX29" fmla="*/ 7143 w 10000"/>
                <a:gd name="connsiteY29" fmla="*/ 7826 h 10000"/>
                <a:gd name="connsiteX30" fmla="*/ 7662 w 10000"/>
                <a:gd name="connsiteY30" fmla="*/ 7343 h 10000"/>
                <a:gd name="connsiteX31" fmla="*/ 8571 w 10000"/>
                <a:gd name="connsiteY31" fmla="*/ 6570 h 10000"/>
                <a:gd name="connsiteX32" fmla="*/ 9610 w 10000"/>
                <a:gd name="connsiteY32" fmla="*/ 5701 h 10000"/>
                <a:gd name="connsiteX33" fmla="*/ 9740 w 10000"/>
                <a:gd name="connsiteY33" fmla="*/ 5604 h 10000"/>
                <a:gd name="connsiteX34" fmla="*/ 10000 w 10000"/>
                <a:gd name="connsiteY34" fmla="*/ 5410 h 10000"/>
                <a:gd name="connsiteX35" fmla="*/ 10000 w 10000"/>
                <a:gd name="connsiteY35" fmla="*/ 5410 h 10000"/>
                <a:gd name="connsiteX36" fmla="*/ 10000 w 10000"/>
                <a:gd name="connsiteY36" fmla="*/ 5314 h 10000"/>
                <a:gd name="connsiteX37" fmla="*/ 10000 w 10000"/>
                <a:gd name="connsiteY37" fmla="*/ 5314 h 10000"/>
                <a:gd name="connsiteX38" fmla="*/ 5844 w 10000"/>
                <a:gd name="connsiteY38" fmla="*/ 2125 h 10000"/>
                <a:gd name="connsiteX39" fmla="*/ 2208 w 10000"/>
                <a:gd name="connsiteY39" fmla="*/ 0 h 10000"/>
                <a:gd name="connsiteX40" fmla="*/ 2727 w 10000"/>
                <a:gd name="connsiteY40" fmla="*/ 2995 h 10000"/>
                <a:gd name="connsiteX41" fmla="*/ 2338 w 10000"/>
                <a:gd name="connsiteY41" fmla="*/ 8406 h 10000"/>
                <a:gd name="connsiteX42" fmla="*/ 0 w 10000"/>
                <a:gd name="connsiteY4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104 w 10000"/>
                <a:gd name="connsiteY12" fmla="*/ 8599 h 10000"/>
                <a:gd name="connsiteX13" fmla="*/ 6234 w 10000"/>
                <a:gd name="connsiteY13" fmla="*/ 8503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494 w 10000"/>
                <a:gd name="connsiteY17" fmla="*/ 8309 h 10000"/>
                <a:gd name="connsiteX18" fmla="*/ 6623 w 10000"/>
                <a:gd name="connsiteY18" fmla="*/ 8212 h 10000"/>
                <a:gd name="connsiteX19" fmla="*/ 6623 w 10000"/>
                <a:gd name="connsiteY19" fmla="*/ 8212 h 10000"/>
                <a:gd name="connsiteX20" fmla="*/ 6623 w 10000"/>
                <a:gd name="connsiteY20" fmla="*/ 8212 h 10000"/>
                <a:gd name="connsiteX21" fmla="*/ 6623 w 10000"/>
                <a:gd name="connsiteY21" fmla="*/ 8116 h 10000"/>
                <a:gd name="connsiteX22" fmla="*/ 6623 w 10000"/>
                <a:gd name="connsiteY22" fmla="*/ 8116 h 10000"/>
                <a:gd name="connsiteX23" fmla="*/ 6753 w 10000"/>
                <a:gd name="connsiteY23" fmla="*/ 8116 h 10000"/>
                <a:gd name="connsiteX24" fmla="*/ 6753 w 10000"/>
                <a:gd name="connsiteY24" fmla="*/ 8116 h 10000"/>
                <a:gd name="connsiteX25" fmla="*/ 6883 w 10000"/>
                <a:gd name="connsiteY25" fmla="*/ 8020 h 10000"/>
                <a:gd name="connsiteX26" fmla="*/ 6883 w 10000"/>
                <a:gd name="connsiteY26" fmla="*/ 7923 h 10000"/>
                <a:gd name="connsiteX27" fmla="*/ 6883 w 10000"/>
                <a:gd name="connsiteY27" fmla="*/ 7923 h 10000"/>
                <a:gd name="connsiteX28" fmla="*/ 7143 w 10000"/>
                <a:gd name="connsiteY28" fmla="*/ 7826 h 10000"/>
                <a:gd name="connsiteX29" fmla="*/ 7662 w 10000"/>
                <a:gd name="connsiteY29" fmla="*/ 7343 h 10000"/>
                <a:gd name="connsiteX30" fmla="*/ 8571 w 10000"/>
                <a:gd name="connsiteY30" fmla="*/ 6570 h 10000"/>
                <a:gd name="connsiteX31" fmla="*/ 9610 w 10000"/>
                <a:gd name="connsiteY31" fmla="*/ 5701 h 10000"/>
                <a:gd name="connsiteX32" fmla="*/ 9740 w 10000"/>
                <a:gd name="connsiteY32" fmla="*/ 5604 h 10000"/>
                <a:gd name="connsiteX33" fmla="*/ 10000 w 10000"/>
                <a:gd name="connsiteY33" fmla="*/ 5410 h 10000"/>
                <a:gd name="connsiteX34" fmla="*/ 10000 w 10000"/>
                <a:gd name="connsiteY34" fmla="*/ 5410 h 10000"/>
                <a:gd name="connsiteX35" fmla="*/ 10000 w 10000"/>
                <a:gd name="connsiteY35" fmla="*/ 5314 h 10000"/>
                <a:gd name="connsiteX36" fmla="*/ 10000 w 10000"/>
                <a:gd name="connsiteY36" fmla="*/ 5314 h 10000"/>
                <a:gd name="connsiteX37" fmla="*/ 5844 w 10000"/>
                <a:gd name="connsiteY37" fmla="*/ 2125 h 10000"/>
                <a:gd name="connsiteX38" fmla="*/ 2208 w 10000"/>
                <a:gd name="connsiteY38" fmla="*/ 0 h 10000"/>
                <a:gd name="connsiteX39" fmla="*/ 2727 w 10000"/>
                <a:gd name="connsiteY39" fmla="*/ 2995 h 10000"/>
                <a:gd name="connsiteX40" fmla="*/ 2338 w 10000"/>
                <a:gd name="connsiteY40" fmla="*/ 8406 h 10000"/>
                <a:gd name="connsiteX41" fmla="*/ 0 w 10000"/>
                <a:gd name="connsiteY4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104 w 10000"/>
                <a:gd name="connsiteY11" fmla="*/ 8599 h 10000"/>
                <a:gd name="connsiteX12" fmla="*/ 6234 w 10000"/>
                <a:gd name="connsiteY12" fmla="*/ 8503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494 w 10000"/>
                <a:gd name="connsiteY16" fmla="*/ 8309 h 10000"/>
                <a:gd name="connsiteX17" fmla="*/ 6623 w 10000"/>
                <a:gd name="connsiteY17" fmla="*/ 8212 h 10000"/>
                <a:gd name="connsiteX18" fmla="*/ 6623 w 10000"/>
                <a:gd name="connsiteY18" fmla="*/ 8212 h 10000"/>
                <a:gd name="connsiteX19" fmla="*/ 6623 w 10000"/>
                <a:gd name="connsiteY19" fmla="*/ 8212 h 10000"/>
                <a:gd name="connsiteX20" fmla="*/ 6623 w 10000"/>
                <a:gd name="connsiteY20" fmla="*/ 8116 h 10000"/>
                <a:gd name="connsiteX21" fmla="*/ 6623 w 10000"/>
                <a:gd name="connsiteY21" fmla="*/ 8116 h 10000"/>
                <a:gd name="connsiteX22" fmla="*/ 6753 w 10000"/>
                <a:gd name="connsiteY22" fmla="*/ 8116 h 10000"/>
                <a:gd name="connsiteX23" fmla="*/ 6753 w 10000"/>
                <a:gd name="connsiteY23" fmla="*/ 8116 h 10000"/>
                <a:gd name="connsiteX24" fmla="*/ 6883 w 10000"/>
                <a:gd name="connsiteY24" fmla="*/ 8020 h 10000"/>
                <a:gd name="connsiteX25" fmla="*/ 6883 w 10000"/>
                <a:gd name="connsiteY25" fmla="*/ 7923 h 10000"/>
                <a:gd name="connsiteX26" fmla="*/ 6883 w 10000"/>
                <a:gd name="connsiteY26" fmla="*/ 7923 h 10000"/>
                <a:gd name="connsiteX27" fmla="*/ 7143 w 10000"/>
                <a:gd name="connsiteY27" fmla="*/ 7826 h 10000"/>
                <a:gd name="connsiteX28" fmla="*/ 7662 w 10000"/>
                <a:gd name="connsiteY28" fmla="*/ 7343 h 10000"/>
                <a:gd name="connsiteX29" fmla="*/ 8571 w 10000"/>
                <a:gd name="connsiteY29" fmla="*/ 6570 h 10000"/>
                <a:gd name="connsiteX30" fmla="*/ 9610 w 10000"/>
                <a:gd name="connsiteY30" fmla="*/ 5701 h 10000"/>
                <a:gd name="connsiteX31" fmla="*/ 9740 w 10000"/>
                <a:gd name="connsiteY31" fmla="*/ 5604 h 10000"/>
                <a:gd name="connsiteX32" fmla="*/ 10000 w 10000"/>
                <a:gd name="connsiteY32" fmla="*/ 5410 h 10000"/>
                <a:gd name="connsiteX33" fmla="*/ 10000 w 10000"/>
                <a:gd name="connsiteY33" fmla="*/ 5410 h 10000"/>
                <a:gd name="connsiteX34" fmla="*/ 10000 w 10000"/>
                <a:gd name="connsiteY34" fmla="*/ 5314 h 10000"/>
                <a:gd name="connsiteX35" fmla="*/ 10000 w 10000"/>
                <a:gd name="connsiteY35" fmla="*/ 5314 h 10000"/>
                <a:gd name="connsiteX36" fmla="*/ 5844 w 10000"/>
                <a:gd name="connsiteY36" fmla="*/ 2125 h 10000"/>
                <a:gd name="connsiteX37" fmla="*/ 2208 w 10000"/>
                <a:gd name="connsiteY37" fmla="*/ 0 h 10000"/>
                <a:gd name="connsiteX38" fmla="*/ 2727 w 10000"/>
                <a:gd name="connsiteY38" fmla="*/ 2995 h 10000"/>
                <a:gd name="connsiteX39" fmla="*/ 2338 w 10000"/>
                <a:gd name="connsiteY39" fmla="*/ 8406 h 10000"/>
                <a:gd name="connsiteX40" fmla="*/ 0 w 10000"/>
                <a:gd name="connsiteY4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5974 w 10000"/>
                <a:gd name="connsiteY9" fmla="*/ 8695 h 10000"/>
                <a:gd name="connsiteX10" fmla="*/ 6104 w 10000"/>
                <a:gd name="connsiteY10" fmla="*/ 8599 h 10000"/>
                <a:gd name="connsiteX11" fmla="*/ 6234 w 10000"/>
                <a:gd name="connsiteY11" fmla="*/ 8503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494 w 10000"/>
                <a:gd name="connsiteY15" fmla="*/ 8309 h 10000"/>
                <a:gd name="connsiteX16" fmla="*/ 6623 w 10000"/>
                <a:gd name="connsiteY16" fmla="*/ 8212 h 10000"/>
                <a:gd name="connsiteX17" fmla="*/ 6623 w 10000"/>
                <a:gd name="connsiteY17" fmla="*/ 8212 h 10000"/>
                <a:gd name="connsiteX18" fmla="*/ 6623 w 10000"/>
                <a:gd name="connsiteY18" fmla="*/ 8212 h 10000"/>
                <a:gd name="connsiteX19" fmla="*/ 6623 w 10000"/>
                <a:gd name="connsiteY19" fmla="*/ 8116 h 10000"/>
                <a:gd name="connsiteX20" fmla="*/ 6623 w 10000"/>
                <a:gd name="connsiteY20" fmla="*/ 8116 h 10000"/>
                <a:gd name="connsiteX21" fmla="*/ 6753 w 10000"/>
                <a:gd name="connsiteY21" fmla="*/ 8116 h 10000"/>
                <a:gd name="connsiteX22" fmla="*/ 6753 w 10000"/>
                <a:gd name="connsiteY22" fmla="*/ 8116 h 10000"/>
                <a:gd name="connsiteX23" fmla="*/ 6883 w 10000"/>
                <a:gd name="connsiteY23" fmla="*/ 8020 h 10000"/>
                <a:gd name="connsiteX24" fmla="*/ 6883 w 10000"/>
                <a:gd name="connsiteY24" fmla="*/ 7923 h 10000"/>
                <a:gd name="connsiteX25" fmla="*/ 6883 w 10000"/>
                <a:gd name="connsiteY25" fmla="*/ 7923 h 10000"/>
                <a:gd name="connsiteX26" fmla="*/ 7143 w 10000"/>
                <a:gd name="connsiteY26" fmla="*/ 7826 h 10000"/>
                <a:gd name="connsiteX27" fmla="*/ 7662 w 10000"/>
                <a:gd name="connsiteY27" fmla="*/ 7343 h 10000"/>
                <a:gd name="connsiteX28" fmla="*/ 8571 w 10000"/>
                <a:gd name="connsiteY28" fmla="*/ 6570 h 10000"/>
                <a:gd name="connsiteX29" fmla="*/ 9610 w 10000"/>
                <a:gd name="connsiteY29" fmla="*/ 5701 h 10000"/>
                <a:gd name="connsiteX30" fmla="*/ 9740 w 10000"/>
                <a:gd name="connsiteY30" fmla="*/ 5604 h 10000"/>
                <a:gd name="connsiteX31" fmla="*/ 10000 w 10000"/>
                <a:gd name="connsiteY31" fmla="*/ 5410 h 10000"/>
                <a:gd name="connsiteX32" fmla="*/ 10000 w 10000"/>
                <a:gd name="connsiteY32" fmla="*/ 5410 h 10000"/>
                <a:gd name="connsiteX33" fmla="*/ 10000 w 10000"/>
                <a:gd name="connsiteY33" fmla="*/ 5314 h 10000"/>
                <a:gd name="connsiteX34" fmla="*/ 10000 w 10000"/>
                <a:gd name="connsiteY34" fmla="*/ 5314 h 10000"/>
                <a:gd name="connsiteX35" fmla="*/ 5844 w 10000"/>
                <a:gd name="connsiteY35" fmla="*/ 2125 h 10000"/>
                <a:gd name="connsiteX36" fmla="*/ 2208 w 10000"/>
                <a:gd name="connsiteY36" fmla="*/ 0 h 10000"/>
                <a:gd name="connsiteX37" fmla="*/ 2727 w 10000"/>
                <a:gd name="connsiteY37" fmla="*/ 2995 h 10000"/>
                <a:gd name="connsiteX38" fmla="*/ 2338 w 10000"/>
                <a:gd name="connsiteY38" fmla="*/ 8406 h 10000"/>
                <a:gd name="connsiteX39" fmla="*/ 0 w 10000"/>
                <a:gd name="connsiteY3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5974 w 10000"/>
                <a:gd name="connsiteY8" fmla="*/ 8695 h 10000"/>
                <a:gd name="connsiteX9" fmla="*/ 6104 w 10000"/>
                <a:gd name="connsiteY9" fmla="*/ 8599 h 10000"/>
                <a:gd name="connsiteX10" fmla="*/ 6234 w 10000"/>
                <a:gd name="connsiteY10" fmla="*/ 8503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494 w 10000"/>
                <a:gd name="connsiteY14" fmla="*/ 8309 h 10000"/>
                <a:gd name="connsiteX15" fmla="*/ 6623 w 10000"/>
                <a:gd name="connsiteY15" fmla="*/ 8212 h 10000"/>
                <a:gd name="connsiteX16" fmla="*/ 6623 w 10000"/>
                <a:gd name="connsiteY16" fmla="*/ 8212 h 10000"/>
                <a:gd name="connsiteX17" fmla="*/ 6623 w 10000"/>
                <a:gd name="connsiteY17" fmla="*/ 8212 h 10000"/>
                <a:gd name="connsiteX18" fmla="*/ 6623 w 10000"/>
                <a:gd name="connsiteY18" fmla="*/ 8116 h 10000"/>
                <a:gd name="connsiteX19" fmla="*/ 6623 w 10000"/>
                <a:gd name="connsiteY19" fmla="*/ 8116 h 10000"/>
                <a:gd name="connsiteX20" fmla="*/ 6753 w 10000"/>
                <a:gd name="connsiteY20" fmla="*/ 8116 h 10000"/>
                <a:gd name="connsiteX21" fmla="*/ 6753 w 10000"/>
                <a:gd name="connsiteY21" fmla="*/ 8116 h 10000"/>
                <a:gd name="connsiteX22" fmla="*/ 6883 w 10000"/>
                <a:gd name="connsiteY22" fmla="*/ 8020 h 10000"/>
                <a:gd name="connsiteX23" fmla="*/ 6883 w 10000"/>
                <a:gd name="connsiteY23" fmla="*/ 7923 h 10000"/>
                <a:gd name="connsiteX24" fmla="*/ 6883 w 10000"/>
                <a:gd name="connsiteY24" fmla="*/ 7923 h 10000"/>
                <a:gd name="connsiteX25" fmla="*/ 7143 w 10000"/>
                <a:gd name="connsiteY25" fmla="*/ 7826 h 10000"/>
                <a:gd name="connsiteX26" fmla="*/ 7662 w 10000"/>
                <a:gd name="connsiteY26" fmla="*/ 7343 h 10000"/>
                <a:gd name="connsiteX27" fmla="*/ 8571 w 10000"/>
                <a:gd name="connsiteY27" fmla="*/ 6570 h 10000"/>
                <a:gd name="connsiteX28" fmla="*/ 9610 w 10000"/>
                <a:gd name="connsiteY28" fmla="*/ 5701 h 10000"/>
                <a:gd name="connsiteX29" fmla="*/ 9740 w 10000"/>
                <a:gd name="connsiteY29" fmla="*/ 5604 h 10000"/>
                <a:gd name="connsiteX30" fmla="*/ 10000 w 10000"/>
                <a:gd name="connsiteY30" fmla="*/ 5410 h 10000"/>
                <a:gd name="connsiteX31" fmla="*/ 10000 w 10000"/>
                <a:gd name="connsiteY31" fmla="*/ 5410 h 10000"/>
                <a:gd name="connsiteX32" fmla="*/ 10000 w 10000"/>
                <a:gd name="connsiteY32" fmla="*/ 5314 h 10000"/>
                <a:gd name="connsiteX33" fmla="*/ 10000 w 10000"/>
                <a:gd name="connsiteY33" fmla="*/ 5314 h 10000"/>
                <a:gd name="connsiteX34" fmla="*/ 5844 w 10000"/>
                <a:gd name="connsiteY34" fmla="*/ 2125 h 10000"/>
                <a:gd name="connsiteX35" fmla="*/ 2208 w 10000"/>
                <a:gd name="connsiteY35" fmla="*/ 0 h 10000"/>
                <a:gd name="connsiteX36" fmla="*/ 2727 w 10000"/>
                <a:gd name="connsiteY36" fmla="*/ 2995 h 10000"/>
                <a:gd name="connsiteX37" fmla="*/ 2338 w 10000"/>
                <a:gd name="connsiteY37" fmla="*/ 8406 h 10000"/>
                <a:gd name="connsiteX38" fmla="*/ 0 w 10000"/>
                <a:gd name="connsiteY3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844 w 10000"/>
                <a:gd name="connsiteY6" fmla="*/ 8793 h 10000"/>
                <a:gd name="connsiteX7" fmla="*/ 5974 w 10000"/>
                <a:gd name="connsiteY7" fmla="*/ 8695 h 10000"/>
                <a:gd name="connsiteX8" fmla="*/ 6104 w 10000"/>
                <a:gd name="connsiteY8" fmla="*/ 8599 h 10000"/>
                <a:gd name="connsiteX9" fmla="*/ 6234 w 10000"/>
                <a:gd name="connsiteY9" fmla="*/ 8503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494 w 10000"/>
                <a:gd name="connsiteY13" fmla="*/ 8309 h 10000"/>
                <a:gd name="connsiteX14" fmla="*/ 6623 w 10000"/>
                <a:gd name="connsiteY14" fmla="*/ 8212 h 10000"/>
                <a:gd name="connsiteX15" fmla="*/ 6623 w 10000"/>
                <a:gd name="connsiteY15" fmla="*/ 8212 h 10000"/>
                <a:gd name="connsiteX16" fmla="*/ 6623 w 10000"/>
                <a:gd name="connsiteY16" fmla="*/ 8212 h 10000"/>
                <a:gd name="connsiteX17" fmla="*/ 6623 w 10000"/>
                <a:gd name="connsiteY17" fmla="*/ 8116 h 10000"/>
                <a:gd name="connsiteX18" fmla="*/ 6623 w 10000"/>
                <a:gd name="connsiteY18" fmla="*/ 8116 h 10000"/>
                <a:gd name="connsiteX19" fmla="*/ 6753 w 10000"/>
                <a:gd name="connsiteY19" fmla="*/ 8116 h 10000"/>
                <a:gd name="connsiteX20" fmla="*/ 6753 w 10000"/>
                <a:gd name="connsiteY20" fmla="*/ 8116 h 10000"/>
                <a:gd name="connsiteX21" fmla="*/ 6883 w 10000"/>
                <a:gd name="connsiteY21" fmla="*/ 8020 h 10000"/>
                <a:gd name="connsiteX22" fmla="*/ 6883 w 10000"/>
                <a:gd name="connsiteY22" fmla="*/ 7923 h 10000"/>
                <a:gd name="connsiteX23" fmla="*/ 6883 w 10000"/>
                <a:gd name="connsiteY23" fmla="*/ 7923 h 10000"/>
                <a:gd name="connsiteX24" fmla="*/ 7143 w 10000"/>
                <a:gd name="connsiteY24" fmla="*/ 7826 h 10000"/>
                <a:gd name="connsiteX25" fmla="*/ 7662 w 10000"/>
                <a:gd name="connsiteY25" fmla="*/ 7343 h 10000"/>
                <a:gd name="connsiteX26" fmla="*/ 8571 w 10000"/>
                <a:gd name="connsiteY26" fmla="*/ 6570 h 10000"/>
                <a:gd name="connsiteX27" fmla="*/ 9610 w 10000"/>
                <a:gd name="connsiteY27" fmla="*/ 5701 h 10000"/>
                <a:gd name="connsiteX28" fmla="*/ 9740 w 10000"/>
                <a:gd name="connsiteY28" fmla="*/ 5604 h 10000"/>
                <a:gd name="connsiteX29" fmla="*/ 10000 w 10000"/>
                <a:gd name="connsiteY29" fmla="*/ 5410 h 10000"/>
                <a:gd name="connsiteX30" fmla="*/ 10000 w 10000"/>
                <a:gd name="connsiteY30" fmla="*/ 5410 h 10000"/>
                <a:gd name="connsiteX31" fmla="*/ 10000 w 10000"/>
                <a:gd name="connsiteY31" fmla="*/ 5314 h 10000"/>
                <a:gd name="connsiteX32" fmla="*/ 10000 w 10000"/>
                <a:gd name="connsiteY32" fmla="*/ 5314 h 10000"/>
                <a:gd name="connsiteX33" fmla="*/ 5844 w 10000"/>
                <a:gd name="connsiteY33" fmla="*/ 2125 h 10000"/>
                <a:gd name="connsiteX34" fmla="*/ 2208 w 10000"/>
                <a:gd name="connsiteY34" fmla="*/ 0 h 10000"/>
                <a:gd name="connsiteX35" fmla="*/ 2727 w 10000"/>
                <a:gd name="connsiteY35" fmla="*/ 2995 h 10000"/>
                <a:gd name="connsiteX36" fmla="*/ 2338 w 10000"/>
                <a:gd name="connsiteY36" fmla="*/ 8406 h 10000"/>
                <a:gd name="connsiteX37" fmla="*/ 0 w 10000"/>
                <a:gd name="connsiteY3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844 w 10000"/>
                <a:gd name="connsiteY5" fmla="*/ 8793 h 10000"/>
                <a:gd name="connsiteX6" fmla="*/ 5974 w 10000"/>
                <a:gd name="connsiteY6" fmla="*/ 8695 h 10000"/>
                <a:gd name="connsiteX7" fmla="*/ 6104 w 10000"/>
                <a:gd name="connsiteY7" fmla="*/ 8599 h 10000"/>
                <a:gd name="connsiteX8" fmla="*/ 6234 w 10000"/>
                <a:gd name="connsiteY8" fmla="*/ 8503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494 w 10000"/>
                <a:gd name="connsiteY12" fmla="*/ 8309 h 10000"/>
                <a:gd name="connsiteX13" fmla="*/ 6623 w 10000"/>
                <a:gd name="connsiteY13" fmla="*/ 8212 h 10000"/>
                <a:gd name="connsiteX14" fmla="*/ 6623 w 10000"/>
                <a:gd name="connsiteY14" fmla="*/ 8212 h 10000"/>
                <a:gd name="connsiteX15" fmla="*/ 6623 w 10000"/>
                <a:gd name="connsiteY15" fmla="*/ 8212 h 10000"/>
                <a:gd name="connsiteX16" fmla="*/ 6623 w 10000"/>
                <a:gd name="connsiteY16" fmla="*/ 8116 h 10000"/>
                <a:gd name="connsiteX17" fmla="*/ 6623 w 10000"/>
                <a:gd name="connsiteY17" fmla="*/ 8116 h 10000"/>
                <a:gd name="connsiteX18" fmla="*/ 6753 w 10000"/>
                <a:gd name="connsiteY18" fmla="*/ 8116 h 10000"/>
                <a:gd name="connsiteX19" fmla="*/ 6753 w 10000"/>
                <a:gd name="connsiteY19" fmla="*/ 8116 h 10000"/>
                <a:gd name="connsiteX20" fmla="*/ 6883 w 10000"/>
                <a:gd name="connsiteY20" fmla="*/ 8020 h 10000"/>
                <a:gd name="connsiteX21" fmla="*/ 6883 w 10000"/>
                <a:gd name="connsiteY21" fmla="*/ 7923 h 10000"/>
                <a:gd name="connsiteX22" fmla="*/ 6883 w 10000"/>
                <a:gd name="connsiteY22" fmla="*/ 7923 h 10000"/>
                <a:gd name="connsiteX23" fmla="*/ 7143 w 10000"/>
                <a:gd name="connsiteY23" fmla="*/ 7826 h 10000"/>
                <a:gd name="connsiteX24" fmla="*/ 7662 w 10000"/>
                <a:gd name="connsiteY24" fmla="*/ 7343 h 10000"/>
                <a:gd name="connsiteX25" fmla="*/ 8571 w 10000"/>
                <a:gd name="connsiteY25" fmla="*/ 6570 h 10000"/>
                <a:gd name="connsiteX26" fmla="*/ 9610 w 10000"/>
                <a:gd name="connsiteY26" fmla="*/ 5701 h 10000"/>
                <a:gd name="connsiteX27" fmla="*/ 9740 w 10000"/>
                <a:gd name="connsiteY27" fmla="*/ 5604 h 10000"/>
                <a:gd name="connsiteX28" fmla="*/ 10000 w 10000"/>
                <a:gd name="connsiteY28" fmla="*/ 5410 h 10000"/>
                <a:gd name="connsiteX29" fmla="*/ 10000 w 10000"/>
                <a:gd name="connsiteY29" fmla="*/ 5410 h 10000"/>
                <a:gd name="connsiteX30" fmla="*/ 10000 w 10000"/>
                <a:gd name="connsiteY30" fmla="*/ 5314 h 10000"/>
                <a:gd name="connsiteX31" fmla="*/ 10000 w 10000"/>
                <a:gd name="connsiteY31" fmla="*/ 5314 h 10000"/>
                <a:gd name="connsiteX32" fmla="*/ 5844 w 10000"/>
                <a:gd name="connsiteY32" fmla="*/ 2125 h 10000"/>
                <a:gd name="connsiteX33" fmla="*/ 2208 w 10000"/>
                <a:gd name="connsiteY33" fmla="*/ 0 h 10000"/>
                <a:gd name="connsiteX34" fmla="*/ 2727 w 10000"/>
                <a:gd name="connsiteY34" fmla="*/ 2995 h 10000"/>
                <a:gd name="connsiteX35" fmla="*/ 2338 w 10000"/>
                <a:gd name="connsiteY35" fmla="*/ 8406 h 10000"/>
                <a:gd name="connsiteX36" fmla="*/ 0 w 10000"/>
                <a:gd name="connsiteY3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714 w 10000"/>
                <a:gd name="connsiteY4" fmla="*/ 8793 h 10000"/>
                <a:gd name="connsiteX5" fmla="*/ 5974 w 10000"/>
                <a:gd name="connsiteY5" fmla="*/ 8695 h 10000"/>
                <a:gd name="connsiteX6" fmla="*/ 6104 w 10000"/>
                <a:gd name="connsiteY6" fmla="*/ 8599 h 10000"/>
                <a:gd name="connsiteX7" fmla="*/ 6234 w 10000"/>
                <a:gd name="connsiteY7" fmla="*/ 8503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494 w 10000"/>
                <a:gd name="connsiteY11" fmla="*/ 8309 h 10000"/>
                <a:gd name="connsiteX12" fmla="*/ 6623 w 10000"/>
                <a:gd name="connsiteY12" fmla="*/ 8212 h 10000"/>
                <a:gd name="connsiteX13" fmla="*/ 6623 w 10000"/>
                <a:gd name="connsiteY13" fmla="*/ 8212 h 10000"/>
                <a:gd name="connsiteX14" fmla="*/ 6623 w 10000"/>
                <a:gd name="connsiteY14" fmla="*/ 8212 h 10000"/>
                <a:gd name="connsiteX15" fmla="*/ 6623 w 10000"/>
                <a:gd name="connsiteY15" fmla="*/ 8116 h 10000"/>
                <a:gd name="connsiteX16" fmla="*/ 6623 w 10000"/>
                <a:gd name="connsiteY16" fmla="*/ 8116 h 10000"/>
                <a:gd name="connsiteX17" fmla="*/ 6753 w 10000"/>
                <a:gd name="connsiteY17" fmla="*/ 8116 h 10000"/>
                <a:gd name="connsiteX18" fmla="*/ 6753 w 10000"/>
                <a:gd name="connsiteY18" fmla="*/ 8116 h 10000"/>
                <a:gd name="connsiteX19" fmla="*/ 6883 w 10000"/>
                <a:gd name="connsiteY19" fmla="*/ 8020 h 10000"/>
                <a:gd name="connsiteX20" fmla="*/ 6883 w 10000"/>
                <a:gd name="connsiteY20" fmla="*/ 7923 h 10000"/>
                <a:gd name="connsiteX21" fmla="*/ 6883 w 10000"/>
                <a:gd name="connsiteY21" fmla="*/ 7923 h 10000"/>
                <a:gd name="connsiteX22" fmla="*/ 7143 w 10000"/>
                <a:gd name="connsiteY22" fmla="*/ 7826 h 10000"/>
                <a:gd name="connsiteX23" fmla="*/ 7662 w 10000"/>
                <a:gd name="connsiteY23" fmla="*/ 7343 h 10000"/>
                <a:gd name="connsiteX24" fmla="*/ 8571 w 10000"/>
                <a:gd name="connsiteY24" fmla="*/ 6570 h 10000"/>
                <a:gd name="connsiteX25" fmla="*/ 9610 w 10000"/>
                <a:gd name="connsiteY25" fmla="*/ 5701 h 10000"/>
                <a:gd name="connsiteX26" fmla="*/ 9740 w 10000"/>
                <a:gd name="connsiteY26" fmla="*/ 5604 h 10000"/>
                <a:gd name="connsiteX27" fmla="*/ 10000 w 10000"/>
                <a:gd name="connsiteY27" fmla="*/ 5410 h 10000"/>
                <a:gd name="connsiteX28" fmla="*/ 10000 w 10000"/>
                <a:gd name="connsiteY28" fmla="*/ 5410 h 10000"/>
                <a:gd name="connsiteX29" fmla="*/ 10000 w 10000"/>
                <a:gd name="connsiteY29" fmla="*/ 5314 h 10000"/>
                <a:gd name="connsiteX30" fmla="*/ 10000 w 10000"/>
                <a:gd name="connsiteY30" fmla="*/ 5314 h 10000"/>
                <a:gd name="connsiteX31" fmla="*/ 5844 w 10000"/>
                <a:gd name="connsiteY31" fmla="*/ 2125 h 10000"/>
                <a:gd name="connsiteX32" fmla="*/ 2208 w 10000"/>
                <a:gd name="connsiteY32" fmla="*/ 0 h 10000"/>
                <a:gd name="connsiteX33" fmla="*/ 2727 w 10000"/>
                <a:gd name="connsiteY33" fmla="*/ 2995 h 10000"/>
                <a:gd name="connsiteX34" fmla="*/ 2338 w 10000"/>
                <a:gd name="connsiteY34" fmla="*/ 8406 h 10000"/>
                <a:gd name="connsiteX35" fmla="*/ 0 w 10000"/>
                <a:gd name="connsiteY3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714 w 10000"/>
                <a:gd name="connsiteY3" fmla="*/ 8889 h 10000"/>
                <a:gd name="connsiteX4" fmla="*/ 5974 w 10000"/>
                <a:gd name="connsiteY4" fmla="*/ 8695 h 10000"/>
                <a:gd name="connsiteX5" fmla="*/ 6104 w 10000"/>
                <a:gd name="connsiteY5" fmla="*/ 8599 h 10000"/>
                <a:gd name="connsiteX6" fmla="*/ 6234 w 10000"/>
                <a:gd name="connsiteY6" fmla="*/ 8503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494 w 10000"/>
                <a:gd name="connsiteY10" fmla="*/ 8309 h 10000"/>
                <a:gd name="connsiteX11" fmla="*/ 6623 w 10000"/>
                <a:gd name="connsiteY11" fmla="*/ 8212 h 10000"/>
                <a:gd name="connsiteX12" fmla="*/ 6623 w 10000"/>
                <a:gd name="connsiteY12" fmla="*/ 8212 h 10000"/>
                <a:gd name="connsiteX13" fmla="*/ 6623 w 10000"/>
                <a:gd name="connsiteY13" fmla="*/ 8212 h 10000"/>
                <a:gd name="connsiteX14" fmla="*/ 6623 w 10000"/>
                <a:gd name="connsiteY14" fmla="*/ 8116 h 10000"/>
                <a:gd name="connsiteX15" fmla="*/ 6623 w 10000"/>
                <a:gd name="connsiteY15" fmla="*/ 8116 h 10000"/>
                <a:gd name="connsiteX16" fmla="*/ 6753 w 10000"/>
                <a:gd name="connsiteY16" fmla="*/ 8116 h 10000"/>
                <a:gd name="connsiteX17" fmla="*/ 6753 w 10000"/>
                <a:gd name="connsiteY17" fmla="*/ 8116 h 10000"/>
                <a:gd name="connsiteX18" fmla="*/ 6883 w 10000"/>
                <a:gd name="connsiteY18" fmla="*/ 8020 h 10000"/>
                <a:gd name="connsiteX19" fmla="*/ 6883 w 10000"/>
                <a:gd name="connsiteY19" fmla="*/ 7923 h 10000"/>
                <a:gd name="connsiteX20" fmla="*/ 6883 w 10000"/>
                <a:gd name="connsiteY20" fmla="*/ 7923 h 10000"/>
                <a:gd name="connsiteX21" fmla="*/ 7143 w 10000"/>
                <a:gd name="connsiteY21" fmla="*/ 7826 h 10000"/>
                <a:gd name="connsiteX22" fmla="*/ 7662 w 10000"/>
                <a:gd name="connsiteY22" fmla="*/ 7343 h 10000"/>
                <a:gd name="connsiteX23" fmla="*/ 8571 w 10000"/>
                <a:gd name="connsiteY23" fmla="*/ 6570 h 10000"/>
                <a:gd name="connsiteX24" fmla="*/ 9610 w 10000"/>
                <a:gd name="connsiteY24" fmla="*/ 5701 h 10000"/>
                <a:gd name="connsiteX25" fmla="*/ 9740 w 10000"/>
                <a:gd name="connsiteY25" fmla="*/ 5604 h 10000"/>
                <a:gd name="connsiteX26" fmla="*/ 10000 w 10000"/>
                <a:gd name="connsiteY26" fmla="*/ 5410 h 10000"/>
                <a:gd name="connsiteX27" fmla="*/ 10000 w 10000"/>
                <a:gd name="connsiteY27" fmla="*/ 5410 h 10000"/>
                <a:gd name="connsiteX28" fmla="*/ 10000 w 10000"/>
                <a:gd name="connsiteY28" fmla="*/ 5314 h 10000"/>
                <a:gd name="connsiteX29" fmla="*/ 10000 w 10000"/>
                <a:gd name="connsiteY29" fmla="*/ 5314 h 10000"/>
                <a:gd name="connsiteX30" fmla="*/ 5844 w 10000"/>
                <a:gd name="connsiteY30" fmla="*/ 2125 h 10000"/>
                <a:gd name="connsiteX31" fmla="*/ 2208 w 10000"/>
                <a:gd name="connsiteY31" fmla="*/ 0 h 10000"/>
                <a:gd name="connsiteX32" fmla="*/ 2727 w 10000"/>
                <a:gd name="connsiteY32" fmla="*/ 2995 h 10000"/>
                <a:gd name="connsiteX33" fmla="*/ 2338 w 10000"/>
                <a:gd name="connsiteY33" fmla="*/ 8406 h 10000"/>
                <a:gd name="connsiteX34" fmla="*/ 0 w 10000"/>
                <a:gd name="connsiteY3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104 w 10000"/>
                <a:gd name="connsiteY4" fmla="*/ 8599 h 10000"/>
                <a:gd name="connsiteX5" fmla="*/ 6234 w 10000"/>
                <a:gd name="connsiteY5" fmla="*/ 8503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494 w 10000"/>
                <a:gd name="connsiteY9" fmla="*/ 8309 h 10000"/>
                <a:gd name="connsiteX10" fmla="*/ 6623 w 10000"/>
                <a:gd name="connsiteY10" fmla="*/ 8212 h 10000"/>
                <a:gd name="connsiteX11" fmla="*/ 6623 w 10000"/>
                <a:gd name="connsiteY11" fmla="*/ 8212 h 10000"/>
                <a:gd name="connsiteX12" fmla="*/ 6623 w 10000"/>
                <a:gd name="connsiteY12" fmla="*/ 8212 h 10000"/>
                <a:gd name="connsiteX13" fmla="*/ 6623 w 10000"/>
                <a:gd name="connsiteY13" fmla="*/ 8116 h 10000"/>
                <a:gd name="connsiteX14" fmla="*/ 6623 w 10000"/>
                <a:gd name="connsiteY14" fmla="*/ 8116 h 10000"/>
                <a:gd name="connsiteX15" fmla="*/ 6753 w 10000"/>
                <a:gd name="connsiteY15" fmla="*/ 8116 h 10000"/>
                <a:gd name="connsiteX16" fmla="*/ 6753 w 10000"/>
                <a:gd name="connsiteY16" fmla="*/ 8116 h 10000"/>
                <a:gd name="connsiteX17" fmla="*/ 6883 w 10000"/>
                <a:gd name="connsiteY17" fmla="*/ 8020 h 10000"/>
                <a:gd name="connsiteX18" fmla="*/ 6883 w 10000"/>
                <a:gd name="connsiteY18" fmla="*/ 7923 h 10000"/>
                <a:gd name="connsiteX19" fmla="*/ 6883 w 10000"/>
                <a:gd name="connsiteY19" fmla="*/ 7923 h 10000"/>
                <a:gd name="connsiteX20" fmla="*/ 7143 w 10000"/>
                <a:gd name="connsiteY20" fmla="*/ 7826 h 10000"/>
                <a:gd name="connsiteX21" fmla="*/ 7662 w 10000"/>
                <a:gd name="connsiteY21" fmla="*/ 7343 h 10000"/>
                <a:gd name="connsiteX22" fmla="*/ 8571 w 10000"/>
                <a:gd name="connsiteY22" fmla="*/ 6570 h 10000"/>
                <a:gd name="connsiteX23" fmla="*/ 9610 w 10000"/>
                <a:gd name="connsiteY23" fmla="*/ 5701 h 10000"/>
                <a:gd name="connsiteX24" fmla="*/ 9740 w 10000"/>
                <a:gd name="connsiteY24" fmla="*/ 5604 h 10000"/>
                <a:gd name="connsiteX25" fmla="*/ 10000 w 10000"/>
                <a:gd name="connsiteY25" fmla="*/ 5410 h 10000"/>
                <a:gd name="connsiteX26" fmla="*/ 10000 w 10000"/>
                <a:gd name="connsiteY26" fmla="*/ 5410 h 10000"/>
                <a:gd name="connsiteX27" fmla="*/ 10000 w 10000"/>
                <a:gd name="connsiteY27" fmla="*/ 5314 h 10000"/>
                <a:gd name="connsiteX28" fmla="*/ 10000 w 10000"/>
                <a:gd name="connsiteY28" fmla="*/ 5314 h 10000"/>
                <a:gd name="connsiteX29" fmla="*/ 5844 w 10000"/>
                <a:gd name="connsiteY29" fmla="*/ 2125 h 10000"/>
                <a:gd name="connsiteX30" fmla="*/ 2208 w 10000"/>
                <a:gd name="connsiteY30" fmla="*/ 0 h 10000"/>
                <a:gd name="connsiteX31" fmla="*/ 2727 w 10000"/>
                <a:gd name="connsiteY31" fmla="*/ 2995 h 10000"/>
                <a:gd name="connsiteX32" fmla="*/ 2338 w 10000"/>
                <a:gd name="connsiteY32" fmla="*/ 8406 h 10000"/>
                <a:gd name="connsiteX33" fmla="*/ 0 w 10000"/>
                <a:gd name="connsiteY3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234 w 10000"/>
                <a:gd name="connsiteY4" fmla="*/ 8503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494 w 10000"/>
                <a:gd name="connsiteY8" fmla="*/ 8309 h 10000"/>
                <a:gd name="connsiteX9" fmla="*/ 6623 w 10000"/>
                <a:gd name="connsiteY9" fmla="*/ 8212 h 10000"/>
                <a:gd name="connsiteX10" fmla="*/ 6623 w 10000"/>
                <a:gd name="connsiteY10" fmla="*/ 8212 h 10000"/>
                <a:gd name="connsiteX11" fmla="*/ 6623 w 10000"/>
                <a:gd name="connsiteY11" fmla="*/ 8212 h 10000"/>
                <a:gd name="connsiteX12" fmla="*/ 6623 w 10000"/>
                <a:gd name="connsiteY12" fmla="*/ 8116 h 10000"/>
                <a:gd name="connsiteX13" fmla="*/ 6623 w 10000"/>
                <a:gd name="connsiteY13" fmla="*/ 8116 h 10000"/>
                <a:gd name="connsiteX14" fmla="*/ 6753 w 10000"/>
                <a:gd name="connsiteY14" fmla="*/ 8116 h 10000"/>
                <a:gd name="connsiteX15" fmla="*/ 6753 w 10000"/>
                <a:gd name="connsiteY15" fmla="*/ 8116 h 10000"/>
                <a:gd name="connsiteX16" fmla="*/ 6883 w 10000"/>
                <a:gd name="connsiteY16" fmla="*/ 8020 h 10000"/>
                <a:gd name="connsiteX17" fmla="*/ 6883 w 10000"/>
                <a:gd name="connsiteY17" fmla="*/ 7923 h 10000"/>
                <a:gd name="connsiteX18" fmla="*/ 6883 w 10000"/>
                <a:gd name="connsiteY18" fmla="*/ 7923 h 10000"/>
                <a:gd name="connsiteX19" fmla="*/ 7143 w 10000"/>
                <a:gd name="connsiteY19" fmla="*/ 7826 h 10000"/>
                <a:gd name="connsiteX20" fmla="*/ 7662 w 10000"/>
                <a:gd name="connsiteY20" fmla="*/ 7343 h 10000"/>
                <a:gd name="connsiteX21" fmla="*/ 8571 w 10000"/>
                <a:gd name="connsiteY21" fmla="*/ 6570 h 10000"/>
                <a:gd name="connsiteX22" fmla="*/ 9610 w 10000"/>
                <a:gd name="connsiteY22" fmla="*/ 5701 h 10000"/>
                <a:gd name="connsiteX23" fmla="*/ 9740 w 10000"/>
                <a:gd name="connsiteY23" fmla="*/ 5604 h 10000"/>
                <a:gd name="connsiteX24" fmla="*/ 10000 w 10000"/>
                <a:gd name="connsiteY24" fmla="*/ 5410 h 10000"/>
                <a:gd name="connsiteX25" fmla="*/ 10000 w 10000"/>
                <a:gd name="connsiteY25" fmla="*/ 5410 h 10000"/>
                <a:gd name="connsiteX26" fmla="*/ 10000 w 10000"/>
                <a:gd name="connsiteY26" fmla="*/ 5314 h 10000"/>
                <a:gd name="connsiteX27" fmla="*/ 10000 w 10000"/>
                <a:gd name="connsiteY27" fmla="*/ 5314 h 10000"/>
                <a:gd name="connsiteX28" fmla="*/ 5844 w 10000"/>
                <a:gd name="connsiteY28" fmla="*/ 2125 h 10000"/>
                <a:gd name="connsiteX29" fmla="*/ 2208 w 10000"/>
                <a:gd name="connsiteY29" fmla="*/ 0 h 10000"/>
                <a:gd name="connsiteX30" fmla="*/ 2727 w 10000"/>
                <a:gd name="connsiteY30" fmla="*/ 2995 h 10000"/>
                <a:gd name="connsiteX31" fmla="*/ 2338 w 10000"/>
                <a:gd name="connsiteY31" fmla="*/ 8406 h 10000"/>
                <a:gd name="connsiteX32" fmla="*/ 0 w 10000"/>
                <a:gd name="connsiteY3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212 h 10000"/>
                <a:gd name="connsiteX11" fmla="*/ 6623 w 10000"/>
                <a:gd name="connsiteY11" fmla="*/ 8116 h 10000"/>
                <a:gd name="connsiteX12" fmla="*/ 6623 w 10000"/>
                <a:gd name="connsiteY12" fmla="*/ 8116 h 10000"/>
                <a:gd name="connsiteX13" fmla="*/ 6753 w 10000"/>
                <a:gd name="connsiteY13" fmla="*/ 8116 h 10000"/>
                <a:gd name="connsiteX14" fmla="*/ 6753 w 10000"/>
                <a:gd name="connsiteY14" fmla="*/ 8116 h 10000"/>
                <a:gd name="connsiteX15" fmla="*/ 6883 w 10000"/>
                <a:gd name="connsiteY15" fmla="*/ 8020 h 10000"/>
                <a:gd name="connsiteX16" fmla="*/ 6883 w 10000"/>
                <a:gd name="connsiteY16" fmla="*/ 7923 h 10000"/>
                <a:gd name="connsiteX17" fmla="*/ 6883 w 10000"/>
                <a:gd name="connsiteY17" fmla="*/ 7923 h 10000"/>
                <a:gd name="connsiteX18" fmla="*/ 7143 w 10000"/>
                <a:gd name="connsiteY18" fmla="*/ 7826 h 10000"/>
                <a:gd name="connsiteX19" fmla="*/ 7662 w 10000"/>
                <a:gd name="connsiteY19" fmla="*/ 7343 h 10000"/>
                <a:gd name="connsiteX20" fmla="*/ 8571 w 10000"/>
                <a:gd name="connsiteY20" fmla="*/ 6570 h 10000"/>
                <a:gd name="connsiteX21" fmla="*/ 9610 w 10000"/>
                <a:gd name="connsiteY21" fmla="*/ 5701 h 10000"/>
                <a:gd name="connsiteX22" fmla="*/ 9740 w 10000"/>
                <a:gd name="connsiteY22" fmla="*/ 5604 h 10000"/>
                <a:gd name="connsiteX23" fmla="*/ 10000 w 10000"/>
                <a:gd name="connsiteY23" fmla="*/ 5410 h 10000"/>
                <a:gd name="connsiteX24" fmla="*/ 10000 w 10000"/>
                <a:gd name="connsiteY24" fmla="*/ 5410 h 10000"/>
                <a:gd name="connsiteX25" fmla="*/ 10000 w 10000"/>
                <a:gd name="connsiteY25" fmla="*/ 5314 h 10000"/>
                <a:gd name="connsiteX26" fmla="*/ 10000 w 10000"/>
                <a:gd name="connsiteY26" fmla="*/ 5314 h 10000"/>
                <a:gd name="connsiteX27" fmla="*/ 5844 w 10000"/>
                <a:gd name="connsiteY27" fmla="*/ 2125 h 10000"/>
                <a:gd name="connsiteX28" fmla="*/ 2208 w 10000"/>
                <a:gd name="connsiteY28" fmla="*/ 0 h 10000"/>
                <a:gd name="connsiteX29" fmla="*/ 2727 w 10000"/>
                <a:gd name="connsiteY29" fmla="*/ 2995 h 10000"/>
                <a:gd name="connsiteX30" fmla="*/ 2338 w 10000"/>
                <a:gd name="connsiteY30" fmla="*/ 8406 h 10000"/>
                <a:gd name="connsiteX31" fmla="*/ 0 w 10000"/>
                <a:gd name="connsiteY3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753 w 10000"/>
                <a:gd name="connsiteY12" fmla="*/ 8116 h 10000"/>
                <a:gd name="connsiteX13" fmla="*/ 6753 w 10000"/>
                <a:gd name="connsiteY13" fmla="*/ 8116 h 10000"/>
                <a:gd name="connsiteX14" fmla="*/ 6883 w 10000"/>
                <a:gd name="connsiteY14" fmla="*/ 8020 h 10000"/>
                <a:gd name="connsiteX15" fmla="*/ 6883 w 10000"/>
                <a:gd name="connsiteY15" fmla="*/ 7923 h 10000"/>
                <a:gd name="connsiteX16" fmla="*/ 6883 w 10000"/>
                <a:gd name="connsiteY16" fmla="*/ 7923 h 10000"/>
                <a:gd name="connsiteX17" fmla="*/ 7143 w 10000"/>
                <a:gd name="connsiteY17" fmla="*/ 7826 h 10000"/>
                <a:gd name="connsiteX18" fmla="*/ 7662 w 10000"/>
                <a:gd name="connsiteY18" fmla="*/ 7343 h 10000"/>
                <a:gd name="connsiteX19" fmla="*/ 8571 w 10000"/>
                <a:gd name="connsiteY19" fmla="*/ 6570 h 10000"/>
                <a:gd name="connsiteX20" fmla="*/ 9610 w 10000"/>
                <a:gd name="connsiteY20" fmla="*/ 5701 h 10000"/>
                <a:gd name="connsiteX21" fmla="*/ 9740 w 10000"/>
                <a:gd name="connsiteY21" fmla="*/ 5604 h 10000"/>
                <a:gd name="connsiteX22" fmla="*/ 10000 w 10000"/>
                <a:gd name="connsiteY22" fmla="*/ 5410 h 10000"/>
                <a:gd name="connsiteX23" fmla="*/ 10000 w 10000"/>
                <a:gd name="connsiteY23" fmla="*/ 5410 h 10000"/>
                <a:gd name="connsiteX24" fmla="*/ 10000 w 10000"/>
                <a:gd name="connsiteY24" fmla="*/ 5314 h 10000"/>
                <a:gd name="connsiteX25" fmla="*/ 10000 w 10000"/>
                <a:gd name="connsiteY25" fmla="*/ 5314 h 10000"/>
                <a:gd name="connsiteX26" fmla="*/ 5844 w 10000"/>
                <a:gd name="connsiteY26" fmla="*/ 2125 h 10000"/>
                <a:gd name="connsiteX27" fmla="*/ 2208 w 10000"/>
                <a:gd name="connsiteY27" fmla="*/ 0 h 10000"/>
                <a:gd name="connsiteX28" fmla="*/ 2727 w 10000"/>
                <a:gd name="connsiteY28" fmla="*/ 2995 h 10000"/>
                <a:gd name="connsiteX29" fmla="*/ 2338 w 10000"/>
                <a:gd name="connsiteY29" fmla="*/ 8406 h 10000"/>
                <a:gd name="connsiteX30" fmla="*/ 0 w 10000"/>
                <a:gd name="connsiteY3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753 w 10000"/>
                <a:gd name="connsiteY12" fmla="*/ 8116 h 10000"/>
                <a:gd name="connsiteX13" fmla="*/ 6883 w 10000"/>
                <a:gd name="connsiteY13" fmla="*/ 8020 h 10000"/>
                <a:gd name="connsiteX14" fmla="*/ 6883 w 10000"/>
                <a:gd name="connsiteY14" fmla="*/ 7923 h 10000"/>
                <a:gd name="connsiteX15" fmla="*/ 6883 w 10000"/>
                <a:gd name="connsiteY15" fmla="*/ 7923 h 10000"/>
                <a:gd name="connsiteX16" fmla="*/ 7143 w 10000"/>
                <a:gd name="connsiteY16" fmla="*/ 7826 h 10000"/>
                <a:gd name="connsiteX17" fmla="*/ 7662 w 10000"/>
                <a:gd name="connsiteY17" fmla="*/ 7343 h 10000"/>
                <a:gd name="connsiteX18" fmla="*/ 8571 w 10000"/>
                <a:gd name="connsiteY18" fmla="*/ 6570 h 10000"/>
                <a:gd name="connsiteX19" fmla="*/ 9610 w 10000"/>
                <a:gd name="connsiteY19" fmla="*/ 5701 h 10000"/>
                <a:gd name="connsiteX20" fmla="*/ 9740 w 10000"/>
                <a:gd name="connsiteY20" fmla="*/ 5604 h 10000"/>
                <a:gd name="connsiteX21" fmla="*/ 10000 w 10000"/>
                <a:gd name="connsiteY21" fmla="*/ 5410 h 10000"/>
                <a:gd name="connsiteX22" fmla="*/ 10000 w 10000"/>
                <a:gd name="connsiteY22" fmla="*/ 5410 h 10000"/>
                <a:gd name="connsiteX23" fmla="*/ 10000 w 10000"/>
                <a:gd name="connsiteY23" fmla="*/ 5314 h 10000"/>
                <a:gd name="connsiteX24" fmla="*/ 10000 w 10000"/>
                <a:gd name="connsiteY24" fmla="*/ 5314 h 10000"/>
                <a:gd name="connsiteX25" fmla="*/ 5844 w 10000"/>
                <a:gd name="connsiteY25" fmla="*/ 2125 h 10000"/>
                <a:gd name="connsiteX26" fmla="*/ 2208 w 10000"/>
                <a:gd name="connsiteY26" fmla="*/ 0 h 10000"/>
                <a:gd name="connsiteX27" fmla="*/ 2727 w 10000"/>
                <a:gd name="connsiteY27" fmla="*/ 2995 h 10000"/>
                <a:gd name="connsiteX28" fmla="*/ 2338 w 10000"/>
                <a:gd name="connsiteY28" fmla="*/ 8406 h 10000"/>
                <a:gd name="connsiteX29" fmla="*/ 0 w 10000"/>
                <a:gd name="connsiteY2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6883 w 10000"/>
                <a:gd name="connsiteY13" fmla="*/ 7923 h 10000"/>
                <a:gd name="connsiteX14" fmla="*/ 6883 w 10000"/>
                <a:gd name="connsiteY14" fmla="*/ 7923 h 10000"/>
                <a:gd name="connsiteX15" fmla="*/ 7143 w 10000"/>
                <a:gd name="connsiteY15" fmla="*/ 7826 h 10000"/>
                <a:gd name="connsiteX16" fmla="*/ 7662 w 10000"/>
                <a:gd name="connsiteY16" fmla="*/ 7343 h 10000"/>
                <a:gd name="connsiteX17" fmla="*/ 8571 w 10000"/>
                <a:gd name="connsiteY17" fmla="*/ 6570 h 10000"/>
                <a:gd name="connsiteX18" fmla="*/ 9610 w 10000"/>
                <a:gd name="connsiteY18" fmla="*/ 5701 h 10000"/>
                <a:gd name="connsiteX19" fmla="*/ 9740 w 10000"/>
                <a:gd name="connsiteY19" fmla="*/ 5604 h 10000"/>
                <a:gd name="connsiteX20" fmla="*/ 10000 w 10000"/>
                <a:gd name="connsiteY20" fmla="*/ 5410 h 10000"/>
                <a:gd name="connsiteX21" fmla="*/ 10000 w 10000"/>
                <a:gd name="connsiteY21" fmla="*/ 5410 h 10000"/>
                <a:gd name="connsiteX22" fmla="*/ 10000 w 10000"/>
                <a:gd name="connsiteY22" fmla="*/ 5314 h 10000"/>
                <a:gd name="connsiteX23" fmla="*/ 10000 w 10000"/>
                <a:gd name="connsiteY23" fmla="*/ 5314 h 10000"/>
                <a:gd name="connsiteX24" fmla="*/ 5844 w 10000"/>
                <a:gd name="connsiteY24" fmla="*/ 2125 h 10000"/>
                <a:gd name="connsiteX25" fmla="*/ 2208 w 10000"/>
                <a:gd name="connsiteY25" fmla="*/ 0 h 10000"/>
                <a:gd name="connsiteX26" fmla="*/ 2727 w 10000"/>
                <a:gd name="connsiteY26" fmla="*/ 2995 h 10000"/>
                <a:gd name="connsiteX27" fmla="*/ 2338 w 10000"/>
                <a:gd name="connsiteY27" fmla="*/ 8406 h 10000"/>
                <a:gd name="connsiteX28" fmla="*/ 0 w 10000"/>
                <a:gd name="connsiteY2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6883 w 10000"/>
                <a:gd name="connsiteY13" fmla="*/ 7923 h 10000"/>
                <a:gd name="connsiteX14" fmla="*/ 7143 w 10000"/>
                <a:gd name="connsiteY14" fmla="*/ 7826 h 10000"/>
                <a:gd name="connsiteX15" fmla="*/ 7662 w 10000"/>
                <a:gd name="connsiteY15" fmla="*/ 7343 h 10000"/>
                <a:gd name="connsiteX16" fmla="*/ 8571 w 10000"/>
                <a:gd name="connsiteY16" fmla="*/ 6570 h 10000"/>
                <a:gd name="connsiteX17" fmla="*/ 9610 w 10000"/>
                <a:gd name="connsiteY17" fmla="*/ 5701 h 10000"/>
                <a:gd name="connsiteX18" fmla="*/ 9740 w 10000"/>
                <a:gd name="connsiteY18" fmla="*/ 5604 h 10000"/>
                <a:gd name="connsiteX19" fmla="*/ 10000 w 10000"/>
                <a:gd name="connsiteY19" fmla="*/ 5410 h 10000"/>
                <a:gd name="connsiteX20" fmla="*/ 10000 w 10000"/>
                <a:gd name="connsiteY20" fmla="*/ 5410 h 10000"/>
                <a:gd name="connsiteX21" fmla="*/ 10000 w 10000"/>
                <a:gd name="connsiteY21" fmla="*/ 5314 h 10000"/>
                <a:gd name="connsiteX22" fmla="*/ 10000 w 10000"/>
                <a:gd name="connsiteY22" fmla="*/ 5314 h 10000"/>
                <a:gd name="connsiteX23" fmla="*/ 5844 w 10000"/>
                <a:gd name="connsiteY23" fmla="*/ 2125 h 10000"/>
                <a:gd name="connsiteX24" fmla="*/ 2208 w 10000"/>
                <a:gd name="connsiteY24" fmla="*/ 0 h 10000"/>
                <a:gd name="connsiteX25" fmla="*/ 2727 w 10000"/>
                <a:gd name="connsiteY25" fmla="*/ 2995 h 10000"/>
                <a:gd name="connsiteX26" fmla="*/ 2338 w 10000"/>
                <a:gd name="connsiteY26" fmla="*/ 8406 h 10000"/>
                <a:gd name="connsiteX27" fmla="*/ 0 w 10000"/>
                <a:gd name="connsiteY2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7143 w 10000"/>
                <a:gd name="connsiteY13" fmla="*/ 7826 h 10000"/>
                <a:gd name="connsiteX14" fmla="*/ 7662 w 10000"/>
                <a:gd name="connsiteY14" fmla="*/ 7343 h 10000"/>
                <a:gd name="connsiteX15" fmla="*/ 8571 w 10000"/>
                <a:gd name="connsiteY15" fmla="*/ 6570 h 10000"/>
                <a:gd name="connsiteX16" fmla="*/ 9610 w 10000"/>
                <a:gd name="connsiteY16" fmla="*/ 5701 h 10000"/>
                <a:gd name="connsiteX17" fmla="*/ 9740 w 10000"/>
                <a:gd name="connsiteY17" fmla="*/ 5604 h 10000"/>
                <a:gd name="connsiteX18" fmla="*/ 10000 w 10000"/>
                <a:gd name="connsiteY18" fmla="*/ 5410 h 10000"/>
                <a:gd name="connsiteX19" fmla="*/ 10000 w 10000"/>
                <a:gd name="connsiteY19" fmla="*/ 5410 h 10000"/>
                <a:gd name="connsiteX20" fmla="*/ 10000 w 10000"/>
                <a:gd name="connsiteY20" fmla="*/ 5314 h 10000"/>
                <a:gd name="connsiteX21" fmla="*/ 10000 w 10000"/>
                <a:gd name="connsiteY21" fmla="*/ 5314 h 10000"/>
                <a:gd name="connsiteX22" fmla="*/ 5844 w 10000"/>
                <a:gd name="connsiteY22" fmla="*/ 2125 h 10000"/>
                <a:gd name="connsiteX23" fmla="*/ 2208 w 10000"/>
                <a:gd name="connsiteY23" fmla="*/ 0 h 10000"/>
                <a:gd name="connsiteX24" fmla="*/ 2727 w 10000"/>
                <a:gd name="connsiteY24" fmla="*/ 2995 h 10000"/>
                <a:gd name="connsiteX25" fmla="*/ 2338 w 10000"/>
                <a:gd name="connsiteY25" fmla="*/ 8406 h 10000"/>
                <a:gd name="connsiteX26" fmla="*/ 0 w 10000"/>
                <a:gd name="connsiteY2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6883 w 10000"/>
                <a:gd name="connsiteY12" fmla="*/ 8020 h 10000"/>
                <a:gd name="connsiteX13" fmla="*/ 7662 w 10000"/>
                <a:gd name="connsiteY13" fmla="*/ 7343 h 10000"/>
                <a:gd name="connsiteX14" fmla="*/ 8571 w 10000"/>
                <a:gd name="connsiteY14" fmla="*/ 6570 h 10000"/>
                <a:gd name="connsiteX15" fmla="*/ 9610 w 10000"/>
                <a:gd name="connsiteY15" fmla="*/ 5701 h 10000"/>
                <a:gd name="connsiteX16" fmla="*/ 9740 w 10000"/>
                <a:gd name="connsiteY16" fmla="*/ 5604 h 10000"/>
                <a:gd name="connsiteX17" fmla="*/ 10000 w 10000"/>
                <a:gd name="connsiteY17" fmla="*/ 5410 h 10000"/>
                <a:gd name="connsiteX18" fmla="*/ 10000 w 10000"/>
                <a:gd name="connsiteY18" fmla="*/ 5410 h 10000"/>
                <a:gd name="connsiteX19" fmla="*/ 10000 w 10000"/>
                <a:gd name="connsiteY19" fmla="*/ 5314 h 10000"/>
                <a:gd name="connsiteX20" fmla="*/ 10000 w 10000"/>
                <a:gd name="connsiteY20" fmla="*/ 5314 h 10000"/>
                <a:gd name="connsiteX21" fmla="*/ 5844 w 10000"/>
                <a:gd name="connsiteY21" fmla="*/ 2125 h 10000"/>
                <a:gd name="connsiteX22" fmla="*/ 2208 w 10000"/>
                <a:gd name="connsiteY22" fmla="*/ 0 h 10000"/>
                <a:gd name="connsiteX23" fmla="*/ 2727 w 10000"/>
                <a:gd name="connsiteY23" fmla="*/ 2995 h 10000"/>
                <a:gd name="connsiteX24" fmla="*/ 2338 w 10000"/>
                <a:gd name="connsiteY24" fmla="*/ 8406 h 10000"/>
                <a:gd name="connsiteX25" fmla="*/ 0 w 10000"/>
                <a:gd name="connsiteY2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6623 w 10000"/>
                <a:gd name="connsiteY11" fmla="*/ 8116 h 10000"/>
                <a:gd name="connsiteX12" fmla="*/ 7662 w 10000"/>
                <a:gd name="connsiteY12" fmla="*/ 7343 h 10000"/>
                <a:gd name="connsiteX13" fmla="*/ 8571 w 10000"/>
                <a:gd name="connsiteY13" fmla="*/ 6570 h 10000"/>
                <a:gd name="connsiteX14" fmla="*/ 9610 w 10000"/>
                <a:gd name="connsiteY14" fmla="*/ 5701 h 10000"/>
                <a:gd name="connsiteX15" fmla="*/ 9740 w 10000"/>
                <a:gd name="connsiteY15" fmla="*/ 5604 h 10000"/>
                <a:gd name="connsiteX16" fmla="*/ 10000 w 10000"/>
                <a:gd name="connsiteY16" fmla="*/ 5410 h 10000"/>
                <a:gd name="connsiteX17" fmla="*/ 10000 w 10000"/>
                <a:gd name="connsiteY17" fmla="*/ 5410 h 10000"/>
                <a:gd name="connsiteX18" fmla="*/ 10000 w 10000"/>
                <a:gd name="connsiteY18" fmla="*/ 5314 h 10000"/>
                <a:gd name="connsiteX19" fmla="*/ 10000 w 10000"/>
                <a:gd name="connsiteY19" fmla="*/ 5314 h 10000"/>
                <a:gd name="connsiteX20" fmla="*/ 5844 w 10000"/>
                <a:gd name="connsiteY20" fmla="*/ 2125 h 10000"/>
                <a:gd name="connsiteX21" fmla="*/ 2208 w 10000"/>
                <a:gd name="connsiteY21" fmla="*/ 0 h 10000"/>
                <a:gd name="connsiteX22" fmla="*/ 2727 w 10000"/>
                <a:gd name="connsiteY22" fmla="*/ 2995 h 10000"/>
                <a:gd name="connsiteX23" fmla="*/ 2338 w 10000"/>
                <a:gd name="connsiteY23" fmla="*/ 8406 h 10000"/>
                <a:gd name="connsiteX24" fmla="*/ 0 w 10000"/>
                <a:gd name="connsiteY2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212 h 10000"/>
                <a:gd name="connsiteX10" fmla="*/ 6623 w 10000"/>
                <a:gd name="connsiteY10" fmla="*/ 8116 h 10000"/>
                <a:gd name="connsiteX11" fmla="*/ 7662 w 10000"/>
                <a:gd name="connsiteY11" fmla="*/ 7343 h 10000"/>
                <a:gd name="connsiteX12" fmla="*/ 8571 w 10000"/>
                <a:gd name="connsiteY12" fmla="*/ 6570 h 10000"/>
                <a:gd name="connsiteX13" fmla="*/ 9610 w 10000"/>
                <a:gd name="connsiteY13" fmla="*/ 5701 h 10000"/>
                <a:gd name="connsiteX14" fmla="*/ 9740 w 10000"/>
                <a:gd name="connsiteY14" fmla="*/ 5604 h 10000"/>
                <a:gd name="connsiteX15" fmla="*/ 10000 w 10000"/>
                <a:gd name="connsiteY15" fmla="*/ 5410 h 10000"/>
                <a:gd name="connsiteX16" fmla="*/ 10000 w 10000"/>
                <a:gd name="connsiteY16" fmla="*/ 5410 h 10000"/>
                <a:gd name="connsiteX17" fmla="*/ 10000 w 10000"/>
                <a:gd name="connsiteY17" fmla="*/ 5314 h 10000"/>
                <a:gd name="connsiteX18" fmla="*/ 10000 w 10000"/>
                <a:gd name="connsiteY18" fmla="*/ 5314 h 10000"/>
                <a:gd name="connsiteX19" fmla="*/ 5844 w 10000"/>
                <a:gd name="connsiteY19" fmla="*/ 2125 h 10000"/>
                <a:gd name="connsiteX20" fmla="*/ 2208 w 10000"/>
                <a:gd name="connsiteY20" fmla="*/ 0 h 10000"/>
                <a:gd name="connsiteX21" fmla="*/ 2727 w 10000"/>
                <a:gd name="connsiteY21" fmla="*/ 2995 h 10000"/>
                <a:gd name="connsiteX22" fmla="*/ 2338 w 10000"/>
                <a:gd name="connsiteY22" fmla="*/ 8406 h 10000"/>
                <a:gd name="connsiteX23" fmla="*/ 0 w 10000"/>
                <a:gd name="connsiteY2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212 h 10000"/>
                <a:gd name="connsiteX9" fmla="*/ 6623 w 10000"/>
                <a:gd name="connsiteY9" fmla="*/ 8116 h 10000"/>
                <a:gd name="connsiteX10" fmla="*/ 7662 w 10000"/>
                <a:gd name="connsiteY10" fmla="*/ 7343 h 10000"/>
                <a:gd name="connsiteX11" fmla="*/ 8571 w 10000"/>
                <a:gd name="connsiteY11" fmla="*/ 6570 h 10000"/>
                <a:gd name="connsiteX12" fmla="*/ 9610 w 10000"/>
                <a:gd name="connsiteY12" fmla="*/ 5701 h 10000"/>
                <a:gd name="connsiteX13" fmla="*/ 9740 w 10000"/>
                <a:gd name="connsiteY13" fmla="*/ 5604 h 10000"/>
                <a:gd name="connsiteX14" fmla="*/ 10000 w 10000"/>
                <a:gd name="connsiteY14" fmla="*/ 5410 h 10000"/>
                <a:gd name="connsiteX15" fmla="*/ 10000 w 10000"/>
                <a:gd name="connsiteY15" fmla="*/ 5410 h 10000"/>
                <a:gd name="connsiteX16" fmla="*/ 10000 w 10000"/>
                <a:gd name="connsiteY16" fmla="*/ 5314 h 10000"/>
                <a:gd name="connsiteX17" fmla="*/ 10000 w 10000"/>
                <a:gd name="connsiteY17" fmla="*/ 5314 h 10000"/>
                <a:gd name="connsiteX18" fmla="*/ 5844 w 10000"/>
                <a:gd name="connsiteY18" fmla="*/ 2125 h 10000"/>
                <a:gd name="connsiteX19" fmla="*/ 2208 w 10000"/>
                <a:gd name="connsiteY19" fmla="*/ 0 h 10000"/>
                <a:gd name="connsiteX20" fmla="*/ 2727 w 10000"/>
                <a:gd name="connsiteY20" fmla="*/ 2995 h 10000"/>
                <a:gd name="connsiteX21" fmla="*/ 2338 w 10000"/>
                <a:gd name="connsiteY21" fmla="*/ 8406 h 10000"/>
                <a:gd name="connsiteX22" fmla="*/ 0 w 10000"/>
                <a:gd name="connsiteY2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6623 w 10000"/>
                <a:gd name="connsiteY8" fmla="*/ 8116 h 10000"/>
                <a:gd name="connsiteX9" fmla="*/ 7662 w 10000"/>
                <a:gd name="connsiteY9" fmla="*/ 7343 h 10000"/>
                <a:gd name="connsiteX10" fmla="*/ 8571 w 10000"/>
                <a:gd name="connsiteY10" fmla="*/ 6570 h 10000"/>
                <a:gd name="connsiteX11" fmla="*/ 9610 w 10000"/>
                <a:gd name="connsiteY11" fmla="*/ 5701 h 10000"/>
                <a:gd name="connsiteX12" fmla="*/ 9740 w 10000"/>
                <a:gd name="connsiteY12" fmla="*/ 5604 h 10000"/>
                <a:gd name="connsiteX13" fmla="*/ 10000 w 10000"/>
                <a:gd name="connsiteY13" fmla="*/ 5410 h 10000"/>
                <a:gd name="connsiteX14" fmla="*/ 10000 w 10000"/>
                <a:gd name="connsiteY14" fmla="*/ 5410 h 10000"/>
                <a:gd name="connsiteX15" fmla="*/ 10000 w 10000"/>
                <a:gd name="connsiteY15" fmla="*/ 5314 h 10000"/>
                <a:gd name="connsiteX16" fmla="*/ 10000 w 10000"/>
                <a:gd name="connsiteY16" fmla="*/ 5314 h 10000"/>
                <a:gd name="connsiteX17" fmla="*/ 5844 w 10000"/>
                <a:gd name="connsiteY17" fmla="*/ 2125 h 10000"/>
                <a:gd name="connsiteX18" fmla="*/ 2208 w 10000"/>
                <a:gd name="connsiteY18" fmla="*/ 0 h 10000"/>
                <a:gd name="connsiteX19" fmla="*/ 2727 w 10000"/>
                <a:gd name="connsiteY19" fmla="*/ 2995 h 10000"/>
                <a:gd name="connsiteX20" fmla="*/ 2338 w 10000"/>
                <a:gd name="connsiteY20" fmla="*/ 8406 h 10000"/>
                <a:gd name="connsiteX21" fmla="*/ 0 w 10000"/>
                <a:gd name="connsiteY21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6494 w 10000"/>
                <a:gd name="connsiteY7" fmla="*/ 8309 h 10000"/>
                <a:gd name="connsiteX8" fmla="*/ 7662 w 10000"/>
                <a:gd name="connsiteY8" fmla="*/ 7343 h 10000"/>
                <a:gd name="connsiteX9" fmla="*/ 8571 w 10000"/>
                <a:gd name="connsiteY9" fmla="*/ 6570 h 10000"/>
                <a:gd name="connsiteX10" fmla="*/ 9610 w 10000"/>
                <a:gd name="connsiteY10" fmla="*/ 5701 h 10000"/>
                <a:gd name="connsiteX11" fmla="*/ 9740 w 10000"/>
                <a:gd name="connsiteY11" fmla="*/ 5604 h 10000"/>
                <a:gd name="connsiteX12" fmla="*/ 10000 w 10000"/>
                <a:gd name="connsiteY12" fmla="*/ 5410 h 10000"/>
                <a:gd name="connsiteX13" fmla="*/ 10000 w 10000"/>
                <a:gd name="connsiteY13" fmla="*/ 5410 h 10000"/>
                <a:gd name="connsiteX14" fmla="*/ 10000 w 10000"/>
                <a:gd name="connsiteY14" fmla="*/ 5314 h 10000"/>
                <a:gd name="connsiteX15" fmla="*/ 10000 w 10000"/>
                <a:gd name="connsiteY15" fmla="*/ 5314 h 10000"/>
                <a:gd name="connsiteX16" fmla="*/ 5844 w 10000"/>
                <a:gd name="connsiteY16" fmla="*/ 2125 h 10000"/>
                <a:gd name="connsiteX17" fmla="*/ 2208 w 10000"/>
                <a:gd name="connsiteY17" fmla="*/ 0 h 10000"/>
                <a:gd name="connsiteX18" fmla="*/ 2727 w 10000"/>
                <a:gd name="connsiteY18" fmla="*/ 2995 h 10000"/>
                <a:gd name="connsiteX19" fmla="*/ 2338 w 10000"/>
                <a:gd name="connsiteY19" fmla="*/ 8406 h 10000"/>
                <a:gd name="connsiteX20" fmla="*/ 0 w 10000"/>
                <a:gd name="connsiteY20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6494 w 10000"/>
                <a:gd name="connsiteY6" fmla="*/ 8309 h 10000"/>
                <a:gd name="connsiteX7" fmla="*/ 7662 w 10000"/>
                <a:gd name="connsiteY7" fmla="*/ 7343 h 10000"/>
                <a:gd name="connsiteX8" fmla="*/ 8571 w 10000"/>
                <a:gd name="connsiteY8" fmla="*/ 6570 h 10000"/>
                <a:gd name="connsiteX9" fmla="*/ 9610 w 10000"/>
                <a:gd name="connsiteY9" fmla="*/ 5701 h 10000"/>
                <a:gd name="connsiteX10" fmla="*/ 9740 w 10000"/>
                <a:gd name="connsiteY10" fmla="*/ 5604 h 10000"/>
                <a:gd name="connsiteX11" fmla="*/ 10000 w 10000"/>
                <a:gd name="connsiteY11" fmla="*/ 5410 h 10000"/>
                <a:gd name="connsiteX12" fmla="*/ 10000 w 10000"/>
                <a:gd name="connsiteY12" fmla="*/ 5410 h 10000"/>
                <a:gd name="connsiteX13" fmla="*/ 10000 w 10000"/>
                <a:gd name="connsiteY13" fmla="*/ 5314 h 10000"/>
                <a:gd name="connsiteX14" fmla="*/ 10000 w 10000"/>
                <a:gd name="connsiteY14" fmla="*/ 5314 h 10000"/>
                <a:gd name="connsiteX15" fmla="*/ 5844 w 10000"/>
                <a:gd name="connsiteY15" fmla="*/ 2125 h 10000"/>
                <a:gd name="connsiteX16" fmla="*/ 2208 w 10000"/>
                <a:gd name="connsiteY16" fmla="*/ 0 h 10000"/>
                <a:gd name="connsiteX17" fmla="*/ 2727 w 10000"/>
                <a:gd name="connsiteY17" fmla="*/ 2995 h 10000"/>
                <a:gd name="connsiteX18" fmla="*/ 2338 w 10000"/>
                <a:gd name="connsiteY18" fmla="*/ 8406 h 10000"/>
                <a:gd name="connsiteX19" fmla="*/ 0 w 10000"/>
                <a:gd name="connsiteY19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6494 w 10000"/>
                <a:gd name="connsiteY5" fmla="*/ 8309 h 10000"/>
                <a:gd name="connsiteX6" fmla="*/ 7662 w 10000"/>
                <a:gd name="connsiteY6" fmla="*/ 7343 h 10000"/>
                <a:gd name="connsiteX7" fmla="*/ 8571 w 10000"/>
                <a:gd name="connsiteY7" fmla="*/ 6570 h 10000"/>
                <a:gd name="connsiteX8" fmla="*/ 9610 w 10000"/>
                <a:gd name="connsiteY8" fmla="*/ 5701 h 10000"/>
                <a:gd name="connsiteX9" fmla="*/ 9740 w 10000"/>
                <a:gd name="connsiteY9" fmla="*/ 5604 h 10000"/>
                <a:gd name="connsiteX10" fmla="*/ 10000 w 10000"/>
                <a:gd name="connsiteY10" fmla="*/ 5410 h 10000"/>
                <a:gd name="connsiteX11" fmla="*/ 10000 w 10000"/>
                <a:gd name="connsiteY11" fmla="*/ 5410 h 10000"/>
                <a:gd name="connsiteX12" fmla="*/ 10000 w 10000"/>
                <a:gd name="connsiteY12" fmla="*/ 5314 h 10000"/>
                <a:gd name="connsiteX13" fmla="*/ 10000 w 10000"/>
                <a:gd name="connsiteY13" fmla="*/ 5314 h 10000"/>
                <a:gd name="connsiteX14" fmla="*/ 5844 w 10000"/>
                <a:gd name="connsiteY14" fmla="*/ 2125 h 10000"/>
                <a:gd name="connsiteX15" fmla="*/ 2208 w 10000"/>
                <a:gd name="connsiteY15" fmla="*/ 0 h 10000"/>
                <a:gd name="connsiteX16" fmla="*/ 2727 w 10000"/>
                <a:gd name="connsiteY16" fmla="*/ 2995 h 10000"/>
                <a:gd name="connsiteX17" fmla="*/ 2338 w 10000"/>
                <a:gd name="connsiteY17" fmla="*/ 8406 h 10000"/>
                <a:gd name="connsiteX18" fmla="*/ 0 w 10000"/>
                <a:gd name="connsiteY18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6494 w 10000"/>
                <a:gd name="connsiteY4" fmla="*/ 8309 h 10000"/>
                <a:gd name="connsiteX5" fmla="*/ 7662 w 10000"/>
                <a:gd name="connsiteY5" fmla="*/ 7343 h 10000"/>
                <a:gd name="connsiteX6" fmla="*/ 8571 w 10000"/>
                <a:gd name="connsiteY6" fmla="*/ 6570 h 10000"/>
                <a:gd name="connsiteX7" fmla="*/ 9610 w 10000"/>
                <a:gd name="connsiteY7" fmla="*/ 5701 h 10000"/>
                <a:gd name="connsiteX8" fmla="*/ 9740 w 10000"/>
                <a:gd name="connsiteY8" fmla="*/ 5604 h 10000"/>
                <a:gd name="connsiteX9" fmla="*/ 10000 w 10000"/>
                <a:gd name="connsiteY9" fmla="*/ 5410 h 10000"/>
                <a:gd name="connsiteX10" fmla="*/ 10000 w 10000"/>
                <a:gd name="connsiteY10" fmla="*/ 5410 h 10000"/>
                <a:gd name="connsiteX11" fmla="*/ 10000 w 10000"/>
                <a:gd name="connsiteY11" fmla="*/ 5314 h 10000"/>
                <a:gd name="connsiteX12" fmla="*/ 10000 w 10000"/>
                <a:gd name="connsiteY12" fmla="*/ 5314 h 10000"/>
                <a:gd name="connsiteX13" fmla="*/ 5844 w 10000"/>
                <a:gd name="connsiteY13" fmla="*/ 2125 h 10000"/>
                <a:gd name="connsiteX14" fmla="*/ 2208 w 10000"/>
                <a:gd name="connsiteY14" fmla="*/ 0 h 10000"/>
                <a:gd name="connsiteX15" fmla="*/ 2727 w 10000"/>
                <a:gd name="connsiteY15" fmla="*/ 2995 h 10000"/>
                <a:gd name="connsiteX16" fmla="*/ 2338 w 10000"/>
                <a:gd name="connsiteY16" fmla="*/ 8406 h 10000"/>
                <a:gd name="connsiteX17" fmla="*/ 0 w 10000"/>
                <a:gd name="connsiteY17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7662 w 10000"/>
                <a:gd name="connsiteY4" fmla="*/ 7343 h 10000"/>
                <a:gd name="connsiteX5" fmla="*/ 8571 w 10000"/>
                <a:gd name="connsiteY5" fmla="*/ 6570 h 10000"/>
                <a:gd name="connsiteX6" fmla="*/ 9610 w 10000"/>
                <a:gd name="connsiteY6" fmla="*/ 5701 h 10000"/>
                <a:gd name="connsiteX7" fmla="*/ 9740 w 10000"/>
                <a:gd name="connsiteY7" fmla="*/ 5604 h 10000"/>
                <a:gd name="connsiteX8" fmla="*/ 10000 w 10000"/>
                <a:gd name="connsiteY8" fmla="*/ 5410 h 10000"/>
                <a:gd name="connsiteX9" fmla="*/ 10000 w 10000"/>
                <a:gd name="connsiteY9" fmla="*/ 5410 h 10000"/>
                <a:gd name="connsiteX10" fmla="*/ 10000 w 10000"/>
                <a:gd name="connsiteY10" fmla="*/ 5314 h 10000"/>
                <a:gd name="connsiteX11" fmla="*/ 10000 w 10000"/>
                <a:gd name="connsiteY11" fmla="*/ 5314 h 10000"/>
                <a:gd name="connsiteX12" fmla="*/ 5844 w 10000"/>
                <a:gd name="connsiteY12" fmla="*/ 2125 h 10000"/>
                <a:gd name="connsiteX13" fmla="*/ 2208 w 10000"/>
                <a:gd name="connsiteY13" fmla="*/ 0 h 10000"/>
                <a:gd name="connsiteX14" fmla="*/ 2727 w 10000"/>
                <a:gd name="connsiteY14" fmla="*/ 2995 h 10000"/>
                <a:gd name="connsiteX15" fmla="*/ 2338 w 10000"/>
                <a:gd name="connsiteY15" fmla="*/ 8406 h 10000"/>
                <a:gd name="connsiteX16" fmla="*/ 0 w 10000"/>
                <a:gd name="connsiteY16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8571 w 10000"/>
                <a:gd name="connsiteY4" fmla="*/ 6570 h 10000"/>
                <a:gd name="connsiteX5" fmla="*/ 9610 w 10000"/>
                <a:gd name="connsiteY5" fmla="*/ 5701 h 10000"/>
                <a:gd name="connsiteX6" fmla="*/ 9740 w 10000"/>
                <a:gd name="connsiteY6" fmla="*/ 5604 h 10000"/>
                <a:gd name="connsiteX7" fmla="*/ 10000 w 10000"/>
                <a:gd name="connsiteY7" fmla="*/ 5410 h 10000"/>
                <a:gd name="connsiteX8" fmla="*/ 10000 w 10000"/>
                <a:gd name="connsiteY8" fmla="*/ 5410 h 10000"/>
                <a:gd name="connsiteX9" fmla="*/ 10000 w 10000"/>
                <a:gd name="connsiteY9" fmla="*/ 5314 h 10000"/>
                <a:gd name="connsiteX10" fmla="*/ 10000 w 10000"/>
                <a:gd name="connsiteY10" fmla="*/ 5314 h 10000"/>
                <a:gd name="connsiteX11" fmla="*/ 5844 w 10000"/>
                <a:gd name="connsiteY11" fmla="*/ 2125 h 10000"/>
                <a:gd name="connsiteX12" fmla="*/ 2208 w 10000"/>
                <a:gd name="connsiteY12" fmla="*/ 0 h 10000"/>
                <a:gd name="connsiteX13" fmla="*/ 2727 w 10000"/>
                <a:gd name="connsiteY13" fmla="*/ 2995 h 10000"/>
                <a:gd name="connsiteX14" fmla="*/ 2338 w 10000"/>
                <a:gd name="connsiteY14" fmla="*/ 8406 h 10000"/>
                <a:gd name="connsiteX15" fmla="*/ 0 w 10000"/>
                <a:gd name="connsiteY15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9610 w 10000"/>
                <a:gd name="connsiteY4" fmla="*/ 5701 h 10000"/>
                <a:gd name="connsiteX5" fmla="*/ 9740 w 10000"/>
                <a:gd name="connsiteY5" fmla="*/ 5604 h 10000"/>
                <a:gd name="connsiteX6" fmla="*/ 10000 w 10000"/>
                <a:gd name="connsiteY6" fmla="*/ 5410 h 10000"/>
                <a:gd name="connsiteX7" fmla="*/ 10000 w 10000"/>
                <a:gd name="connsiteY7" fmla="*/ 5410 h 10000"/>
                <a:gd name="connsiteX8" fmla="*/ 10000 w 10000"/>
                <a:gd name="connsiteY8" fmla="*/ 5314 h 10000"/>
                <a:gd name="connsiteX9" fmla="*/ 10000 w 10000"/>
                <a:gd name="connsiteY9" fmla="*/ 5314 h 10000"/>
                <a:gd name="connsiteX10" fmla="*/ 5844 w 10000"/>
                <a:gd name="connsiteY10" fmla="*/ 2125 h 10000"/>
                <a:gd name="connsiteX11" fmla="*/ 2208 w 10000"/>
                <a:gd name="connsiteY11" fmla="*/ 0 h 10000"/>
                <a:gd name="connsiteX12" fmla="*/ 2727 w 10000"/>
                <a:gd name="connsiteY12" fmla="*/ 2995 h 10000"/>
                <a:gd name="connsiteX13" fmla="*/ 2338 w 10000"/>
                <a:gd name="connsiteY13" fmla="*/ 8406 h 10000"/>
                <a:gd name="connsiteX14" fmla="*/ 0 w 10000"/>
                <a:gd name="connsiteY14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9740 w 10000"/>
                <a:gd name="connsiteY4" fmla="*/ 5604 h 10000"/>
                <a:gd name="connsiteX5" fmla="*/ 10000 w 10000"/>
                <a:gd name="connsiteY5" fmla="*/ 5410 h 10000"/>
                <a:gd name="connsiteX6" fmla="*/ 10000 w 10000"/>
                <a:gd name="connsiteY6" fmla="*/ 5410 h 10000"/>
                <a:gd name="connsiteX7" fmla="*/ 10000 w 10000"/>
                <a:gd name="connsiteY7" fmla="*/ 5314 h 10000"/>
                <a:gd name="connsiteX8" fmla="*/ 10000 w 10000"/>
                <a:gd name="connsiteY8" fmla="*/ 5314 h 10000"/>
                <a:gd name="connsiteX9" fmla="*/ 5844 w 10000"/>
                <a:gd name="connsiteY9" fmla="*/ 2125 h 10000"/>
                <a:gd name="connsiteX10" fmla="*/ 2208 w 10000"/>
                <a:gd name="connsiteY10" fmla="*/ 0 h 10000"/>
                <a:gd name="connsiteX11" fmla="*/ 2727 w 10000"/>
                <a:gd name="connsiteY11" fmla="*/ 2995 h 10000"/>
                <a:gd name="connsiteX12" fmla="*/ 2338 w 10000"/>
                <a:gd name="connsiteY12" fmla="*/ 8406 h 10000"/>
                <a:gd name="connsiteX13" fmla="*/ 0 w 10000"/>
                <a:gd name="connsiteY13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5974 w 10000"/>
                <a:gd name="connsiteY3" fmla="*/ 8695 h 10000"/>
                <a:gd name="connsiteX4" fmla="*/ 10000 w 10000"/>
                <a:gd name="connsiteY4" fmla="*/ 5410 h 10000"/>
                <a:gd name="connsiteX5" fmla="*/ 10000 w 10000"/>
                <a:gd name="connsiteY5" fmla="*/ 5410 h 10000"/>
                <a:gd name="connsiteX6" fmla="*/ 10000 w 10000"/>
                <a:gd name="connsiteY6" fmla="*/ 5314 h 10000"/>
                <a:gd name="connsiteX7" fmla="*/ 10000 w 10000"/>
                <a:gd name="connsiteY7" fmla="*/ 5314 h 10000"/>
                <a:gd name="connsiteX8" fmla="*/ 5844 w 10000"/>
                <a:gd name="connsiteY8" fmla="*/ 2125 h 10000"/>
                <a:gd name="connsiteX9" fmla="*/ 2208 w 10000"/>
                <a:gd name="connsiteY9" fmla="*/ 0 h 10000"/>
                <a:gd name="connsiteX10" fmla="*/ 2727 w 10000"/>
                <a:gd name="connsiteY10" fmla="*/ 2995 h 10000"/>
                <a:gd name="connsiteX11" fmla="*/ 2338 w 10000"/>
                <a:gd name="connsiteY11" fmla="*/ 8406 h 10000"/>
                <a:gd name="connsiteX12" fmla="*/ 0 w 10000"/>
                <a:gd name="connsiteY12" fmla="*/ 9855 h 10000"/>
                <a:gd name="connsiteX0" fmla="*/ 0 w 10000"/>
                <a:gd name="connsiteY0" fmla="*/ 9855 h 10000"/>
                <a:gd name="connsiteX1" fmla="*/ 519 w 10000"/>
                <a:gd name="connsiteY1" fmla="*/ 9952 h 10000"/>
                <a:gd name="connsiteX2" fmla="*/ 5584 w 10000"/>
                <a:gd name="connsiteY2" fmla="*/ 8889 h 10000"/>
                <a:gd name="connsiteX3" fmla="*/ 10000 w 10000"/>
                <a:gd name="connsiteY3" fmla="*/ 5410 h 10000"/>
                <a:gd name="connsiteX4" fmla="*/ 10000 w 10000"/>
                <a:gd name="connsiteY4" fmla="*/ 5410 h 10000"/>
                <a:gd name="connsiteX5" fmla="*/ 10000 w 10000"/>
                <a:gd name="connsiteY5" fmla="*/ 5314 h 10000"/>
                <a:gd name="connsiteX6" fmla="*/ 10000 w 10000"/>
                <a:gd name="connsiteY6" fmla="*/ 5314 h 10000"/>
                <a:gd name="connsiteX7" fmla="*/ 5844 w 10000"/>
                <a:gd name="connsiteY7" fmla="*/ 2125 h 10000"/>
                <a:gd name="connsiteX8" fmla="*/ 2208 w 10000"/>
                <a:gd name="connsiteY8" fmla="*/ 0 h 10000"/>
                <a:gd name="connsiteX9" fmla="*/ 2727 w 10000"/>
                <a:gd name="connsiteY9" fmla="*/ 2995 h 10000"/>
                <a:gd name="connsiteX10" fmla="*/ 2338 w 10000"/>
                <a:gd name="connsiteY10" fmla="*/ 8406 h 10000"/>
                <a:gd name="connsiteX11" fmla="*/ 0 w 10000"/>
                <a:gd name="connsiteY11" fmla="*/ 9855 h 10000"/>
                <a:gd name="connsiteX0" fmla="*/ 0 w 10000"/>
                <a:gd name="connsiteY0" fmla="*/ 9855 h 9855"/>
                <a:gd name="connsiteX1" fmla="*/ 5584 w 10000"/>
                <a:gd name="connsiteY1" fmla="*/ 8889 h 9855"/>
                <a:gd name="connsiteX2" fmla="*/ 10000 w 10000"/>
                <a:gd name="connsiteY2" fmla="*/ 5410 h 9855"/>
                <a:gd name="connsiteX3" fmla="*/ 10000 w 10000"/>
                <a:gd name="connsiteY3" fmla="*/ 5410 h 9855"/>
                <a:gd name="connsiteX4" fmla="*/ 10000 w 10000"/>
                <a:gd name="connsiteY4" fmla="*/ 5314 h 9855"/>
                <a:gd name="connsiteX5" fmla="*/ 10000 w 10000"/>
                <a:gd name="connsiteY5" fmla="*/ 5314 h 9855"/>
                <a:gd name="connsiteX6" fmla="*/ 5844 w 10000"/>
                <a:gd name="connsiteY6" fmla="*/ 2125 h 9855"/>
                <a:gd name="connsiteX7" fmla="*/ 2208 w 10000"/>
                <a:gd name="connsiteY7" fmla="*/ 0 h 9855"/>
                <a:gd name="connsiteX8" fmla="*/ 2727 w 10000"/>
                <a:gd name="connsiteY8" fmla="*/ 2995 h 9855"/>
                <a:gd name="connsiteX9" fmla="*/ 2338 w 10000"/>
                <a:gd name="connsiteY9" fmla="*/ 8406 h 9855"/>
                <a:gd name="connsiteX10" fmla="*/ 0 w 10000"/>
                <a:gd name="connsiteY10" fmla="*/ 9855 h 9855"/>
                <a:gd name="connsiteX0" fmla="*/ 0 w 10000"/>
                <a:gd name="connsiteY0" fmla="*/ 10000 h 10178"/>
                <a:gd name="connsiteX1" fmla="*/ 5584 w 10000"/>
                <a:gd name="connsiteY1" fmla="*/ 9020 h 10178"/>
                <a:gd name="connsiteX2" fmla="*/ 10000 w 10000"/>
                <a:gd name="connsiteY2" fmla="*/ 5490 h 10178"/>
                <a:gd name="connsiteX3" fmla="*/ 10000 w 10000"/>
                <a:gd name="connsiteY3" fmla="*/ 5490 h 10178"/>
                <a:gd name="connsiteX4" fmla="*/ 10000 w 10000"/>
                <a:gd name="connsiteY4" fmla="*/ 5392 h 10178"/>
                <a:gd name="connsiteX5" fmla="*/ 10000 w 10000"/>
                <a:gd name="connsiteY5" fmla="*/ 5392 h 10178"/>
                <a:gd name="connsiteX6" fmla="*/ 5844 w 10000"/>
                <a:gd name="connsiteY6" fmla="*/ 2156 h 10178"/>
                <a:gd name="connsiteX7" fmla="*/ 2208 w 10000"/>
                <a:gd name="connsiteY7" fmla="*/ 0 h 10178"/>
                <a:gd name="connsiteX8" fmla="*/ 2727 w 10000"/>
                <a:gd name="connsiteY8" fmla="*/ 3039 h 10178"/>
                <a:gd name="connsiteX9" fmla="*/ 2338 w 10000"/>
                <a:gd name="connsiteY9" fmla="*/ 8530 h 10178"/>
                <a:gd name="connsiteX10" fmla="*/ 0 w 10000"/>
                <a:gd name="connsiteY10" fmla="*/ 10000 h 10178"/>
                <a:gd name="connsiteX0" fmla="*/ 175 w 10175"/>
                <a:gd name="connsiteY0" fmla="*/ 10000 h 10341"/>
                <a:gd name="connsiteX1" fmla="*/ 5759 w 10175"/>
                <a:gd name="connsiteY1" fmla="*/ 9020 h 10341"/>
                <a:gd name="connsiteX2" fmla="*/ 10175 w 10175"/>
                <a:gd name="connsiteY2" fmla="*/ 5490 h 10341"/>
                <a:gd name="connsiteX3" fmla="*/ 10175 w 10175"/>
                <a:gd name="connsiteY3" fmla="*/ 5490 h 10341"/>
                <a:gd name="connsiteX4" fmla="*/ 10175 w 10175"/>
                <a:gd name="connsiteY4" fmla="*/ 5392 h 10341"/>
                <a:gd name="connsiteX5" fmla="*/ 10175 w 10175"/>
                <a:gd name="connsiteY5" fmla="*/ 5392 h 10341"/>
                <a:gd name="connsiteX6" fmla="*/ 6019 w 10175"/>
                <a:gd name="connsiteY6" fmla="*/ 2156 h 10341"/>
                <a:gd name="connsiteX7" fmla="*/ 2383 w 10175"/>
                <a:gd name="connsiteY7" fmla="*/ 0 h 10341"/>
                <a:gd name="connsiteX8" fmla="*/ 2902 w 10175"/>
                <a:gd name="connsiteY8" fmla="*/ 3039 h 10341"/>
                <a:gd name="connsiteX9" fmla="*/ 2513 w 10175"/>
                <a:gd name="connsiteY9" fmla="*/ 8530 h 10341"/>
                <a:gd name="connsiteX10" fmla="*/ 175 w 10175"/>
                <a:gd name="connsiteY10" fmla="*/ 10000 h 10341"/>
                <a:gd name="connsiteX0" fmla="*/ 0 w 10000"/>
                <a:gd name="connsiteY0" fmla="*/ 10000 h 10341"/>
                <a:gd name="connsiteX1" fmla="*/ 5584 w 10000"/>
                <a:gd name="connsiteY1" fmla="*/ 9020 h 10341"/>
                <a:gd name="connsiteX2" fmla="*/ 10000 w 10000"/>
                <a:gd name="connsiteY2" fmla="*/ 5490 h 10341"/>
                <a:gd name="connsiteX3" fmla="*/ 10000 w 10000"/>
                <a:gd name="connsiteY3" fmla="*/ 5490 h 10341"/>
                <a:gd name="connsiteX4" fmla="*/ 10000 w 10000"/>
                <a:gd name="connsiteY4" fmla="*/ 5392 h 10341"/>
                <a:gd name="connsiteX5" fmla="*/ 10000 w 10000"/>
                <a:gd name="connsiteY5" fmla="*/ 5392 h 10341"/>
                <a:gd name="connsiteX6" fmla="*/ 5844 w 10000"/>
                <a:gd name="connsiteY6" fmla="*/ 2156 h 10341"/>
                <a:gd name="connsiteX7" fmla="*/ 2208 w 10000"/>
                <a:gd name="connsiteY7" fmla="*/ 0 h 10341"/>
                <a:gd name="connsiteX8" fmla="*/ 2727 w 10000"/>
                <a:gd name="connsiteY8" fmla="*/ 3039 h 10341"/>
                <a:gd name="connsiteX9" fmla="*/ 2338 w 10000"/>
                <a:gd name="connsiteY9" fmla="*/ 8530 h 10341"/>
                <a:gd name="connsiteX10" fmla="*/ 0 w 10000"/>
                <a:gd name="connsiteY10" fmla="*/ 10000 h 10341"/>
                <a:gd name="connsiteX0" fmla="*/ 0 w 10000"/>
                <a:gd name="connsiteY0" fmla="*/ 10000 h 10341"/>
                <a:gd name="connsiteX1" fmla="*/ 5584 w 10000"/>
                <a:gd name="connsiteY1" fmla="*/ 9020 h 10341"/>
                <a:gd name="connsiteX2" fmla="*/ 10000 w 10000"/>
                <a:gd name="connsiteY2" fmla="*/ 5490 h 10341"/>
                <a:gd name="connsiteX3" fmla="*/ 10000 w 10000"/>
                <a:gd name="connsiteY3" fmla="*/ 5490 h 10341"/>
                <a:gd name="connsiteX4" fmla="*/ 10000 w 10000"/>
                <a:gd name="connsiteY4" fmla="*/ 5392 h 10341"/>
                <a:gd name="connsiteX5" fmla="*/ 10000 w 10000"/>
                <a:gd name="connsiteY5" fmla="*/ 5392 h 10341"/>
                <a:gd name="connsiteX6" fmla="*/ 5844 w 10000"/>
                <a:gd name="connsiteY6" fmla="*/ 2156 h 10341"/>
                <a:gd name="connsiteX7" fmla="*/ 2208 w 10000"/>
                <a:gd name="connsiteY7" fmla="*/ 0 h 10341"/>
                <a:gd name="connsiteX8" fmla="*/ 2727 w 10000"/>
                <a:gd name="connsiteY8" fmla="*/ 3039 h 10341"/>
                <a:gd name="connsiteX9" fmla="*/ 2338 w 10000"/>
                <a:gd name="connsiteY9" fmla="*/ 8530 h 10341"/>
                <a:gd name="connsiteX10" fmla="*/ 0 w 10000"/>
                <a:gd name="connsiteY10" fmla="*/ 10000 h 10341"/>
                <a:gd name="connsiteX0" fmla="*/ 0 w 10000"/>
                <a:gd name="connsiteY0" fmla="*/ 10000 h 10322"/>
                <a:gd name="connsiteX1" fmla="*/ 5584 w 10000"/>
                <a:gd name="connsiteY1" fmla="*/ 9020 h 10322"/>
                <a:gd name="connsiteX2" fmla="*/ 10000 w 10000"/>
                <a:gd name="connsiteY2" fmla="*/ 5490 h 10322"/>
                <a:gd name="connsiteX3" fmla="*/ 10000 w 10000"/>
                <a:gd name="connsiteY3" fmla="*/ 5490 h 10322"/>
                <a:gd name="connsiteX4" fmla="*/ 10000 w 10000"/>
                <a:gd name="connsiteY4" fmla="*/ 5392 h 10322"/>
                <a:gd name="connsiteX5" fmla="*/ 10000 w 10000"/>
                <a:gd name="connsiteY5" fmla="*/ 5392 h 10322"/>
                <a:gd name="connsiteX6" fmla="*/ 5844 w 10000"/>
                <a:gd name="connsiteY6" fmla="*/ 2156 h 10322"/>
                <a:gd name="connsiteX7" fmla="*/ 2208 w 10000"/>
                <a:gd name="connsiteY7" fmla="*/ 0 h 10322"/>
                <a:gd name="connsiteX8" fmla="*/ 2727 w 10000"/>
                <a:gd name="connsiteY8" fmla="*/ 3039 h 10322"/>
                <a:gd name="connsiteX9" fmla="*/ 2338 w 10000"/>
                <a:gd name="connsiteY9" fmla="*/ 8530 h 10322"/>
                <a:gd name="connsiteX10" fmla="*/ 0 w 10000"/>
                <a:gd name="connsiteY10" fmla="*/ 10000 h 10322"/>
                <a:gd name="connsiteX0" fmla="*/ 0 w 10000"/>
                <a:gd name="connsiteY0" fmla="*/ 10000 h 10166"/>
                <a:gd name="connsiteX1" fmla="*/ 5584 w 10000"/>
                <a:gd name="connsiteY1" fmla="*/ 9020 h 10166"/>
                <a:gd name="connsiteX2" fmla="*/ 10000 w 10000"/>
                <a:gd name="connsiteY2" fmla="*/ 5490 h 10166"/>
                <a:gd name="connsiteX3" fmla="*/ 10000 w 10000"/>
                <a:gd name="connsiteY3" fmla="*/ 5490 h 10166"/>
                <a:gd name="connsiteX4" fmla="*/ 10000 w 10000"/>
                <a:gd name="connsiteY4" fmla="*/ 5392 h 10166"/>
                <a:gd name="connsiteX5" fmla="*/ 10000 w 10000"/>
                <a:gd name="connsiteY5" fmla="*/ 5392 h 10166"/>
                <a:gd name="connsiteX6" fmla="*/ 5844 w 10000"/>
                <a:gd name="connsiteY6" fmla="*/ 2156 h 10166"/>
                <a:gd name="connsiteX7" fmla="*/ 2208 w 10000"/>
                <a:gd name="connsiteY7" fmla="*/ 0 h 10166"/>
                <a:gd name="connsiteX8" fmla="*/ 2727 w 10000"/>
                <a:gd name="connsiteY8" fmla="*/ 3039 h 10166"/>
                <a:gd name="connsiteX9" fmla="*/ 2338 w 10000"/>
                <a:gd name="connsiteY9" fmla="*/ 8530 h 10166"/>
                <a:gd name="connsiteX10" fmla="*/ 0 w 10000"/>
                <a:gd name="connsiteY10" fmla="*/ 10000 h 10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000" h="10166">
                  <a:moveTo>
                    <a:pt x="0" y="10000"/>
                  </a:moveTo>
                  <a:cubicBezTo>
                    <a:pt x="1019" y="10184"/>
                    <a:pt x="3381" y="10518"/>
                    <a:pt x="5584" y="9020"/>
                  </a:cubicBezTo>
                  <a:cubicBezTo>
                    <a:pt x="7142" y="7960"/>
                    <a:pt x="8528" y="6667"/>
                    <a:pt x="10000" y="5490"/>
                  </a:cubicBezTo>
                  <a:lnTo>
                    <a:pt x="10000" y="5490"/>
                  </a:lnTo>
                  <a:lnTo>
                    <a:pt x="10000" y="5392"/>
                  </a:lnTo>
                  <a:lnTo>
                    <a:pt x="10000" y="5392"/>
                  </a:lnTo>
                  <a:cubicBezTo>
                    <a:pt x="7403" y="3823"/>
                    <a:pt x="7013" y="3137"/>
                    <a:pt x="5844" y="2156"/>
                  </a:cubicBezTo>
                  <a:cubicBezTo>
                    <a:pt x="4935" y="1569"/>
                    <a:pt x="3766" y="687"/>
                    <a:pt x="2208" y="0"/>
                  </a:cubicBezTo>
                  <a:cubicBezTo>
                    <a:pt x="2597" y="1177"/>
                    <a:pt x="2468" y="2353"/>
                    <a:pt x="2727" y="3039"/>
                  </a:cubicBezTo>
                  <a:cubicBezTo>
                    <a:pt x="2987" y="3823"/>
                    <a:pt x="4805" y="6569"/>
                    <a:pt x="2338" y="8530"/>
                  </a:cubicBezTo>
                  <a:cubicBezTo>
                    <a:pt x="1688" y="9117"/>
                    <a:pt x="1054" y="9290"/>
                    <a:pt x="0" y="10000"/>
                  </a:cubicBezTo>
                </a:path>
              </a:pathLst>
            </a:custGeom>
            <a:grpFill/>
            <a:ln w="31750" cap="rnd" cmpd="sng">
              <a:solidFill>
                <a:schemeClr val="bg1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r"/>
              <a:endParaRPr lang="pt-BR" dirty="0"/>
            </a:p>
          </p:txBody>
        </p:sp>
      </p:grpSp>
      <p:sp>
        <p:nvSpPr>
          <p:cNvPr id="24" name="Título 1"/>
          <p:cNvSpPr txBox="1">
            <a:spLocks/>
          </p:cNvSpPr>
          <p:nvPr userDrawn="1"/>
        </p:nvSpPr>
        <p:spPr>
          <a:xfrm>
            <a:off x="4538456" y="3040380"/>
            <a:ext cx="4213226" cy="1228724"/>
          </a:xfrm>
          <a:prstGeom prst="rect">
            <a:avLst/>
          </a:prstGeom>
          <a:noFill/>
          <a:ln w="12700">
            <a:noFill/>
          </a:ln>
          <a:effectLst>
            <a:outerShdw dist="50800" dir="1800000" algn="tl" rotWithShape="0">
              <a:schemeClr val="accent1"/>
            </a:outerShdw>
          </a:effectLst>
        </p:spPr>
        <p:txBody>
          <a:bodyPr vert="horz" lIns="0" tIns="0" rIns="0" bIns="1440000" rtlCol="0" anchor="t" anchorCtr="0">
            <a:no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8000" dirty="0">
                <a:solidFill>
                  <a:schemeClr val="bg1"/>
                </a:solidFill>
              </a:rPr>
              <a:t>TOOLS</a:t>
            </a:r>
          </a:p>
        </p:txBody>
      </p:sp>
      <p:sp>
        <p:nvSpPr>
          <p:cNvPr id="25" name="Título 1"/>
          <p:cNvSpPr txBox="1">
            <a:spLocks/>
          </p:cNvSpPr>
          <p:nvPr userDrawn="1"/>
        </p:nvSpPr>
        <p:spPr>
          <a:xfrm>
            <a:off x="4406376" y="481013"/>
            <a:ext cx="4314826" cy="2104848"/>
          </a:xfrm>
          <a:prstGeom prst="rect">
            <a:avLst/>
          </a:prstGeom>
          <a:noFill/>
          <a:ln w="12700">
            <a:noFill/>
          </a:ln>
          <a:effectLst>
            <a:outerShdw dist="50800" dir="1800000" algn="tl" rotWithShape="0">
              <a:schemeClr val="accent1"/>
            </a:outerShdw>
          </a:effectLst>
        </p:spPr>
        <p:txBody>
          <a:bodyPr vert="horz" lIns="0" tIns="1080000" rIns="0" bIns="0" rtlCol="0" anchor="ctr">
            <a:no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15000" dirty="0">
                <a:solidFill>
                  <a:schemeClr val="bg1"/>
                </a:solidFill>
              </a:rPr>
              <a:t>MEI</a:t>
            </a:r>
          </a:p>
        </p:txBody>
      </p:sp>
      <p:cxnSp>
        <p:nvCxnSpPr>
          <p:cNvPr id="31" name="Conector reto 30"/>
          <p:cNvCxnSpPr/>
          <p:nvPr userDrawn="1"/>
        </p:nvCxnSpPr>
        <p:spPr>
          <a:xfrm>
            <a:off x="4538456" y="2857500"/>
            <a:ext cx="3607324" cy="0"/>
          </a:xfrm>
          <a:prstGeom prst="line">
            <a:avLst/>
          </a:prstGeom>
          <a:ln w="12700">
            <a:solidFill>
              <a:schemeClr val="accent1">
                <a:lumMod val="20000"/>
                <a:lumOff val="80000"/>
              </a:schemeClr>
            </a:solidFill>
            <a:prstDash val="dash"/>
          </a:ln>
          <a:effectLst>
            <a:outerShdw dist="12700" dir="3600000" algn="tl" rotWithShape="0">
              <a:schemeClr val="accent1">
                <a:alpha val="5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Espaço Reservado para Imagem 35"/>
          <p:cNvSpPr>
            <a:spLocks noGrp="1"/>
          </p:cNvSpPr>
          <p:nvPr>
            <p:ph type="pic" sz="quarter" idx="12" hasCustomPrompt="1"/>
          </p:nvPr>
        </p:nvSpPr>
        <p:spPr>
          <a:xfrm>
            <a:off x="8785225" y="157163"/>
            <a:ext cx="9852358" cy="5256212"/>
          </a:xfrm>
          <a:prstGeom prst="rect">
            <a:avLst/>
          </a:prstGeom>
          <a:solidFill>
            <a:schemeClr val="bg1">
              <a:lumMod val="10000"/>
            </a:schemeClr>
          </a:solidFill>
          <a:effectLst>
            <a:outerShdw blurRad="38100" sx="101000" sy="101000" algn="ctr" rotWithShape="0">
              <a:schemeClr val="bg1">
                <a:lumMod val="10000"/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11970047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5760">
          <p15:clr>
            <a:srgbClr val="FBAE40"/>
          </p15:clr>
        </p15:guide>
        <p15:guide id="3" orient="horz" pos="30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ço Reservado para Imagem 35"/>
          <p:cNvSpPr>
            <a:spLocks noGrp="1"/>
          </p:cNvSpPr>
          <p:nvPr>
            <p:ph type="pic" sz="quarter" idx="12" hasCustomPrompt="1"/>
          </p:nvPr>
        </p:nvSpPr>
        <p:spPr>
          <a:xfrm>
            <a:off x="-355711" y="157163"/>
            <a:ext cx="9852358" cy="5256212"/>
          </a:xfrm>
          <a:prstGeom prst="rect">
            <a:avLst/>
          </a:prstGeom>
          <a:solidFill>
            <a:schemeClr val="bg1">
              <a:lumMod val="10000"/>
            </a:schemeClr>
          </a:solidFill>
          <a:effectLst>
            <a:outerShdw blurRad="38100" sx="101000" sy="101000" algn="ctr" rotWithShape="0">
              <a:schemeClr val="bg1">
                <a:lumMod val="10000"/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IMG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520760" y="649040"/>
            <a:ext cx="2623240" cy="881162"/>
          </a:xfrm>
          <a:solidFill>
            <a:schemeClr val="accent5"/>
          </a:solidFill>
          <a:effectLst>
            <a:outerShdw dist="76200" dir="3000000" sx="101000" sy="101000" algn="tl" rotWithShape="0">
              <a:schemeClr val="bg1"/>
            </a:outerShdw>
          </a:effectLst>
        </p:spPr>
        <p:txBody>
          <a:bodyPr wrap="square" rIns="180000">
            <a:spAutoFit/>
          </a:bodyPr>
          <a:lstStyle>
            <a:lvl1pPr>
              <a:defRPr sz="2000" baseline="0"/>
            </a:lvl1pPr>
          </a:lstStyle>
          <a:p>
            <a:r>
              <a:rPr lang="pt-BR" dirty="0"/>
              <a:t>AGENDA PELA</a:t>
            </a:r>
            <a:br>
              <a:rPr lang="pt-BR" dirty="0"/>
            </a:br>
            <a:r>
              <a:rPr lang="pt-BR" dirty="0"/>
              <a:t>INOVAÇÃO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7673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ço Reservado para Imagem 39"/>
          <p:cNvSpPr>
            <a:spLocks noGrp="1"/>
          </p:cNvSpPr>
          <p:nvPr>
            <p:ph type="pic" sz="quarter" idx="13" hasCustomPrompt="1"/>
          </p:nvPr>
        </p:nvSpPr>
        <p:spPr>
          <a:xfrm>
            <a:off x="2698774" y="157163"/>
            <a:ext cx="6086451" cy="5256212"/>
          </a:xfrm>
          <a:prstGeom prst="rect">
            <a:avLst/>
          </a:prstGeom>
        </p:spPr>
        <p:txBody>
          <a:bodyPr anchor="ctr"/>
          <a:lstStyle>
            <a:lvl1pPr algn="ctr">
              <a:defRPr sz="1000">
                <a:solidFill>
                  <a:schemeClr val="bg1">
                    <a:lumMod val="25000"/>
                  </a:schemeClr>
                </a:solidFill>
              </a:defRPr>
            </a:lvl1pPr>
          </a:lstStyle>
          <a:p>
            <a:r>
              <a:rPr lang="pt-BR" dirty="0"/>
              <a:t>IMG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774" y="157163"/>
            <a:ext cx="2340000" cy="5256212"/>
          </a:xfrm>
          <a:pattFill prst="pct25">
            <a:fgClr>
              <a:schemeClr val="accent5">
                <a:lumMod val="75000"/>
              </a:schemeClr>
            </a:fgClr>
            <a:bgClr>
              <a:schemeClr val="accent5"/>
            </a:bgClr>
          </a:pattFill>
          <a:effectLst>
            <a:outerShdw dist="38100" algn="tl" rotWithShape="0">
              <a:schemeClr val="bg1">
                <a:lumMod val="25000"/>
                <a:alpha val="20000"/>
              </a:schemeClr>
            </a:outerShdw>
          </a:effectLst>
        </p:spPr>
        <p:txBody>
          <a:bodyPr lIns="108000" tIns="396000" rIns="108000">
            <a:noAutofit/>
          </a:bodyPr>
          <a:lstStyle>
            <a:lvl1pPr algn="l">
              <a:defRPr sz="2400">
                <a:latin typeface="+mj-lt"/>
              </a:defRPr>
            </a:lvl1pPr>
          </a:lstStyle>
          <a:p>
            <a:r>
              <a:rPr lang="pt-BR" dirty="0"/>
              <a:t>O</a:t>
            </a:r>
            <a:br>
              <a:rPr lang="pt-BR" dirty="0"/>
            </a:br>
            <a:r>
              <a:rPr lang="pt-BR" dirty="0"/>
              <a:t>PASSO</a:t>
            </a:r>
            <a:br>
              <a:rPr lang="pt-BR" dirty="0"/>
            </a:br>
            <a:r>
              <a:rPr lang="pt-BR" dirty="0"/>
              <a:t>INEVITÁVEL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>
          <a:xfrm>
            <a:off x="4394144" y="5455418"/>
            <a:ext cx="355711" cy="187553"/>
          </a:xfrm>
        </p:spPr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38" name="Espaço Reservado para Imagem 35"/>
          <p:cNvSpPr>
            <a:spLocks noGrp="1"/>
          </p:cNvSpPr>
          <p:nvPr>
            <p:ph type="pic" sz="quarter" idx="12" hasCustomPrompt="1"/>
          </p:nvPr>
        </p:nvSpPr>
        <p:spPr>
          <a:xfrm>
            <a:off x="-9493583" y="157163"/>
            <a:ext cx="9852358" cy="5256212"/>
          </a:xfrm>
          <a:prstGeom prst="rect">
            <a:avLst/>
          </a:prstGeom>
          <a:solidFill>
            <a:schemeClr val="bg1">
              <a:lumMod val="10000"/>
            </a:schemeClr>
          </a:solidFill>
          <a:effectLst>
            <a:outerShdw blurRad="38100" sx="101000" sy="101000" algn="ctr" rotWithShape="0">
              <a:schemeClr val="bg1">
                <a:lumMod val="10000"/>
                <a:alpha val="20000"/>
              </a:schemeClr>
            </a:outerShdw>
          </a:effectLst>
        </p:spPr>
        <p:txBody>
          <a:bodyPr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IMG</a:t>
            </a:r>
          </a:p>
        </p:txBody>
      </p:sp>
      <p:sp>
        <p:nvSpPr>
          <p:cNvPr id="43" name="Fluxograma: Entrada Manual 42"/>
          <p:cNvSpPr/>
          <p:nvPr userDrawn="1"/>
        </p:nvSpPr>
        <p:spPr>
          <a:xfrm rot="16200000" flipV="1">
            <a:off x="10071744" y="-1129355"/>
            <a:ext cx="5256210" cy="7829247"/>
          </a:xfrm>
          <a:prstGeom prst="flowChartManualInput">
            <a:avLst/>
          </a:prstGeom>
          <a:gradFill>
            <a:gsLst>
              <a:gs pos="0">
                <a:schemeClr val="bg1">
                  <a:lumMod val="25000"/>
                </a:schemeClr>
              </a:gs>
              <a:gs pos="69000">
                <a:srgbClr val="1F2942"/>
              </a:gs>
              <a:gs pos="100000">
                <a:srgbClr val="212742">
                  <a:alpha val="8000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7685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51" y="157163"/>
            <a:ext cx="9164302" cy="525621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358774" y="625475"/>
            <a:ext cx="2279651" cy="2155357"/>
          </a:xfrm>
          <a:gradFill>
            <a:gsLst>
              <a:gs pos="34000">
                <a:schemeClr val="accent6"/>
              </a:gs>
              <a:gs pos="100000">
                <a:schemeClr val="accent6">
                  <a:lumMod val="75000"/>
                </a:schemeClr>
              </a:gs>
            </a:gsLst>
            <a:lin ang="2400000" scaled="0"/>
          </a:gradFill>
          <a:effectLst>
            <a:outerShdw dist="127000" dir="2700000" algn="tl" rotWithShape="0">
              <a:schemeClr val="bg1"/>
            </a:outerShdw>
          </a:effectLst>
        </p:spPr>
        <p:txBody>
          <a:bodyPr wrap="square" rIns="180000">
            <a:spAutoFit/>
          </a:bodyPr>
          <a:lstStyle>
            <a:lvl1pPr>
              <a:defRPr sz="4400"/>
            </a:lvl1pPr>
          </a:lstStyle>
          <a:p>
            <a:r>
              <a:rPr lang="pt-BR" dirty="0"/>
              <a:t>MEI</a:t>
            </a:r>
            <a:br>
              <a:rPr lang="pt-BR" dirty="0"/>
            </a:br>
            <a:r>
              <a:rPr lang="pt-BR" dirty="0"/>
              <a:t>TOOL</a:t>
            </a:r>
            <a:br>
              <a:rPr lang="pt-BR" dirty="0"/>
            </a:br>
            <a:r>
              <a:rPr lang="pt-BR" dirty="0"/>
              <a:t>KIT</a:t>
            </a: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731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51" y="157163"/>
            <a:ext cx="9164302" cy="5256212"/>
          </a:xfrm>
          <a:prstGeom prst="rect">
            <a:avLst/>
          </a:prstGeom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53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agem 10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760" y="157163"/>
            <a:ext cx="9165519" cy="5256212"/>
          </a:xfrm>
          <a:prstGeom prst="rect">
            <a:avLst/>
          </a:prstGeom>
        </p:spPr>
      </p:pic>
      <p:sp>
        <p:nvSpPr>
          <p:cNvPr id="3" name="Espaço Reservado para Rodapé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6" name="Retângulo 5"/>
          <p:cNvSpPr/>
          <p:nvPr userDrawn="1"/>
        </p:nvSpPr>
        <p:spPr>
          <a:xfrm>
            <a:off x="358775" y="625475"/>
            <a:ext cx="8426450" cy="4464050"/>
          </a:xfrm>
          <a:prstGeom prst="rect">
            <a:avLst/>
          </a:prstGeom>
          <a:gradFill>
            <a:gsLst>
              <a:gs pos="0">
                <a:schemeClr val="accent6">
                  <a:alpha val="95000"/>
                </a:schemeClr>
              </a:gs>
              <a:gs pos="100000">
                <a:schemeClr val="accent6">
                  <a:lumMod val="75000"/>
                  <a:alpha val="90000"/>
                </a:schemeClr>
              </a:gs>
            </a:gsLst>
            <a:lin ang="2400000" scaled="0"/>
          </a:gradFill>
          <a:ln>
            <a:solidFill>
              <a:schemeClr val="bg2"/>
            </a:solidFill>
          </a:ln>
          <a:effectLst>
            <a:outerShdw blurRad="38100" dist="50800" dir="7800000" algn="t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558440" y="858971"/>
            <a:ext cx="4056430" cy="330654"/>
          </a:xfrm>
          <a:noFill/>
          <a:effectLst/>
        </p:spPr>
        <p:txBody>
          <a:bodyPr wrap="square" lIns="108000" tIns="72000" rIns="108000" bIns="36000">
            <a:spAutoFit/>
          </a:bodyPr>
          <a:lstStyle>
            <a:lvl1pPr>
              <a:defRPr sz="1600" baseline="0"/>
            </a:lvl1pPr>
          </a:lstStyle>
          <a:p>
            <a:r>
              <a:rPr lang="pt-BR" dirty="0"/>
              <a:t>MEI TOOLS</a:t>
            </a:r>
          </a:p>
        </p:txBody>
      </p:sp>
      <p:sp>
        <p:nvSpPr>
          <p:cNvPr id="5" name="Retângulo 4"/>
          <p:cNvSpPr/>
          <p:nvPr userDrawn="1"/>
        </p:nvSpPr>
        <p:spPr>
          <a:xfrm>
            <a:off x="358775" y="625475"/>
            <a:ext cx="1841430" cy="4464050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innerShdw blurRad="38100" dist="254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903568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otDmnd">
          <a:fgClr>
            <a:schemeClr val="tx1">
              <a:lumMod val="10000"/>
              <a:lumOff val="9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1" y="5413375"/>
            <a:ext cx="9144001" cy="309738"/>
          </a:xfrm>
          <a:prstGeom prst="rect">
            <a:avLst/>
          </a:prstGeom>
          <a:pattFill prst="pct50">
            <a:fgClr>
              <a:schemeClr val="tx2">
                <a:lumMod val="20000"/>
                <a:lumOff val="80000"/>
              </a:schemeClr>
            </a:fgClr>
            <a:bgClr>
              <a:schemeClr val="tx2">
                <a:lumMod val="20000"/>
                <a:lumOff val="80000"/>
              </a:schemeClr>
            </a:bgClr>
          </a:pattFill>
          <a:ln>
            <a:noFill/>
          </a:ln>
          <a:effectLst>
            <a:innerShdw blurRad="38100" dist="12700" dir="162000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179389" y="427085"/>
            <a:ext cx="3060000" cy="3967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  <a:effectLst>
            <a:outerShdw dist="50800" dir="2700000" algn="tl" rotWithShape="0">
              <a:schemeClr val="bg1">
                <a:lumMod val="50000"/>
                <a:alpha val="50000"/>
              </a:schemeClr>
            </a:outerShdw>
          </a:effectLst>
        </p:spPr>
        <p:txBody>
          <a:bodyPr vert="horz" lIns="180000" tIns="180000" rIns="324000" bIns="144000" rtlCol="0" anchor="ctr">
            <a:normAutofit/>
          </a:bodyPr>
          <a:lstStyle/>
          <a:p>
            <a:r>
              <a:rPr lang="pt-BR" dirty="0"/>
              <a:t>TÍTULO DO SLIDE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9388" y="5455418"/>
            <a:ext cx="4392612" cy="187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67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1999" y="5455418"/>
            <a:ext cx="355711" cy="1875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67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62EF8AD-4DC1-44C5-9A50-526D3F257A92}" type="slidenum">
              <a:rPr lang="pt-BR" smtClean="0"/>
              <a:pPr/>
              <a:t>‹nº›</a:t>
            </a:fld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-1" y="0"/>
            <a:ext cx="9144001" cy="1574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innerShdw blurRad="38100" dist="12700" dir="5400000">
              <a:prstClr val="black">
                <a:alpha val="2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19" name="Retângulo 18"/>
          <p:cNvSpPr/>
          <p:nvPr/>
        </p:nvSpPr>
        <p:spPr>
          <a:xfrm>
            <a:off x="-1" y="5685014"/>
            <a:ext cx="9144001" cy="38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sp>
        <p:nvSpPr>
          <p:cNvPr id="14" name="Retângulo 13"/>
          <p:cNvSpPr/>
          <p:nvPr userDrawn="1"/>
        </p:nvSpPr>
        <p:spPr>
          <a:xfrm>
            <a:off x="-1" y="0"/>
            <a:ext cx="9144001" cy="38099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 dirty="0"/>
          </a:p>
        </p:txBody>
      </p:sp>
      <p:grpSp>
        <p:nvGrpSpPr>
          <p:cNvPr id="9" name="Group 4"/>
          <p:cNvGrpSpPr>
            <a:grpSpLocks noChangeAspect="1"/>
          </p:cNvGrpSpPr>
          <p:nvPr userDrawn="1"/>
        </p:nvGrpSpPr>
        <p:grpSpPr bwMode="auto">
          <a:xfrm>
            <a:off x="8568730" y="5468431"/>
            <a:ext cx="467930" cy="175812"/>
            <a:chOff x="3789" y="1494"/>
            <a:chExt cx="2933" cy="1102"/>
          </a:xfrm>
        </p:grpSpPr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4959" y="1494"/>
              <a:ext cx="1763" cy="841"/>
            </a:xfrm>
            <a:custGeom>
              <a:avLst/>
              <a:gdLst>
                <a:gd name="T0" fmla="*/ 365 w 388"/>
                <a:gd name="T1" fmla="*/ 46 h 185"/>
                <a:gd name="T2" fmla="*/ 388 w 388"/>
                <a:gd name="T3" fmla="*/ 23 h 185"/>
                <a:gd name="T4" fmla="*/ 365 w 388"/>
                <a:gd name="T5" fmla="*/ 0 h 185"/>
                <a:gd name="T6" fmla="*/ 342 w 388"/>
                <a:gd name="T7" fmla="*/ 23 h 185"/>
                <a:gd name="T8" fmla="*/ 365 w 388"/>
                <a:gd name="T9" fmla="*/ 46 h 185"/>
                <a:gd name="T10" fmla="*/ 186 w 388"/>
                <a:gd name="T11" fmla="*/ 183 h 185"/>
                <a:gd name="T12" fmla="*/ 186 w 388"/>
                <a:gd name="T13" fmla="*/ 95 h 185"/>
                <a:gd name="T14" fmla="*/ 173 w 388"/>
                <a:gd name="T15" fmla="*/ 66 h 185"/>
                <a:gd name="T16" fmla="*/ 138 w 388"/>
                <a:gd name="T17" fmla="*/ 54 h 185"/>
                <a:gd name="T18" fmla="*/ 112 w 388"/>
                <a:gd name="T19" fmla="*/ 58 h 185"/>
                <a:gd name="T20" fmla="*/ 95 w 388"/>
                <a:gd name="T21" fmla="*/ 66 h 185"/>
                <a:gd name="T22" fmla="*/ 80 w 388"/>
                <a:gd name="T23" fmla="*/ 57 h 185"/>
                <a:gd name="T24" fmla="*/ 55 w 388"/>
                <a:gd name="T25" fmla="*/ 54 h 185"/>
                <a:gd name="T26" fmla="*/ 25 w 388"/>
                <a:gd name="T27" fmla="*/ 57 h 185"/>
                <a:gd name="T28" fmla="*/ 0 w 388"/>
                <a:gd name="T29" fmla="*/ 64 h 185"/>
                <a:gd name="T30" fmla="*/ 0 w 388"/>
                <a:gd name="T31" fmla="*/ 183 h 185"/>
                <a:gd name="T32" fmla="*/ 44 w 388"/>
                <a:gd name="T33" fmla="*/ 183 h 185"/>
                <a:gd name="T34" fmla="*/ 44 w 388"/>
                <a:gd name="T35" fmla="*/ 84 h 185"/>
                <a:gd name="T36" fmla="*/ 55 w 388"/>
                <a:gd name="T37" fmla="*/ 82 h 185"/>
                <a:gd name="T38" fmla="*/ 71 w 388"/>
                <a:gd name="T39" fmla="*/ 95 h 185"/>
                <a:gd name="T40" fmla="*/ 71 w 388"/>
                <a:gd name="T41" fmla="*/ 183 h 185"/>
                <a:gd name="T42" fmla="*/ 115 w 388"/>
                <a:gd name="T43" fmla="*/ 183 h 185"/>
                <a:gd name="T44" fmla="*/ 115 w 388"/>
                <a:gd name="T45" fmla="*/ 85 h 185"/>
                <a:gd name="T46" fmla="*/ 126 w 388"/>
                <a:gd name="T47" fmla="*/ 82 h 185"/>
                <a:gd name="T48" fmla="*/ 141 w 388"/>
                <a:gd name="T49" fmla="*/ 95 h 185"/>
                <a:gd name="T50" fmla="*/ 141 w 388"/>
                <a:gd name="T51" fmla="*/ 183 h 185"/>
                <a:gd name="T52" fmla="*/ 186 w 388"/>
                <a:gd name="T53" fmla="*/ 183 h 185"/>
                <a:gd name="T54" fmla="*/ 322 w 388"/>
                <a:gd name="T55" fmla="*/ 124 h 185"/>
                <a:gd name="T56" fmla="*/ 308 w 388"/>
                <a:gd name="T57" fmla="*/ 73 h 185"/>
                <a:gd name="T58" fmla="*/ 266 w 388"/>
                <a:gd name="T59" fmla="*/ 54 h 185"/>
                <a:gd name="T60" fmla="*/ 222 w 388"/>
                <a:gd name="T61" fmla="*/ 72 h 185"/>
                <a:gd name="T62" fmla="*/ 206 w 388"/>
                <a:gd name="T63" fmla="*/ 119 h 185"/>
                <a:gd name="T64" fmla="*/ 223 w 388"/>
                <a:gd name="T65" fmla="*/ 167 h 185"/>
                <a:gd name="T66" fmla="*/ 269 w 388"/>
                <a:gd name="T67" fmla="*/ 185 h 185"/>
                <a:gd name="T68" fmla="*/ 298 w 388"/>
                <a:gd name="T69" fmla="*/ 182 h 185"/>
                <a:gd name="T70" fmla="*/ 318 w 388"/>
                <a:gd name="T71" fmla="*/ 175 h 185"/>
                <a:gd name="T72" fmla="*/ 308 w 388"/>
                <a:gd name="T73" fmla="*/ 148 h 185"/>
                <a:gd name="T74" fmla="*/ 294 w 388"/>
                <a:gd name="T75" fmla="*/ 153 h 185"/>
                <a:gd name="T76" fmla="*/ 275 w 388"/>
                <a:gd name="T77" fmla="*/ 155 h 185"/>
                <a:gd name="T78" fmla="*/ 249 w 388"/>
                <a:gd name="T79" fmla="*/ 135 h 185"/>
                <a:gd name="T80" fmla="*/ 322 w 388"/>
                <a:gd name="T81" fmla="*/ 124 h 185"/>
                <a:gd name="T82" fmla="*/ 281 w 388"/>
                <a:gd name="T83" fmla="*/ 108 h 185"/>
                <a:gd name="T84" fmla="*/ 245 w 388"/>
                <a:gd name="T85" fmla="*/ 114 h 185"/>
                <a:gd name="T86" fmla="*/ 264 w 388"/>
                <a:gd name="T87" fmla="*/ 80 h 185"/>
                <a:gd name="T88" fmla="*/ 281 w 388"/>
                <a:gd name="T89" fmla="*/ 108 h 185"/>
                <a:gd name="T90" fmla="*/ 387 w 388"/>
                <a:gd name="T91" fmla="*/ 57 h 185"/>
                <a:gd name="T92" fmla="*/ 343 w 388"/>
                <a:gd name="T93" fmla="*/ 57 h 185"/>
                <a:gd name="T94" fmla="*/ 343 w 388"/>
                <a:gd name="T95" fmla="*/ 183 h 185"/>
                <a:gd name="T96" fmla="*/ 387 w 388"/>
                <a:gd name="T97" fmla="*/ 183 h 185"/>
                <a:gd name="T98" fmla="*/ 387 w 388"/>
                <a:gd name="T99" fmla="*/ 57 h 185"/>
                <a:gd name="T100" fmla="*/ 387 w 388"/>
                <a:gd name="T101" fmla="*/ 183 h 185"/>
                <a:gd name="T102" fmla="*/ 387 w 388"/>
                <a:gd name="T103" fmla="*/ 57 h 185"/>
                <a:gd name="T104" fmla="*/ 387 w 388"/>
                <a:gd name="T105" fmla="*/ 18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8" h="185">
                  <a:moveTo>
                    <a:pt x="365" y="46"/>
                  </a:moveTo>
                  <a:cubicBezTo>
                    <a:pt x="378" y="46"/>
                    <a:pt x="388" y="36"/>
                    <a:pt x="388" y="23"/>
                  </a:cubicBezTo>
                  <a:cubicBezTo>
                    <a:pt x="388" y="11"/>
                    <a:pt x="378" y="0"/>
                    <a:pt x="365" y="0"/>
                  </a:cubicBezTo>
                  <a:cubicBezTo>
                    <a:pt x="353" y="0"/>
                    <a:pt x="342" y="11"/>
                    <a:pt x="342" y="23"/>
                  </a:cubicBezTo>
                  <a:cubicBezTo>
                    <a:pt x="342" y="36"/>
                    <a:pt x="353" y="46"/>
                    <a:pt x="365" y="46"/>
                  </a:cubicBezTo>
                  <a:moveTo>
                    <a:pt x="186" y="183"/>
                  </a:moveTo>
                  <a:cubicBezTo>
                    <a:pt x="186" y="95"/>
                    <a:pt x="186" y="95"/>
                    <a:pt x="186" y="95"/>
                  </a:cubicBezTo>
                  <a:cubicBezTo>
                    <a:pt x="186" y="83"/>
                    <a:pt x="182" y="73"/>
                    <a:pt x="173" y="66"/>
                  </a:cubicBezTo>
                  <a:cubicBezTo>
                    <a:pt x="165" y="58"/>
                    <a:pt x="153" y="54"/>
                    <a:pt x="138" y="54"/>
                  </a:cubicBezTo>
                  <a:cubicBezTo>
                    <a:pt x="128" y="54"/>
                    <a:pt x="119" y="55"/>
                    <a:pt x="112" y="58"/>
                  </a:cubicBezTo>
                  <a:cubicBezTo>
                    <a:pt x="105" y="60"/>
                    <a:pt x="100" y="62"/>
                    <a:pt x="95" y="66"/>
                  </a:cubicBezTo>
                  <a:cubicBezTo>
                    <a:pt x="91" y="62"/>
                    <a:pt x="86" y="59"/>
                    <a:pt x="80" y="57"/>
                  </a:cubicBezTo>
                  <a:cubicBezTo>
                    <a:pt x="73" y="55"/>
                    <a:pt x="65" y="54"/>
                    <a:pt x="55" y="54"/>
                  </a:cubicBezTo>
                  <a:cubicBezTo>
                    <a:pt x="43" y="54"/>
                    <a:pt x="33" y="55"/>
                    <a:pt x="25" y="57"/>
                  </a:cubicBezTo>
                  <a:cubicBezTo>
                    <a:pt x="16" y="58"/>
                    <a:pt x="8" y="61"/>
                    <a:pt x="0" y="64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44" y="183"/>
                    <a:pt x="44" y="183"/>
                    <a:pt x="44" y="183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7" y="82"/>
                    <a:pt x="51" y="82"/>
                    <a:pt x="55" y="82"/>
                  </a:cubicBezTo>
                  <a:cubicBezTo>
                    <a:pt x="66" y="82"/>
                    <a:pt x="71" y="86"/>
                    <a:pt x="71" y="95"/>
                  </a:cubicBezTo>
                  <a:cubicBezTo>
                    <a:pt x="71" y="183"/>
                    <a:pt x="71" y="183"/>
                    <a:pt x="71" y="183"/>
                  </a:cubicBezTo>
                  <a:cubicBezTo>
                    <a:pt x="115" y="183"/>
                    <a:pt x="115" y="183"/>
                    <a:pt x="115" y="183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8" y="83"/>
                    <a:pt x="122" y="82"/>
                    <a:pt x="126" y="82"/>
                  </a:cubicBezTo>
                  <a:cubicBezTo>
                    <a:pt x="136" y="82"/>
                    <a:pt x="141" y="86"/>
                    <a:pt x="141" y="95"/>
                  </a:cubicBezTo>
                  <a:cubicBezTo>
                    <a:pt x="141" y="183"/>
                    <a:pt x="141" y="183"/>
                    <a:pt x="141" y="183"/>
                  </a:cubicBezTo>
                  <a:lnTo>
                    <a:pt x="186" y="183"/>
                  </a:lnTo>
                  <a:close/>
                  <a:moveTo>
                    <a:pt x="322" y="124"/>
                  </a:moveTo>
                  <a:cubicBezTo>
                    <a:pt x="322" y="102"/>
                    <a:pt x="317" y="85"/>
                    <a:pt x="308" y="73"/>
                  </a:cubicBezTo>
                  <a:cubicBezTo>
                    <a:pt x="299" y="60"/>
                    <a:pt x="285" y="54"/>
                    <a:pt x="266" y="54"/>
                  </a:cubicBezTo>
                  <a:cubicBezTo>
                    <a:pt x="247" y="54"/>
                    <a:pt x="232" y="60"/>
                    <a:pt x="222" y="72"/>
                  </a:cubicBezTo>
                  <a:cubicBezTo>
                    <a:pt x="211" y="84"/>
                    <a:pt x="206" y="100"/>
                    <a:pt x="206" y="119"/>
                  </a:cubicBezTo>
                  <a:cubicBezTo>
                    <a:pt x="206" y="139"/>
                    <a:pt x="212" y="155"/>
                    <a:pt x="223" y="167"/>
                  </a:cubicBezTo>
                  <a:cubicBezTo>
                    <a:pt x="234" y="179"/>
                    <a:pt x="249" y="185"/>
                    <a:pt x="269" y="185"/>
                  </a:cubicBezTo>
                  <a:cubicBezTo>
                    <a:pt x="280" y="185"/>
                    <a:pt x="290" y="184"/>
                    <a:pt x="298" y="182"/>
                  </a:cubicBezTo>
                  <a:cubicBezTo>
                    <a:pt x="305" y="181"/>
                    <a:pt x="312" y="178"/>
                    <a:pt x="318" y="175"/>
                  </a:cubicBezTo>
                  <a:cubicBezTo>
                    <a:pt x="308" y="148"/>
                    <a:pt x="308" y="148"/>
                    <a:pt x="308" y="148"/>
                  </a:cubicBezTo>
                  <a:cubicBezTo>
                    <a:pt x="304" y="150"/>
                    <a:pt x="300" y="152"/>
                    <a:pt x="294" y="153"/>
                  </a:cubicBezTo>
                  <a:cubicBezTo>
                    <a:pt x="288" y="154"/>
                    <a:pt x="282" y="155"/>
                    <a:pt x="275" y="155"/>
                  </a:cubicBezTo>
                  <a:cubicBezTo>
                    <a:pt x="260" y="155"/>
                    <a:pt x="251" y="148"/>
                    <a:pt x="249" y="135"/>
                  </a:cubicBezTo>
                  <a:lnTo>
                    <a:pt x="322" y="124"/>
                  </a:lnTo>
                  <a:close/>
                  <a:moveTo>
                    <a:pt x="281" y="108"/>
                  </a:moveTo>
                  <a:cubicBezTo>
                    <a:pt x="245" y="114"/>
                    <a:pt x="245" y="114"/>
                    <a:pt x="245" y="114"/>
                  </a:cubicBezTo>
                  <a:cubicBezTo>
                    <a:pt x="245" y="91"/>
                    <a:pt x="252" y="80"/>
                    <a:pt x="264" y="80"/>
                  </a:cubicBezTo>
                  <a:cubicBezTo>
                    <a:pt x="275" y="80"/>
                    <a:pt x="281" y="89"/>
                    <a:pt x="281" y="108"/>
                  </a:cubicBezTo>
                  <a:moveTo>
                    <a:pt x="387" y="57"/>
                  </a:moveTo>
                  <a:cubicBezTo>
                    <a:pt x="343" y="57"/>
                    <a:pt x="343" y="57"/>
                    <a:pt x="343" y="57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87" y="183"/>
                    <a:pt x="387" y="183"/>
                    <a:pt x="387" y="183"/>
                  </a:cubicBezTo>
                  <a:lnTo>
                    <a:pt x="387" y="57"/>
                  </a:lnTo>
                  <a:close/>
                  <a:moveTo>
                    <a:pt x="387" y="183"/>
                  </a:moveTo>
                  <a:cubicBezTo>
                    <a:pt x="387" y="57"/>
                    <a:pt x="387" y="57"/>
                    <a:pt x="387" y="57"/>
                  </a:cubicBezTo>
                  <a:lnTo>
                    <a:pt x="387" y="18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4189" y="1520"/>
              <a:ext cx="560" cy="679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solidFill>
              <a:srgbClr val="FFD5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4163" y="1915"/>
              <a:ext cx="643" cy="681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solidFill>
              <a:srgbClr val="B1D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789" y="1780"/>
              <a:ext cx="698" cy="608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solidFill>
              <a:srgbClr val="32B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4163" y="2045"/>
              <a:ext cx="236" cy="208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solidFill>
              <a:srgbClr val="239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4196" y="1837"/>
              <a:ext cx="243" cy="208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solidFill>
              <a:srgbClr val="2F7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4198" y="1915"/>
              <a:ext cx="289" cy="277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solidFill>
              <a:srgbClr val="D34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4399" y="1951"/>
              <a:ext cx="182" cy="248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105">
                  <a:moveTo>
                    <a:pt x="0" y="102"/>
                  </a:moveTo>
                  <a:cubicBezTo>
                    <a:pt x="1" y="102"/>
                    <a:pt x="3" y="103"/>
                    <a:pt x="4" y="103"/>
                  </a:cubicBezTo>
                  <a:cubicBezTo>
                    <a:pt x="20" y="105"/>
                    <a:pt x="32" y="101"/>
                    <a:pt x="43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8" y="66"/>
                    <a:pt x="69" y="64"/>
                    <a:pt x="70" y="63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3" y="60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57" y="39"/>
                    <a:pt x="54" y="32"/>
                    <a:pt x="45" y="22"/>
                  </a:cubicBezTo>
                  <a:cubicBezTo>
                    <a:pt x="38" y="16"/>
                    <a:pt x="29" y="7"/>
                    <a:pt x="17" y="0"/>
                  </a:cubicBezTo>
                  <a:cubicBezTo>
                    <a:pt x="20" y="12"/>
                    <a:pt x="19" y="24"/>
                    <a:pt x="21" y="31"/>
                  </a:cubicBezTo>
                  <a:cubicBezTo>
                    <a:pt x="23" y="39"/>
                    <a:pt x="37" y="67"/>
                    <a:pt x="18" y="87"/>
                  </a:cubicBezTo>
                  <a:cubicBezTo>
                    <a:pt x="13" y="93"/>
                    <a:pt x="6" y="98"/>
                    <a:pt x="0" y="102"/>
                  </a:cubicBezTo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876786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  <p:sldLayoutId id="2147483671" r:id="rId3"/>
    <p:sldLayoutId id="2147483685" r:id="rId4"/>
    <p:sldLayoutId id="2147483672" r:id="rId5"/>
    <p:sldLayoutId id="2147483665" r:id="rId6"/>
    <p:sldLayoutId id="2147483677" r:id="rId7"/>
    <p:sldLayoutId id="2147483683" r:id="rId8"/>
    <p:sldLayoutId id="2147483679" r:id="rId9"/>
    <p:sldLayoutId id="2147483680" r:id="rId10"/>
    <p:sldLayoutId id="2147483684" r:id="rId11"/>
    <p:sldLayoutId id="2147483681" r:id="rId12"/>
    <p:sldLayoutId id="2147483682" r:id="rId13"/>
    <p:sldLayoutId id="2147483686" r:id="rId14"/>
    <p:sldLayoutId id="2147483688" r:id="rId15"/>
    <p:sldLayoutId id="2147483701" r:id="rId16"/>
    <p:sldLayoutId id="2147483702" r:id="rId17"/>
    <p:sldLayoutId id="2147483703" r:id="rId18"/>
    <p:sldLayoutId id="2147483704" r:id="rId19"/>
  </p:sldLayoutIdLst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1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761970" rtl="0" eaLnBrk="1" latinLnBrk="0" hangingPunct="1">
        <a:lnSpc>
          <a:spcPct val="90000"/>
        </a:lnSpc>
        <a:spcBef>
          <a:spcPts val="833"/>
        </a:spcBef>
        <a:buFont typeface="Arial" panose="020B0604020202020204" pitchFamily="34" charset="0"/>
        <a:buNone/>
        <a:defRPr sz="2333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indent="0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indent="0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None/>
        <a:defRPr sz="1667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indent="0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indent="0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None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4" orient="horz" pos="99" userDrawn="1">
          <p15:clr>
            <a:srgbClr val="F26B43"/>
          </p15:clr>
        </p15:guide>
        <p15:guide id="5" pos="5534" userDrawn="1">
          <p15:clr>
            <a:srgbClr val="F26B43"/>
          </p15:clr>
        </p15:guide>
        <p15:guide id="6" pos="226" userDrawn="1">
          <p15:clr>
            <a:srgbClr val="F26B43"/>
          </p15:clr>
        </p15:guide>
        <p15:guide id="7" orient="horz" pos="3410" userDrawn="1">
          <p15:clr>
            <a:srgbClr val="F26B43"/>
          </p15:clr>
        </p15:guide>
        <p15:guide id="8" orient="horz" pos="3206" userDrawn="1">
          <p15:clr>
            <a:srgbClr val="F26B43"/>
          </p15:clr>
        </p15:guide>
        <p15:guide id="9" pos="113" userDrawn="1">
          <p15:clr>
            <a:srgbClr val="F26B43"/>
          </p15:clr>
        </p15:guide>
        <p15:guide id="10" orient="horz" pos="1800" userDrawn="1">
          <p15:clr>
            <a:srgbClr val="F26B43"/>
          </p15:clr>
        </p15:guide>
        <p15:guide id="11" orient="horz" pos="394" userDrawn="1">
          <p15:clr>
            <a:srgbClr val="F26B43"/>
          </p15:clr>
        </p15:guide>
        <p15:guide id="12" userDrawn="1">
          <p15:clr>
            <a:srgbClr val="F26B43"/>
          </p15:clr>
        </p15:guide>
        <p15:guide id="13" pos="57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26" Type="http://schemas.openxmlformats.org/officeDocument/2006/relationships/image" Target="../media/image37.png"/><Relationship Id="rId39" Type="http://schemas.openxmlformats.org/officeDocument/2006/relationships/image" Target="../media/image50.jpe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50" Type="http://schemas.openxmlformats.org/officeDocument/2006/relationships/image" Target="../media/image61.jpeg"/><Relationship Id="rId55" Type="http://schemas.openxmlformats.org/officeDocument/2006/relationships/image" Target="../media/image66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png"/><Relationship Id="rId29" Type="http://schemas.openxmlformats.org/officeDocument/2006/relationships/image" Target="../media/image40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3" Type="http://schemas.openxmlformats.org/officeDocument/2006/relationships/image" Target="../media/image64.png"/><Relationship Id="rId58" Type="http://schemas.openxmlformats.org/officeDocument/2006/relationships/image" Target="../media/image69.png"/><Relationship Id="rId5" Type="http://schemas.openxmlformats.org/officeDocument/2006/relationships/image" Target="../media/image17.png"/><Relationship Id="rId61" Type="http://schemas.openxmlformats.org/officeDocument/2006/relationships/image" Target="../media/image72.png"/><Relationship Id="rId19" Type="http://schemas.openxmlformats.org/officeDocument/2006/relationships/image" Target="../media/image3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jpe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43" Type="http://schemas.openxmlformats.org/officeDocument/2006/relationships/image" Target="../media/image54.png"/><Relationship Id="rId48" Type="http://schemas.openxmlformats.org/officeDocument/2006/relationships/image" Target="../media/image59.png"/><Relationship Id="rId56" Type="http://schemas.openxmlformats.org/officeDocument/2006/relationships/image" Target="../media/image67.png"/><Relationship Id="rId8" Type="http://schemas.openxmlformats.org/officeDocument/2006/relationships/image" Target="../media/image19.jpeg"/><Relationship Id="rId51" Type="http://schemas.openxmlformats.org/officeDocument/2006/relationships/image" Target="../media/image62.png"/><Relationship Id="rId3" Type="http://schemas.openxmlformats.org/officeDocument/2006/relationships/image" Target="../media/image14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59" Type="http://schemas.openxmlformats.org/officeDocument/2006/relationships/image" Target="../media/image70.png"/><Relationship Id="rId20" Type="http://schemas.openxmlformats.org/officeDocument/2006/relationships/image" Target="../media/image31.jpeg"/><Relationship Id="rId41" Type="http://schemas.openxmlformats.org/officeDocument/2006/relationships/image" Target="../media/image52.png"/><Relationship Id="rId54" Type="http://schemas.openxmlformats.org/officeDocument/2006/relationships/image" Target="../media/image6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49" Type="http://schemas.openxmlformats.org/officeDocument/2006/relationships/image" Target="../media/image60.png"/><Relationship Id="rId57" Type="http://schemas.openxmlformats.org/officeDocument/2006/relationships/image" Target="../media/image68.png"/><Relationship Id="rId10" Type="http://schemas.openxmlformats.org/officeDocument/2006/relationships/image" Target="../media/image21.jpeg"/><Relationship Id="rId31" Type="http://schemas.openxmlformats.org/officeDocument/2006/relationships/image" Target="../media/image42.png"/><Relationship Id="rId44" Type="http://schemas.openxmlformats.org/officeDocument/2006/relationships/image" Target="../media/image55.png"/><Relationship Id="rId52" Type="http://schemas.openxmlformats.org/officeDocument/2006/relationships/image" Target="../media/image63.png"/><Relationship Id="rId60" Type="http://schemas.openxmlformats.org/officeDocument/2006/relationships/image" Target="../media/image71.pn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2322286"/>
            <a:ext cx="9144000" cy="1689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  <a:latin typeface="Century Gothic" pitchFamily="34" charset="0"/>
              </a:rPr>
              <a:t>Instituto </a:t>
            </a:r>
            <a:r>
              <a:rPr lang="pt-BR" sz="2400" b="1" dirty="0" err="1" smtClean="0">
                <a:solidFill>
                  <a:schemeClr val="tx1"/>
                </a:solidFill>
                <a:latin typeface="Century Gothic" pitchFamily="34" charset="0"/>
              </a:rPr>
              <a:t>Euvaldo</a:t>
            </a:r>
            <a:r>
              <a:rPr lang="pt-BR" sz="2400" b="1" dirty="0" smtClean="0">
                <a:solidFill>
                  <a:schemeClr val="tx1"/>
                </a:solidFill>
                <a:latin typeface="Century Gothic" pitchFamily="34" charset="0"/>
              </a:rPr>
              <a:t> </a:t>
            </a:r>
            <a:r>
              <a:rPr lang="pt-BR" sz="2400" b="1" dirty="0" err="1" smtClean="0">
                <a:solidFill>
                  <a:schemeClr val="tx1"/>
                </a:solidFill>
                <a:latin typeface="Century Gothic" pitchFamily="34" charset="0"/>
              </a:rPr>
              <a:t>Lodi</a:t>
            </a:r>
            <a:r>
              <a:rPr lang="pt-BR" sz="2400" b="1" dirty="0" smtClean="0">
                <a:solidFill>
                  <a:schemeClr val="tx1"/>
                </a:solidFill>
                <a:latin typeface="Century Gothic" pitchFamily="34" charset="0"/>
              </a:rPr>
              <a:t> – Um caso de sucesso em inovação</a:t>
            </a:r>
            <a:endParaRPr lang="pt-BR" sz="2400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endParaRPr lang="pt-BR" b="1" dirty="0">
              <a:solidFill>
                <a:schemeClr val="tx1"/>
              </a:solidFill>
              <a:latin typeface="Century Gothic" pitchFamily="34" charset="0"/>
            </a:endParaRPr>
          </a:p>
          <a:p>
            <a:pPr algn="ctr"/>
            <a:r>
              <a:rPr lang="pt-BR" b="1" dirty="0" smtClean="0">
                <a:solidFill>
                  <a:schemeClr val="tx1"/>
                </a:solidFill>
                <a:latin typeface="Century Gothic" pitchFamily="34" charset="0"/>
              </a:rPr>
              <a:t>Paulo </a:t>
            </a:r>
            <a:r>
              <a:rPr lang="pt-BR" b="1" dirty="0" err="1" smtClean="0">
                <a:solidFill>
                  <a:schemeClr val="tx1"/>
                </a:solidFill>
                <a:latin typeface="Century Gothic" pitchFamily="34" charset="0"/>
              </a:rPr>
              <a:t>Mól</a:t>
            </a:r>
            <a:r>
              <a:rPr lang="pt-BR" b="1" dirty="0" smtClean="0">
                <a:solidFill>
                  <a:schemeClr val="tx1"/>
                </a:solidFill>
                <a:latin typeface="Century Gothic" pitchFamily="34" charset="0"/>
              </a:rPr>
              <a:t> – Superintendente do IEL</a:t>
            </a:r>
            <a:endParaRPr lang="pt-BR" b="1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001170" y="626319"/>
            <a:ext cx="2662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600" b="1" dirty="0" smtClean="0">
                <a:solidFill>
                  <a:schemeClr val="bg1"/>
                </a:solidFill>
                <a:latin typeface="Century Gothic" pitchFamily="34" charset="0"/>
              </a:rPr>
              <a:t>09 </a:t>
            </a:r>
            <a:r>
              <a:rPr lang="pt-BR" sz="1600" b="1" dirty="0">
                <a:solidFill>
                  <a:schemeClr val="bg1"/>
                </a:solidFill>
                <a:latin typeface="Century Gothic" pitchFamily="34" charset="0"/>
              </a:rPr>
              <a:t>de dezembro de 2016</a:t>
            </a:r>
          </a:p>
        </p:txBody>
      </p:sp>
    </p:spTree>
    <p:extLst>
      <p:ext uri="{BB962C8B-B14F-4D97-AF65-F5344CB8AC3E}">
        <p14:creationId xmlns:p14="http://schemas.microsoft.com/office/powerpoint/2010/main" val="167786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6"/>
          <p:cNvGrpSpPr/>
          <p:nvPr/>
        </p:nvGrpSpPr>
        <p:grpSpPr>
          <a:xfrm>
            <a:off x="572402" y="933872"/>
            <a:ext cx="1027883" cy="439494"/>
            <a:chOff x="528636" y="857672"/>
            <a:chExt cx="1027883" cy="439494"/>
          </a:xfrm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1029870" y="925075"/>
              <a:ext cx="526649" cy="251225"/>
            </a:xfrm>
            <a:custGeom>
              <a:avLst/>
              <a:gdLst>
                <a:gd name="T0" fmla="*/ 365 w 388"/>
                <a:gd name="T1" fmla="*/ 46 h 185"/>
                <a:gd name="T2" fmla="*/ 388 w 388"/>
                <a:gd name="T3" fmla="*/ 23 h 185"/>
                <a:gd name="T4" fmla="*/ 365 w 388"/>
                <a:gd name="T5" fmla="*/ 0 h 185"/>
                <a:gd name="T6" fmla="*/ 342 w 388"/>
                <a:gd name="T7" fmla="*/ 23 h 185"/>
                <a:gd name="T8" fmla="*/ 365 w 388"/>
                <a:gd name="T9" fmla="*/ 46 h 185"/>
                <a:gd name="T10" fmla="*/ 186 w 388"/>
                <a:gd name="T11" fmla="*/ 183 h 185"/>
                <a:gd name="T12" fmla="*/ 186 w 388"/>
                <a:gd name="T13" fmla="*/ 95 h 185"/>
                <a:gd name="T14" fmla="*/ 173 w 388"/>
                <a:gd name="T15" fmla="*/ 66 h 185"/>
                <a:gd name="T16" fmla="*/ 138 w 388"/>
                <a:gd name="T17" fmla="*/ 54 h 185"/>
                <a:gd name="T18" fmla="*/ 112 w 388"/>
                <a:gd name="T19" fmla="*/ 58 h 185"/>
                <a:gd name="T20" fmla="*/ 95 w 388"/>
                <a:gd name="T21" fmla="*/ 66 h 185"/>
                <a:gd name="T22" fmla="*/ 80 w 388"/>
                <a:gd name="T23" fmla="*/ 57 h 185"/>
                <a:gd name="T24" fmla="*/ 55 w 388"/>
                <a:gd name="T25" fmla="*/ 54 h 185"/>
                <a:gd name="T26" fmla="*/ 25 w 388"/>
                <a:gd name="T27" fmla="*/ 57 h 185"/>
                <a:gd name="T28" fmla="*/ 0 w 388"/>
                <a:gd name="T29" fmla="*/ 64 h 185"/>
                <a:gd name="T30" fmla="*/ 0 w 388"/>
                <a:gd name="T31" fmla="*/ 183 h 185"/>
                <a:gd name="T32" fmla="*/ 44 w 388"/>
                <a:gd name="T33" fmla="*/ 183 h 185"/>
                <a:gd name="T34" fmla="*/ 44 w 388"/>
                <a:gd name="T35" fmla="*/ 84 h 185"/>
                <a:gd name="T36" fmla="*/ 55 w 388"/>
                <a:gd name="T37" fmla="*/ 82 h 185"/>
                <a:gd name="T38" fmla="*/ 71 w 388"/>
                <a:gd name="T39" fmla="*/ 95 h 185"/>
                <a:gd name="T40" fmla="*/ 71 w 388"/>
                <a:gd name="T41" fmla="*/ 183 h 185"/>
                <a:gd name="T42" fmla="*/ 115 w 388"/>
                <a:gd name="T43" fmla="*/ 183 h 185"/>
                <a:gd name="T44" fmla="*/ 115 w 388"/>
                <a:gd name="T45" fmla="*/ 85 h 185"/>
                <a:gd name="T46" fmla="*/ 126 w 388"/>
                <a:gd name="T47" fmla="*/ 82 h 185"/>
                <a:gd name="T48" fmla="*/ 141 w 388"/>
                <a:gd name="T49" fmla="*/ 95 h 185"/>
                <a:gd name="T50" fmla="*/ 141 w 388"/>
                <a:gd name="T51" fmla="*/ 183 h 185"/>
                <a:gd name="T52" fmla="*/ 186 w 388"/>
                <a:gd name="T53" fmla="*/ 183 h 185"/>
                <a:gd name="T54" fmla="*/ 322 w 388"/>
                <a:gd name="T55" fmla="*/ 124 h 185"/>
                <a:gd name="T56" fmla="*/ 308 w 388"/>
                <a:gd name="T57" fmla="*/ 73 h 185"/>
                <a:gd name="T58" fmla="*/ 266 w 388"/>
                <a:gd name="T59" fmla="*/ 54 h 185"/>
                <a:gd name="T60" fmla="*/ 222 w 388"/>
                <a:gd name="T61" fmla="*/ 72 h 185"/>
                <a:gd name="T62" fmla="*/ 206 w 388"/>
                <a:gd name="T63" fmla="*/ 119 h 185"/>
                <a:gd name="T64" fmla="*/ 223 w 388"/>
                <a:gd name="T65" fmla="*/ 167 h 185"/>
                <a:gd name="T66" fmla="*/ 269 w 388"/>
                <a:gd name="T67" fmla="*/ 185 h 185"/>
                <a:gd name="T68" fmla="*/ 298 w 388"/>
                <a:gd name="T69" fmla="*/ 182 h 185"/>
                <a:gd name="T70" fmla="*/ 318 w 388"/>
                <a:gd name="T71" fmla="*/ 175 h 185"/>
                <a:gd name="T72" fmla="*/ 308 w 388"/>
                <a:gd name="T73" fmla="*/ 148 h 185"/>
                <a:gd name="T74" fmla="*/ 294 w 388"/>
                <a:gd name="T75" fmla="*/ 153 h 185"/>
                <a:gd name="T76" fmla="*/ 275 w 388"/>
                <a:gd name="T77" fmla="*/ 155 h 185"/>
                <a:gd name="T78" fmla="*/ 249 w 388"/>
                <a:gd name="T79" fmla="*/ 135 h 185"/>
                <a:gd name="T80" fmla="*/ 322 w 388"/>
                <a:gd name="T81" fmla="*/ 124 h 185"/>
                <a:gd name="T82" fmla="*/ 281 w 388"/>
                <a:gd name="T83" fmla="*/ 108 h 185"/>
                <a:gd name="T84" fmla="*/ 245 w 388"/>
                <a:gd name="T85" fmla="*/ 114 h 185"/>
                <a:gd name="T86" fmla="*/ 264 w 388"/>
                <a:gd name="T87" fmla="*/ 80 h 185"/>
                <a:gd name="T88" fmla="*/ 281 w 388"/>
                <a:gd name="T89" fmla="*/ 108 h 185"/>
                <a:gd name="T90" fmla="*/ 387 w 388"/>
                <a:gd name="T91" fmla="*/ 57 h 185"/>
                <a:gd name="T92" fmla="*/ 343 w 388"/>
                <a:gd name="T93" fmla="*/ 57 h 185"/>
                <a:gd name="T94" fmla="*/ 343 w 388"/>
                <a:gd name="T95" fmla="*/ 183 h 185"/>
                <a:gd name="T96" fmla="*/ 387 w 388"/>
                <a:gd name="T97" fmla="*/ 183 h 185"/>
                <a:gd name="T98" fmla="*/ 387 w 388"/>
                <a:gd name="T99" fmla="*/ 57 h 185"/>
                <a:gd name="T100" fmla="*/ 387 w 388"/>
                <a:gd name="T101" fmla="*/ 183 h 185"/>
                <a:gd name="T102" fmla="*/ 387 w 388"/>
                <a:gd name="T103" fmla="*/ 57 h 185"/>
                <a:gd name="T104" fmla="*/ 387 w 388"/>
                <a:gd name="T105" fmla="*/ 18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8" h="185">
                  <a:moveTo>
                    <a:pt x="365" y="46"/>
                  </a:moveTo>
                  <a:cubicBezTo>
                    <a:pt x="378" y="46"/>
                    <a:pt x="388" y="36"/>
                    <a:pt x="388" y="23"/>
                  </a:cubicBezTo>
                  <a:cubicBezTo>
                    <a:pt x="388" y="11"/>
                    <a:pt x="378" y="0"/>
                    <a:pt x="365" y="0"/>
                  </a:cubicBezTo>
                  <a:cubicBezTo>
                    <a:pt x="353" y="0"/>
                    <a:pt x="342" y="11"/>
                    <a:pt x="342" y="23"/>
                  </a:cubicBezTo>
                  <a:cubicBezTo>
                    <a:pt x="342" y="36"/>
                    <a:pt x="353" y="46"/>
                    <a:pt x="365" y="46"/>
                  </a:cubicBezTo>
                  <a:moveTo>
                    <a:pt x="186" y="183"/>
                  </a:moveTo>
                  <a:cubicBezTo>
                    <a:pt x="186" y="95"/>
                    <a:pt x="186" y="95"/>
                    <a:pt x="186" y="95"/>
                  </a:cubicBezTo>
                  <a:cubicBezTo>
                    <a:pt x="186" y="83"/>
                    <a:pt x="182" y="73"/>
                    <a:pt x="173" y="66"/>
                  </a:cubicBezTo>
                  <a:cubicBezTo>
                    <a:pt x="165" y="58"/>
                    <a:pt x="153" y="54"/>
                    <a:pt x="138" y="54"/>
                  </a:cubicBezTo>
                  <a:cubicBezTo>
                    <a:pt x="128" y="54"/>
                    <a:pt x="119" y="55"/>
                    <a:pt x="112" y="58"/>
                  </a:cubicBezTo>
                  <a:cubicBezTo>
                    <a:pt x="105" y="60"/>
                    <a:pt x="100" y="62"/>
                    <a:pt x="95" y="66"/>
                  </a:cubicBezTo>
                  <a:cubicBezTo>
                    <a:pt x="91" y="62"/>
                    <a:pt x="86" y="59"/>
                    <a:pt x="80" y="57"/>
                  </a:cubicBezTo>
                  <a:cubicBezTo>
                    <a:pt x="73" y="55"/>
                    <a:pt x="65" y="54"/>
                    <a:pt x="55" y="54"/>
                  </a:cubicBezTo>
                  <a:cubicBezTo>
                    <a:pt x="43" y="54"/>
                    <a:pt x="33" y="55"/>
                    <a:pt x="25" y="57"/>
                  </a:cubicBezTo>
                  <a:cubicBezTo>
                    <a:pt x="16" y="58"/>
                    <a:pt x="8" y="61"/>
                    <a:pt x="0" y="64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44" y="183"/>
                    <a:pt x="44" y="183"/>
                    <a:pt x="44" y="183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7" y="82"/>
                    <a:pt x="51" y="82"/>
                    <a:pt x="55" y="82"/>
                  </a:cubicBezTo>
                  <a:cubicBezTo>
                    <a:pt x="66" y="82"/>
                    <a:pt x="71" y="86"/>
                    <a:pt x="71" y="95"/>
                  </a:cubicBezTo>
                  <a:cubicBezTo>
                    <a:pt x="71" y="183"/>
                    <a:pt x="71" y="183"/>
                    <a:pt x="71" y="183"/>
                  </a:cubicBezTo>
                  <a:cubicBezTo>
                    <a:pt x="115" y="183"/>
                    <a:pt x="115" y="183"/>
                    <a:pt x="115" y="183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8" y="83"/>
                    <a:pt x="122" y="82"/>
                    <a:pt x="126" y="82"/>
                  </a:cubicBezTo>
                  <a:cubicBezTo>
                    <a:pt x="136" y="82"/>
                    <a:pt x="141" y="86"/>
                    <a:pt x="141" y="95"/>
                  </a:cubicBezTo>
                  <a:cubicBezTo>
                    <a:pt x="141" y="183"/>
                    <a:pt x="141" y="183"/>
                    <a:pt x="141" y="183"/>
                  </a:cubicBezTo>
                  <a:lnTo>
                    <a:pt x="186" y="183"/>
                  </a:lnTo>
                  <a:close/>
                  <a:moveTo>
                    <a:pt x="322" y="124"/>
                  </a:moveTo>
                  <a:cubicBezTo>
                    <a:pt x="322" y="102"/>
                    <a:pt x="317" y="85"/>
                    <a:pt x="308" y="73"/>
                  </a:cubicBezTo>
                  <a:cubicBezTo>
                    <a:pt x="299" y="60"/>
                    <a:pt x="285" y="54"/>
                    <a:pt x="266" y="54"/>
                  </a:cubicBezTo>
                  <a:cubicBezTo>
                    <a:pt x="247" y="54"/>
                    <a:pt x="232" y="60"/>
                    <a:pt x="222" y="72"/>
                  </a:cubicBezTo>
                  <a:cubicBezTo>
                    <a:pt x="211" y="84"/>
                    <a:pt x="206" y="100"/>
                    <a:pt x="206" y="119"/>
                  </a:cubicBezTo>
                  <a:cubicBezTo>
                    <a:pt x="206" y="139"/>
                    <a:pt x="212" y="155"/>
                    <a:pt x="223" y="167"/>
                  </a:cubicBezTo>
                  <a:cubicBezTo>
                    <a:pt x="234" y="179"/>
                    <a:pt x="249" y="185"/>
                    <a:pt x="269" y="185"/>
                  </a:cubicBezTo>
                  <a:cubicBezTo>
                    <a:pt x="280" y="185"/>
                    <a:pt x="290" y="184"/>
                    <a:pt x="298" y="182"/>
                  </a:cubicBezTo>
                  <a:cubicBezTo>
                    <a:pt x="305" y="181"/>
                    <a:pt x="312" y="178"/>
                    <a:pt x="318" y="175"/>
                  </a:cubicBezTo>
                  <a:cubicBezTo>
                    <a:pt x="308" y="148"/>
                    <a:pt x="308" y="148"/>
                    <a:pt x="308" y="148"/>
                  </a:cubicBezTo>
                  <a:cubicBezTo>
                    <a:pt x="304" y="150"/>
                    <a:pt x="300" y="152"/>
                    <a:pt x="294" y="153"/>
                  </a:cubicBezTo>
                  <a:cubicBezTo>
                    <a:pt x="288" y="154"/>
                    <a:pt x="282" y="155"/>
                    <a:pt x="275" y="155"/>
                  </a:cubicBezTo>
                  <a:cubicBezTo>
                    <a:pt x="260" y="155"/>
                    <a:pt x="251" y="148"/>
                    <a:pt x="249" y="135"/>
                  </a:cubicBezTo>
                  <a:lnTo>
                    <a:pt x="322" y="124"/>
                  </a:lnTo>
                  <a:close/>
                  <a:moveTo>
                    <a:pt x="281" y="108"/>
                  </a:moveTo>
                  <a:cubicBezTo>
                    <a:pt x="245" y="114"/>
                    <a:pt x="245" y="114"/>
                    <a:pt x="245" y="114"/>
                  </a:cubicBezTo>
                  <a:cubicBezTo>
                    <a:pt x="245" y="91"/>
                    <a:pt x="252" y="80"/>
                    <a:pt x="264" y="80"/>
                  </a:cubicBezTo>
                  <a:cubicBezTo>
                    <a:pt x="275" y="80"/>
                    <a:pt x="281" y="89"/>
                    <a:pt x="281" y="108"/>
                  </a:cubicBezTo>
                  <a:moveTo>
                    <a:pt x="387" y="57"/>
                  </a:moveTo>
                  <a:cubicBezTo>
                    <a:pt x="343" y="57"/>
                    <a:pt x="343" y="57"/>
                    <a:pt x="343" y="57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87" y="183"/>
                    <a:pt x="387" y="183"/>
                    <a:pt x="387" y="183"/>
                  </a:cubicBezTo>
                  <a:lnTo>
                    <a:pt x="387" y="57"/>
                  </a:lnTo>
                  <a:close/>
                  <a:moveTo>
                    <a:pt x="387" y="183"/>
                  </a:moveTo>
                  <a:cubicBezTo>
                    <a:pt x="387" y="57"/>
                    <a:pt x="387" y="57"/>
                    <a:pt x="387" y="57"/>
                  </a:cubicBezTo>
                  <a:lnTo>
                    <a:pt x="387" y="18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grpSp>
          <p:nvGrpSpPr>
            <p:cNvPr id="3" name="Agrupar 36"/>
            <p:cNvGrpSpPr/>
            <p:nvPr/>
          </p:nvGrpSpPr>
          <p:grpSpPr>
            <a:xfrm>
              <a:off x="528636" y="857672"/>
              <a:ext cx="415395" cy="439494"/>
              <a:chOff x="1550091" y="591905"/>
              <a:chExt cx="2304673" cy="2438378"/>
            </a:xfrm>
            <a:solidFill>
              <a:schemeClr val="tx2">
                <a:lumMod val="60000"/>
                <a:lumOff val="40000"/>
                <a:alpha val="75000"/>
              </a:schemeClr>
            </a:solidFill>
            <a:effectLst/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2456550" y="591905"/>
                <a:ext cx="1269043" cy="1538716"/>
              </a:xfrm>
              <a:custGeom>
                <a:avLst/>
                <a:gdLst>
                  <a:gd name="T0" fmla="*/ 40 w 237"/>
                  <a:gd name="T1" fmla="*/ 27 h 287"/>
                  <a:gd name="T2" fmla="*/ 26 w 237"/>
                  <a:gd name="T3" fmla="*/ 123 h 287"/>
                  <a:gd name="T4" fmla="*/ 10 w 237"/>
                  <a:gd name="T5" fmla="*/ 178 h 287"/>
                  <a:gd name="T6" fmla="*/ 7 w 237"/>
                  <a:gd name="T7" fmla="*/ 239 h 287"/>
                  <a:gd name="T8" fmla="*/ 54 w 237"/>
                  <a:gd name="T9" fmla="*/ 270 h 287"/>
                  <a:gd name="T10" fmla="*/ 93 w 237"/>
                  <a:gd name="T11" fmla="*/ 285 h 287"/>
                  <a:gd name="T12" fmla="*/ 132 w 237"/>
                  <a:gd name="T13" fmla="*/ 274 h 287"/>
                  <a:gd name="T14" fmla="*/ 179 w 237"/>
                  <a:gd name="T15" fmla="*/ 224 h 287"/>
                  <a:gd name="T16" fmla="*/ 225 w 237"/>
                  <a:gd name="T17" fmla="*/ 176 h 287"/>
                  <a:gd name="T18" fmla="*/ 188 w 237"/>
                  <a:gd name="T19" fmla="*/ 169 h 287"/>
                  <a:gd name="T20" fmla="*/ 145 w 237"/>
                  <a:gd name="T21" fmla="*/ 197 h 287"/>
                  <a:gd name="T22" fmla="*/ 213 w 237"/>
                  <a:gd name="T23" fmla="*/ 52 h 287"/>
                  <a:gd name="T24" fmla="*/ 131 w 237"/>
                  <a:gd name="T25" fmla="*/ 142 h 287"/>
                  <a:gd name="T26" fmla="*/ 166 w 237"/>
                  <a:gd name="T27" fmla="*/ 13 h 287"/>
                  <a:gd name="T28" fmla="*/ 138 w 237"/>
                  <a:gd name="T29" fmla="*/ 37 h 287"/>
                  <a:gd name="T30" fmla="*/ 93 w 237"/>
                  <a:gd name="T31" fmla="*/ 127 h 287"/>
                  <a:gd name="T32" fmla="*/ 107 w 237"/>
                  <a:gd name="T33" fmla="*/ 39 h 287"/>
                  <a:gd name="T34" fmla="*/ 93 w 237"/>
                  <a:gd name="T35" fmla="*/ 8 h 287"/>
                  <a:gd name="T36" fmla="*/ 72 w 237"/>
                  <a:gd name="T37" fmla="*/ 70 h 287"/>
                  <a:gd name="T38" fmla="*/ 57 w 237"/>
                  <a:gd name="T39" fmla="*/ 122 h 287"/>
                  <a:gd name="T40" fmla="*/ 40 w 237"/>
                  <a:gd name="T41" fmla="*/ 2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7" h="287">
                    <a:moveTo>
                      <a:pt x="40" y="27"/>
                    </a:moveTo>
                    <a:cubicBezTo>
                      <a:pt x="19" y="28"/>
                      <a:pt x="31" y="88"/>
                      <a:pt x="26" y="123"/>
                    </a:cubicBezTo>
                    <a:cubicBezTo>
                      <a:pt x="20" y="158"/>
                      <a:pt x="15" y="163"/>
                      <a:pt x="10" y="178"/>
                    </a:cubicBezTo>
                    <a:cubicBezTo>
                      <a:pt x="6" y="192"/>
                      <a:pt x="0" y="213"/>
                      <a:pt x="7" y="239"/>
                    </a:cubicBezTo>
                    <a:cubicBezTo>
                      <a:pt x="15" y="265"/>
                      <a:pt x="46" y="267"/>
                      <a:pt x="54" y="270"/>
                    </a:cubicBezTo>
                    <a:cubicBezTo>
                      <a:pt x="63" y="273"/>
                      <a:pt x="76" y="283"/>
                      <a:pt x="93" y="285"/>
                    </a:cubicBezTo>
                    <a:cubicBezTo>
                      <a:pt x="109" y="287"/>
                      <a:pt x="121" y="283"/>
                      <a:pt x="132" y="274"/>
                    </a:cubicBezTo>
                    <a:cubicBezTo>
                      <a:pt x="144" y="265"/>
                      <a:pt x="159" y="244"/>
                      <a:pt x="179" y="224"/>
                    </a:cubicBezTo>
                    <a:cubicBezTo>
                      <a:pt x="199" y="205"/>
                      <a:pt x="223" y="188"/>
                      <a:pt x="225" y="176"/>
                    </a:cubicBezTo>
                    <a:cubicBezTo>
                      <a:pt x="226" y="165"/>
                      <a:pt x="209" y="160"/>
                      <a:pt x="188" y="169"/>
                    </a:cubicBezTo>
                    <a:cubicBezTo>
                      <a:pt x="168" y="178"/>
                      <a:pt x="158" y="209"/>
                      <a:pt x="145" y="197"/>
                    </a:cubicBezTo>
                    <a:cubicBezTo>
                      <a:pt x="131" y="184"/>
                      <a:pt x="237" y="70"/>
                      <a:pt x="213" y="52"/>
                    </a:cubicBezTo>
                    <a:cubicBezTo>
                      <a:pt x="190" y="34"/>
                      <a:pt x="144" y="149"/>
                      <a:pt x="131" y="142"/>
                    </a:cubicBezTo>
                    <a:cubicBezTo>
                      <a:pt x="117" y="134"/>
                      <a:pt x="186" y="30"/>
                      <a:pt x="166" y="13"/>
                    </a:cubicBezTo>
                    <a:cubicBezTo>
                      <a:pt x="159" y="7"/>
                      <a:pt x="149" y="14"/>
                      <a:pt x="138" y="37"/>
                    </a:cubicBezTo>
                    <a:cubicBezTo>
                      <a:pt x="126" y="60"/>
                      <a:pt x="104" y="130"/>
                      <a:pt x="93" y="127"/>
                    </a:cubicBezTo>
                    <a:cubicBezTo>
                      <a:pt x="87" y="124"/>
                      <a:pt x="105" y="61"/>
                      <a:pt x="107" y="39"/>
                    </a:cubicBezTo>
                    <a:cubicBezTo>
                      <a:pt x="109" y="18"/>
                      <a:pt x="105" y="0"/>
                      <a:pt x="93" y="8"/>
                    </a:cubicBezTo>
                    <a:cubicBezTo>
                      <a:pt x="81" y="16"/>
                      <a:pt x="77" y="43"/>
                      <a:pt x="72" y="70"/>
                    </a:cubicBezTo>
                    <a:cubicBezTo>
                      <a:pt x="68" y="97"/>
                      <a:pt x="67" y="124"/>
                      <a:pt x="57" y="122"/>
                    </a:cubicBezTo>
                    <a:cubicBezTo>
                      <a:pt x="47" y="120"/>
                      <a:pt x="61" y="26"/>
                      <a:pt x="40" y="27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2397631" y="1487034"/>
                <a:ext cx="1457133" cy="1543249"/>
              </a:xfrm>
              <a:custGeom>
                <a:avLst/>
                <a:gdLst>
                  <a:gd name="T0" fmla="*/ 263 w 272"/>
                  <a:gd name="T1" fmla="*/ 135 h 288"/>
                  <a:gd name="T2" fmla="*/ 186 w 272"/>
                  <a:gd name="T3" fmla="*/ 77 h 288"/>
                  <a:gd name="T4" fmla="*/ 145 w 272"/>
                  <a:gd name="T5" fmla="*/ 37 h 288"/>
                  <a:gd name="T6" fmla="*/ 92 w 272"/>
                  <a:gd name="T7" fmla="*/ 6 h 288"/>
                  <a:gd name="T8" fmla="*/ 43 w 272"/>
                  <a:gd name="T9" fmla="*/ 32 h 288"/>
                  <a:gd name="T10" fmla="*/ 12 w 272"/>
                  <a:gd name="T11" fmla="*/ 59 h 288"/>
                  <a:gd name="T12" fmla="*/ 2 w 272"/>
                  <a:gd name="T13" fmla="*/ 99 h 288"/>
                  <a:gd name="T14" fmla="*/ 24 w 272"/>
                  <a:gd name="T15" fmla="*/ 163 h 288"/>
                  <a:gd name="T16" fmla="*/ 44 w 272"/>
                  <a:gd name="T17" fmla="*/ 226 h 288"/>
                  <a:gd name="T18" fmla="*/ 68 w 272"/>
                  <a:gd name="T19" fmla="*/ 198 h 288"/>
                  <a:gd name="T20" fmla="*/ 65 w 272"/>
                  <a:gd name="T21" fmla="*/ 146 h 288"/>
                  <a:gd name="T22" fmla="*/ 159 w 272"/>
                  <a:gd name="T23" fmla="*/ 275 h 288"/>
                  <a:gd name="T24" fmla="*/ 120 w 272"/>
                  <a:gd name="T25" fmla="*/ 160 h 288"/>
                  <a:gd name="T26" fmla="*/ 216 w 272"/>
                  <a:gd name="T27" fmla="*/ 253 h 288"/>
                  <a:gd name="T28" fmla="*/ 208 w 272"/>
                  <a:gd name="T29" fmla="*/ 216 h 288"/>
                  <a:gd name="T30" fmla="*/ 150 w 272"/>
                  <a:gd name="T31" fmla="*/ 134 h 288"/>
                  <a:gd name="T32" fmla="*/ 221 w 272"/>
                  <a:gd name="T33" fmla="*/ 188 h 288"/>
                  <a:gd name="T34" fmla="*/ 255 w 272"/>
                  <a:gd name="T35" fmla="*/ 191 h 288"/>
                  <a:gd name="T36" fmla="*/ 210 w 272"/>
                  <a:gd name="T37" fmla="*/ 143 h 288"/>
                  <a:gd name="T38" fmla="*/ 172 w 272"/>
                  <a:gd name="T39" fmla="*/ 105 h 288"/>
                  <a:gd name="T40" fmla="*/ 263 w 272"/>
                  <a:gd name="T41" fmla="*/ 135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88">
                    <a:moveTo>
                      <a:pt x="263" y="135"/>
                    </a:moveTo>
                    <a:cubicBezTo>
                      <a:pt x="272" y="116"/>
                      <a:pt x="214" y="98"/>
                      <a:pt x="186" y="77"/>
                    </a:cubicBezTo>
                    <a:cubicBezTo>
                      <a:pt x="158" y="55"/>
                      <a:pt x="155" y="48"/>
                      <a:pt x="145" y="37"/>
                    </a:cubicBezTo>
                    <a:cubicBezTo>
                      <a:pt x="135" y="27"/>
                      <a:pt x="119" y="11"/>
                      <a:pt x="92" y="6"/>
                    </a:cubicBezTo>
                    <a:cubicBezTo>
                      <a:pt x="66" y="0"/>
                      <a:pt x="50" y="26"/>
                      <a:pt x="43" y="32"/>
                    </a:cubicBezTo>
                    <a:cubicBezTo>
                      <a:pt x="37" y="38"/>
                      <a:pt x="21" y="45"/>
                      <a:pt x="12" y="59"/>
                    </a:cubicBezTo>
                    <a:cubicBezTo>
                      <a:pt x="2" y="72"/>
                      <a:pt x="0" y="85"/>
                      <a:pt x="2" y="99"/>
                    </a:cubicBezTo>
                    <a:cubicBezTo>
                      <a:pt x="5" y="113"/>
                      <a:pt x="17" y="136"/>
                      <a:pt x="24" y="163"/>
                    </a:cubicBezTo>
                    <a:cubicBezTo>
                      <a:pt x="31" y="190"/>
                      <a:pt x="35" y="220"/>
                      <a:pt x="44" y="226"/>
                    </a:cubicBezTo>
                    <a:cubicBezTo>
                      <a:pt x="54" y="233"/>
                      <a:pt x="67" y="220"/>
                      <a:pt x="68" y="198"/>
                    </a:cubicBezTo>
                    <a:cubicBezTo>
                      <a:pt x="70" y="176"/>
                      <a:pt x="47" y="153"/>
                      <a:pt x="65" y="146"/>
                    </a:cubicBezTo>
                    <a:cubicBezTo>
                      <a:pt x="82" y="140"/>
                      <a:pt x="132" y="288"/>
                      <a:pt x="159" y="275"/>
                    </a:cubicBezTo>
                    <a:cubicBezTo>
                      <a:pt x="186" y="263"/>
                      <a:pt x="106" y="168"/>
                      <a:pt x="120" y="160"/>
                    </a:cubicBezTo>
                    <a:cubicBezTo>
                      <a:pt x="133" y="152"/>
                      <a:pt x="191" y="262"/>
                      <a:pt x="216" y="253"/>
                    </a:cubicBezTo>
                    <a:cubicBezTo>
                      <a:pt x="224" y="249"/>
                      <a:pt x="222" y="237"/>
                      <a:pt x="208" y="216"/>
                    </a:cubicBezTo>
                    <a:cubicBezTo>
                      <a:pt x="193" y="195"/>
                      <a:pt x="142" y="142"/>
                      <a:pt x="150" y="134"/>
                    </a:cubicBezTo>
                    <a:cubicBezTo>
                      <a:pt x="156" y="130"/>
                      <a:pt x="203" y="176"/>
                      <a:pt x="221" y="188"/>
                    </a:cubicBezTo>
                    <a:cubicBezTo>
                      <a:pt x="238" y="200"/>
                      <a:pt x="256" y="205"/>
                      <a:pt x="255" y="191"/>
                    </a:cubicBezTo>
                    <a:cubicBezTo>
                      <a:pt x="253" y="176"/>
                      <a:pt x="232" y="159"/>
                      <a:pt x="210" y="143"/>
                    </a:cubicBezTo>
                    <a:cubicBezTo>
                      <a:pt x="189" y="126"/>
                      <a:pt x="165" y="113"/>
                      <a:pt x="172" y="105"/>
                    </a:cubicBezTo>
                    <a:cubicBezTo>
                      <a:pt x="178" y="96"/>
                      <a:pt x="254" y="154"/>
                      <a:pt x="263" y="135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1550091" y="1181104"/>
                <a:ext cx="1581772" cy="1377820"/>
              </a:xfrm>
              <a:custGeom>
                <a:avLst/>
                <a:gdLst>
                  <a:gd name="T0" fmla="*/ 78 w 295"/>
                  <a:gd name="T1" fmla="*/ 240 h 257"/>
                  <a:gd name="T2" fmla="*/ 168 w 295"/>
                  <a:gd name="T3" fmla="*/ 203 h 257"/>
                  <a:gd name="T4" fmla="*/ 222 w 295"/>
                  <a:gd name="T5" fmla="*/ 188 h 257"/>
                  <a:gd name="T6" fmla="*/ 276 w 295"/>
                  <a:gd name="T7" fmla="*/ 159 h 257"/>
                  <a:gd name="T8" fmla="*/ 279 w 295"/>
                  <a:gd name="T9" fmla="*/ 103 h 257"/>
                  <a:gd name="T10" fmla="*/ 272 w 295"/>
                  <a:gd name="T11" fmla="*/ 62 h 257"/>
                  <a:gd name="T12" fmla="*/ 242 w 295"/>
                  <a:gd name="T13" fmla="*/ 34 h 257"/>
                  <a:gd name="T14" fmla="*/ 176 w 295"/>
                  <a:gd name="T15" fmla="*/ 20 h 257"/>
                  <a:gd name="T16" fmla="*/ 111 w 295"/>
                  <a:gd name="T17" fmla="*/ 5 h 257"/>
                  <a:gd name="T18" fmla="*/ 124 w 295"/>
                  <a:gd name="T19" fmla="*/ 40 h 257"/>
                  <a:gd name="T20" fmla="*/ 170 w 295"/>
                  <a:gd name="T21" fmla="*/ 63 h 257"/>
                  <a:gd name="T22" fmla="*/ 11 w 295"/>
                  <a:gd name="T23" fmla="*/ 78 h 257"/>
                  <a:gd name="T24" fmla="*/ 130 w 295"/>
                  <a:gd name="T25" fmla="*/ 103 h 257"/>
                  <a:gd name="T26" fmla="*/ 1 w 295"/>
                  <a:gd name="T27" fmla="*/ 139 h 257"/>
                  <a:gd name="T28" fmla="*/ 37 w 295"/>
                  <a:gd name="T29" fmla="*/ 151 h 257"/>
                  <a:gd name="T30" fmla="*/ 136 w 295"/>
                  <a:gd name="T31" fmla="*/ 143 h 257"/>
                  <a:gd name="T32" fmla="*/ 54 w 295"/>
                  <a:gd name="T33" fmla="*/ 176 h 257"/>
                  <a:gd name="T34" fmla="*/ 35 w 295"/>
                  <a:gd name="T35" fmla="*/ 204 h 257"/>
                  <a:gd name="T36" fmla="*/ 98 w 295"/>
                  <a:gd name="T37" fmla="*/ 190 h 257"/>
                  <a:gd name="T38" fmla="*/ 151 w 295"/>
                  <a:gd name="T39" fmla="*/ 177 h 257"/>
                  <a:gd name="T40" fmla="*/ 78 w 295"/>
                  <a:gd name="T41" fmla="*/ 24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5" h="257">
                    <a:moveTo>
                      <a:pt x="78" y="240"/>
                    </a:moveTo>
                    <a:cubicBezTo>
                      <a:pt x="90" y="257"/>
                      <a:pt x="135" y="216"/>
                      <a:pt x="168" y="203"/>
                    </a:cubicBezTo>
                    <a:cubicBezTo>
                      <a:pt x="201" y="190"/>
                      <a:pt x="208" y="191"/>
                      <a:pt x="222" y="188"/>
                    </a:cubicBezTo>
                    <a:cubicBezTo>
                      <a:pt x="237" y="184"/>
                      <a:pt x="258" y="179"/>
                      <a:pt x="276" y="159"/>
                    </a:cubicBezTo>
                    <a:cubicBezTo>
                      <a:pt x="295" y="139"/>
                      <a:pt x="281" y="111"/>
                      <a:pt x="279" y="103"/>
                    </a:cubicBezTo>
                    <a:cubicBezTo>
                      <a:pt x="277" y="94"/>
                      <a:pt x="278" y="78"/>
                      <a:pt x="272" y="62"/>
                    </a:cubicBezTo>
                    <a:cubicBezTo>
                      <a:pt x="265" y="47"/>
                      <a:pt x="256" y="39"/>
                      <a:pt x="242" y="34"/>
                    </a:cubicBezTo>
                    <a:cubicBezTo>
                      <a:pt x="229" y="29"/>
                      <a:pt x="203" y="27"/>
                      <a:pt x="176" y="20"/>
                    </a:cubicBezTo>
                    <a:cubicBezTo>
                      <a:pt x="150" y="12"/>
                      <a:pt x="122" y="0"/>
                      <a:pt x="111" y="5"/>
                    </a:cubicBezTo>
                    <a:cubicBezTo>
                      <a:pt x="101" y="10"/>
                      <a:pt x="105" y="27"/>
                      <a:pt x="124" y="40"/>
                    </a:cubicBezTo>
                    <a:cubicBezTo>
                      <a:pt x="142" y="52"/>
                      <a:pt x="173" y="45"/>
                      <a:pt x="170" y="63"/>
                    </a:cubicBezTo>
                    <a:cubicBezTo>
                      <a:pt x="166" y="81"/>
                      <a:pt x="14" y="49"/>
                      <a:pt x="11" y="78"/>
                    </a:cubicBezTo>
                    <a:cubicBezTo>
                      <a:pt x="7" y="108"/>
                      <a:pt x="129" y="88"/>
                      <a:pt x="130" y="103"/>
                    </a:cubicBezTo>
                    <a:cubicBezTo>
                      <a:pt x="130" y="119"/>
                      <a:pt x="5" y="113"/>
                      <a:pt x="1" y="139"/>
                    </a:cubicBezTo>
                    <a:cubicBezTo>
                      <a:pt x="0" y="148"/>
                      <a:pt x="11" y="153"/>
                      <a:pt x="37" y="151"/>
                    </a:cubicBezTo>
                    <a:cubicBezTo>
                      <a:pt x="62" y="149"/>
                      <a:pt x="133" y="132"/>
                      <a:pt x="136" y="143"/>
                    </a:cubicBezTo>
                    <a:cubicBezTo>
                      <a:pt x="138" y="150"/>
                      <a:pt x="74" y="167"/>
                      <a:pt x="54" y="176"/>
                    </a:cubicBezTo>
                    <a:cubicBezTo>
                      <a:pt x="35" y="185"/>
                      <a:pt x="21" y="198"/>
                      <a:pt x="35" y="204"/>
                    </a:cubicBezTo>
                    <a:cubicBezTo>
                      <a:pt x="48" y="210"/>
                      <a:pt x="73" y="200"/>
                      <a:pt x="98" y="190"/>
                    </a:cubicBezTo>
                    <a:cubicBezTo>
                      <a:pt x="123" y="180"/>
                      <a:pt x="147" y="167"/>
                      <a:pt x="151" y="177"/>
                    </a:cubicBezTo>
                    <a:cubicBezTo>
                      <a:pt x="154" y="186"/>
                      <a:pt x="67" y="222"/>
                      <a:pt x="78" y="24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1" name="Freeform 10"/>
              <p:cNvSpPr>
                <a:spLocks/>
              </p:cNvSpPr>
              <p:nvPr/>
            </p:nvSpPr>
            <p:spPr bwMode="auto">
              <a:xfrm>
                <a:off x="2397631" y="1781634"/>
                <a:ext cx="534811" cy="471359"/>
              </a:xfrm>
              <a:custGeom>
                <a:avLst/>
                <a:gdLst>
                  <a:gd name="T0" fmla="*/ 18 w 100"/>
                  <a:gd name="T1" fmla="*/ 88 h 88"/>
                  <a:gd name="T2" fmla="*/ 64 w 100"/>
                  <a:gd name="T3" fmla="*/ 76 h 88"/>
                  <a:gd name="T4" fmla="*/ 100 w 100"/>
                  <a:gd name="T5" fmla="*/ 62 h 88"/>
                  <a:gd name="T6" fmla="*/ 65 w 100"/>
                  <a:gd name="T7" fmla="*/ 48 h 88"/>
                  <a:gd name="T8" fmla="*/ 18 w 100"/>
                  <a:gd name="T9" fmla="*/ 17 h 88"/>
                  <a:gd name="T10" fmla="*/ 15 w 100"/>
                  <a:gd name="T11" fmla="*/ 0 h 88"/>
                  <a:gd name="T12" fmla="*/ 12 w 100"/>
                  <a:gd name="T13" fmla="*/ 4 h 88"/>
                  <a:gd name="T14" fmla="*/ 2 w 100"/>
                  <a:gd name="T15" fmla="*/ 44 h 88"/>
                  <a:gd name="T16" fmla="*/ 18 w 100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88">
                    <a:moveTo>
                      <a:pt x="18" y="88"/>
                    </a:moveTo>
                    <a:cubicBezTo>
                      <a:pt x="44" y="78"/>
                      <a:pt x="51" y="79"/>
                      <a:pt x="64" y="76"/>
                    </a:cubicBezTo>
                    <a:cubicBezTo>
                      <a:pt x="74" y="73"/>
                      <a:pt x="87" y="70"/>
                      <a:pt x="100" y="62"/>
                    </a:cubicBezTo>
                    <a:cubicBezTo>
                      <a:pt x="85" y="59"/>
                      <a:pt x="73" y="51"/>
                      <a:pt x="65" y="48"/>
                    </a:cubicBezTo>
                    <a:cubicBezTo>
                      <a:pt x="57" y="45"/>
                      <a:pt x="26" y="43"/>
                      <a:pt x="18" y="17"/>
                    </a:cubicBezTo>
                    <a:cubicBezTo>
                      <a:pt x="17" y="11"/>
                      <a:pt x="16" y="5"/>
                      <a:pt x="15" y="0"/>
                    </a:cubicBezTo>
                    <a:cubicBezTo>
                      <a:pt x="14" y="1"/>
                      <a:pt x="13" y="2"/>
                      <a:pt x="12" y="4"/>
                    </a:cubicBezTo>
                    <a:cubicBezTo>
                      <a:pt x="2" y="17"/>
                      <a:pt x="0" y="30"/>
                      <a:pt x="2" y="44"/>
                    </a:cubicBezTo>
                    <a:cubicBezTo>
                      <a:pt x="4" y="54"/>
                      <a:pt x="11" y="70"/>
                      <a:pt x="18" y="88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2" name="Freeform 11"/>
              <p:cNvSpPr>
                <a:spLocks/>
              </p:cNvSpPr>
              <p:nvPr/>
            </p:nvSpPr>
            <p:spPr bwMode="auto">
              <a:xfrm>
                <a:off x="2472413" y="1310275"/>
                <a:ext cx="550674" cy="471359"/>
              </a:xfrm>
              <a:custGeom>
                <a:avLst/>
                <a:gdLst>
                  <a:gd name="T0" fmla="*/ 21 w 103"/>
                  <a:gd name="T1" fmla="*/ 0 h 88"/>
                  <a:gd name="T2" fmla="*/ 7 w 103"/>
                  <a:gd name="T3" fmla="*/ 44 h 88"/>
                  <a:gd name="T4" fmla="*/ 1 w 103"/>
                  <a:gd name="T5" fmla="*/ 88 h 88"/>
                  <a:gd name="T6" fmla="*/ 29 w 103"/>
                  <a:gd name="T7" fmla="*/ 65 h 88"/>
                  <a:gd name="T8" fmla="*/ 78 w 103"/>
                  <a:gd name="T9" fmla="*/ 39 h 88"/>
                  <a:gd name="T10" fmla="*/ 103 w 103"/>
                  <a:gd name="T11" fmla="*/ 48 h 88"/>
                  <a:gd name="T12" fmla="*/ 100 w 103"/>
                  <a:gd name="T13" fmla="*/ 38 h 88"/>
                  <a:gd name="T14" fmla="*/ 70 w 103"/>
                  <a:gd name="T15" fmla="*/ 10 h 88"/>
                  <a:gd name="T16" fmla="*/ 21 w 103"/>
                  <a:gd name="T1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88">
                    <a:moveTo>
                      <a:pt x="21" y="0"/>
                    </a:moveTo>
                    <a:cubicBezTo>
                      <a:pt x="16" y="25"/>
                      <a:pt x="11" y="31"/>
                      <a:pt x="7" y="44"/>
                    </a:cubicBezTo>
                    <a:cubicBezTo>
                      <a:pt x="4" y="55"/>
                      <a:pt x="0" y="70"/>
                      <a:pt x="1" y="88"/>
                    </a:cubicBezTo>
                    <a:cubicBezTo>
                      <a:pt x="11" y="77"/>
                      <a:pt x="23" y="70"/>
                      <a:pt x="29" y="65"/>
                    </a:cubicBezTo>
                    <a:cubicBezTo>
                      <a:pt x="36" y="59"/>
                      <a:pt x="52" y="33"/>
                      <a:pt x="78" y="39"/>
                    </a:cubicBezTo>
                    <a:cubicBezTo>
                      <a:pt x="88" y="41"/>
                      <a:pt x="96" y="44"/>
                      <a:pt x="103" y="48"/>
                    </a:cubicBezTo>
                    <a:cubicBezTo>
                      <a:pt x="102" y="45"/>
                      <a:pt x="101" y="41"/>
                      <a:pt x="100" y="38"/>
                    </a:cubicBezTo>
                    <a:cubicBezTo>
                      <a:pt x="93" y="23"/>
                      <a:pt x="84" y="15"/>
                      <a:pt x="70" y="10"/>
                    </a:cubicBezTo>
                    <a:cubicBezTo>
                      <a:pt x="60" y="6"/>
                      <a:pt x="41" y="4"/>
                      <a:pt x="21" y="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3" name="Freeform 12"/>
              <p:cNvSpPr>
                <a:spLocks/>
              </p:cNvSpPr>
              <p:nvPr/>
            </p:nvSpPr>
            <p:spPr bwMode="auto">
              <a:xfrm>
                <a:off x="2476946" y="1486642"/>
                <a:ext cx="655326" cy="628116"/>
              </a:xfrm>
              <a:custGeom>
                <a:avLst/>
                <a:gdLst>
                  <a:gd name="T0" fmla="*/ 0 w 122"/>
                  <a:gd name="T1" fmla="*/ 55 h 117"/>
                  <a:gd name="T2" fmla="*/ 3 w 122"/>
                  <a:gd name="T3" fmla="*/ 72 h 117"/>
                  <a:gd name="T4" fmla="*/ 50 w 122"/>
                  <a:gd name="T5" fmla="*/ 103 h 117"/>
                  <a:gd name="T6" fmla="*/ 85 w 122"/>
                  <a:gd name="T7" fmla="*/ 117 h 117"/>
                  <a:gd name="T8" fmla="*/ 103 w 122"/>
                  <a:gd name="T9" fmla="*/ 102 h 117"/>
                  <a:gd name="T10" fmla="*/ 106 w 122"/>
                  <a:gd name="T11" fmla="*/ 46 h 117"/>
                  <a:gd name="T12" fmla="*/ 102 w 122"/>
                  <a:gd name="T13" fmla="*/ 15 h 117"/>
                  <a:gd name="T14" fmla="*/ 77 w 122"/>
                  <a:gd name="T15" fmla="*/ 6 h 117"/>
                  <a:gd name="T16" fmla="*/ 28 w 122"/>
                  <a:gd name="T17" fmla="*/ 32 h 117"/>
                  <a:gd name="T18" fmla="*/ 0 w 122"/>
                  <a:gd name="T19" fmla="*/ 5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" h="117">
                    <a:moveTo>
                      <a:pt x="0" y="55"/>
                    </a:moveTo>
                    <a:cubicBezTo>
                      <a:pt x="1" y="60"/>
                      <a:pt x="2" y="66"/>
                      <a:pt x="3" y="72"/>
                    </a:cubicBezTo>
                    <a:cubicBezTo>
                      <a:pt x="11" y="98"/>
                      <a:pt x="42" y="100"/>
                      <a:pt x="50" y="103"/>
                    </a:cubicBezTo>
                    <a:cubicBezTo>
                      <a:pt x="58" y="106"/>
                      <a:pt x="70" y="114"/>
                      <a:pt x="85" y="117"/>
                    </a:cubicBezTo>
                    <a:cubicBezTo>
                      <a:pt x="91" y="113"/>
                      <a:pt x="98" y="108"/>
                      <a:pt x="103" y="102"/>
                    </a:cubicBezTo>
                    <a:cubicBezTo>
                      <a:pt x="122" y="82"/>
                      <a:pt x="108" y="54"/>
                      <a:pt x="106" y="46"/>
                    </a:cubicBezTo>
                    <a:cubicBezTo>
                      <a:pt x="104" y="39"/>
                      <a:pt x="105" y="27"/>
                      <a:pt x="102" y="15"/>
                    </a:cubicBezTo>
                    <a:cubicBezTo>
                      <a:pt x="95" y="11"/>
                      <a:pt x="87" y="8"/>
                      <a:pt x="77" y="6"/>
                    </a:cubicBezTo>
                    <a:cubicBezTo>
                      <a:pt x="51" y="0"/>
                      <a:pt x="35" y="26"/>
                      <a:pt x="28" y="32"/>
                    </a:cubicBezTo>
                    <a:cubicBezTo>
                      <a:pt x="22" y="37"/>
                      <a:pt x="10" y="44"/>
                      <a:pt x="0" y="55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auto">
              <a:xfrm>
                <a:off x="2932442" y="1565224"/>
                <a:ext cx="414929" cy="558349"/>
              </a:xfrm>
              <a:custGeom>
                <a:avLst/>
                <a:gdLst>
                  <a:gd name="T0" fmla="*/ 4 w 77"/>
                  <a:gd name="T1" fmla="*/ 103 h 105"/>
                  <a:gd name="T2" fmla="*/ 44 w 77"/>
                  <a:gd name="T3" fmla="*/ 92 h 105"/>
                  <a:gd name="T4" fmla="*/ 44 w 77"/>
                  <a:gd name="T5" fmla="*/ 91 h 105"/>
                  <a:gd name="T6" fmla="*/ 45 w 77"/>
                  <a:gd name="T7" fmla="*/ 91 h 105"/>
                  <a:gd name="T8" fmla="*/ 45 w 77"/>
                  <a:gd name="T9" fmla="*/ 91 h 105"/>
                  <a:gd name="T10" fmla="*/ 46 w 77"/>
                  <a:gd name="T11" fmla="*/ 90 h 105"/>
                  <a:gd name="T12" fmla="*/ 46 w 77"/>
                  <a:gd name="T13" fmla="*/ 90 h 105"/>
                  <a:gd name="T14" fmla="*/ 47 w 77"/>
                  <a:gd name="T15" fmla="*/ 89 h 105"/>
                  <a:gd name="T16" fmla="*/ 47 w 77"/>
                  <a:gd name="T17" fmla="*/ 89 h 105"/>
                  <a:gd name="T18" fmla="*/ 47 w 77"/>
                  <a:gd name="T19" fmla="*/ 89 h 105"/>
                  <a:gd name="T20" fmla="*/ 48 w 77"/>
                  <a:gd name="T21" fmla="*/ 88 h 105"/>
                  <a:gd name="T22" fmla="*/ 48 w 77"/>
                  <a:gd name="T23" fmla="*/ 87 h 105"/>
                  <a:gd name="T24" fmla="*/ 49 w 77"/>
                  <a:gd name="T25" fmla="*/ 87 h 105"/>
                  <a:gd name="T26" fmla="*/ 49 w 77"/>
                  <a:gd name="T27" fmla="*/ 87 h 105"/>
                  <a:gd name="T28" fmla="*/ 50 w 77"/>
                  <a:gd name="T29" fmla="*/ 86 h 105"/>
                  <a:gd name="T30" fmla="*/ 50 w 77"/>
                  <a:gd name="T31" fmla="*/ 86 h 105"/>
                  <a:gd name="T32" fmla="*/ 51 w 77"/>
                  <a:gd name="T33" fmla="*/ 85 h 105"/>
                  <a:gd name="T34" fmla="*/ 51 w 77"/>
                  <a:gd name="T35" fmla="*/ 84 h 105"/>
                  <a:gd name="T36" fmla="*/ 52 w 77"/>
                  <a:gd name="T37" fmla="*/ 84 h 105"/>
                  <a:gd name="T38" fmla="*/ 52 w 77"/>
                  <a:gd name="T39" fmla="*/ 84 h 105"/>
                  <a:gd name="T40" fmla="*/ 53 w 77"/>
                  <a:gd name="T41" fmla="*/ 83 h 105"/>
                  <a:gd name="T42" fmla="*/ 53 w 77"/>
                  <a:gd name="T43" fmla="*/ 82 h 105"/>
                  <a:gd name="T44" fmla="*/ 54 w 77"/>
                  <a:gd name="T45" fmla="*/ 82 h 105"/>
                  <a:gd name="T46" fmla="*/ 55 w 77"/>
                  <a:gd name="T47" fmla="*/ 81 h 105"/>
                  <a:gd name="T48" fmla="*/ 55 w 77"/>
                  <a:gd name="T49" fmla="*/ 80 h 105"/>
                  <a:gd name="T50" fmla="*/ 56 w 77"/>
                  <a:gd name="T51" fmla="*/ 80 h 105"/>
                  <a:gd name="T52" fmla="*/ 56 w 77"/>
                  <a:gd name="T53" fmla="*/ 79 h 105"/>
                  <a:gd name="T54" fmla="*/ 57 w 77"/>
                  <a:gd name="T55" fmla="*/ 78 h 105"/>
                  <a:gd name="T56" fmla="*/ 57 w 77"/>
                  <a:gd name="T57" fmla="*/ 78 h 105"/>
                  <a:gd name="T58" fmla="*/ 58 w 77"/>
                  <a:gd name="T59" fmla="*/ 77 h 105"/>
                  <a:gd name="T60" fmla="*/ 59 w 77"/>
                  <a:gd name="T61" fmla="*/ 76 h 105"/>
                  <a:gd name="T62" fmla="*/ 60 w 77"/>
                  <a:gd name="T63" fmla="*/ 75 h 105"/>
                  <a:gd name="T64" fmla="*/ 60 w 77"/>
                  <a:gd name="T65" fmla="*/ 74 h 105"/>
                  <a:gd name="T66" fmla="*/ 62 w 77"/>
                  <a:gd name="T67" fmla="*/ 73 h 105"/>
                  <a:gd name="T68" fmla="*/ 62 w 77"/>
                  <a:gd name="T69" fmla="*/ 72 h 105"/>
                  <a:gd name="T70" fmla="*/ 63 w 77"/>
                  <a:gd name="T71" fmla="*/ 72 h 105"/>
                  <a:gd name="T72" fmla="*/ 63 w 77"/>
                  <a:gd name="T73" fmla="*/ 71 h 105"/>
                  <a:gd name="T74" fmla="*/ 66 w 77"/>
                  <a:gd name="T75" fmla="*/ 68 h 105"/>
                  <a:gd name="T76" fmla="*/ 71 w 77"/>
                  <a:gd name="T77" fmla="*/ 62 h 105"/>
                  <a:gd name="T78" fmla="*/ 72 w 77"/>
                  <a:gd name="T79" fmla="*/ 61 h 105"/>
                  <a:gd name="T80" fmla="*/ 74 w 77"/>
                  <a:gd name="T81" fmla="*/ 59 h 105"/>
                  <a:gd name="T82" fmla="*/ 77 w 77"/>
                  <a:gd name="T83" fmla="*/ 56 h 105"/>
                  <a:gd name="T84" fmla="*/ 77 w 77"/>
                  <a:gd name="T85" fmla="*/ 55 h 105"/>
                  <a:gd name="T86" fmla="*/ 45 w 77"/>
                  <a:gd name="T87" fmla="*/ 22 h 105"/>
                  <a:gd name="T88" fmla="*/ 21 w 77"/>
                  <a:gd name="T89" fmla="*/ 31 h 105"/>
                  <a:gd name="T90" fmla="*/ 0 w 77"/>
                  <a:gd name="T91" fmla="*/ 102 h 105"/>
                  <a:gd name="connsiteX0" fmla="*/ 0 w 10000"/>
                  <a:gd name="connsiteY0" fmla="*/ 9714 h 9857"/>
                  <a:gd name="connsiteX1" fmla="*/ 519 w 10000"/>
                  <a:gd name="connsiteY1" fmla="*/ 9810 h 9857"/>
                  <a:gd name="connsiteX2" fmla="*/ 5584 w 10000"/>
                  <a:gd name="connsiteY2" fmla="*/ 8762 h 9857"/>
                  <a:gd name="connsiteX3" fmla="*/ 5714 w 10000"/>
                  <a:gd name="connsiteY3" fmla="*/ 8762 h 9857"/>
                  <a:gd name="connsiteX4" fmla="*/ 5714 w 10000"/>
                  <a:gd name="connsiteY4" fmla="*/ 8667 h 9857"/>
                  <a:gd name="connsiteX5" fmla="*/ 5714 w 10000"/>
                  <a:gd name="connsiteY5" fmla="*/ 8667 h 9857"/>
                  <a:gd name="connsiteX6" fmla="*/ 5844 w 10000"/>
                  <a:gd name="connsiteY6" fmla="*/ 8667 h 9857"/>
                  <a:gd name="connsiteX7" fmla="*/ 5844 w 10000"/>
                  <a:gd name="connsiteY7" fmla="*/ 8667 h 9857"/>
                  <a:gd name="connsiteX8" fmla="*/ 5844 w 10000"/>
                  <a:gd name="connsiteY8" fmla="*/ 8667 h 9857"/>
                  <a:gd name="connsiteX9" fmla="*/ 5844 w 10000"/>
                  <a:gd name="connsiteY9" fmla="*/ 8667 h 9857"/>
                  <a:gd name="connsiteX10" fmla="*/ 5974 w 10000"/>
                  <a:gd name="connsiteY10" fmla="*/ 8571 h 9857"/>
                  <a:gd name="connsiteX11" fmla="*/ 5974 w 10000"/>
                  <a:gd name="connsiteY11" fmla="*/ 8571 h 9857"/>
                  <a:gd name="connsiteX12" fmla="*/ 5974 w 10000"/>
                  <a:gd name="connsiteY12" fmla="*/ 8571 h 9857"/>
                  <a:gd name="connsiteX13" fmla="*/ 5974 w 10000"/>
                  <a:gd name="connsiteY13" fmla="*/ 8571 h 9857"/>
                  <a:gd name="connsiteX14" fmla="*/ 5974 w 10000"/>
                  <a:gd name="connsiteY14" fmla="*/ 8476 h 9857"/>
                  <a:gd name="connsiteX15" fmla="*/ 6104 w 10000"/>
                  <a:gd name="connsiteY15" fmla="*/ 8476 h 9857"/>
                  <a:gd name="connsiteX16" fmla="*/ 6104 w 10000"/>
                  <a:gd name="connsiteY16" fmla="*/ 8476 h 9857"/>
                  <a:gd name="connsiteX17" fmla="*/ 6104 w 10000"/>
                  <a:gd name="connsiteY17" fmla="*/ 8476 h 9857"/>
                  <a:gd name="connsiteX18" fmla="*/ 6104 w 10000"/>
                  <a:gd name="connsiteY18" fmla="*/ 8476 h 9857"/>
                  <a:gd name="connsiteX19" fmla="*/ 6104 w 10000"/>
                  <a:gd name="connsiteY19" fmla="*/ 8476 h 9857"/>
                  <a:gd name="connsiteX20" fmla="*/ 6234 w 10000"/>
                  <a:gd name="connsiteY20" fmla="*/ 8381 h 9857"/>
                  <a:gd name="connsiteX21" fmla="*/ 6234 w 10000"/>
                  <a:gd name="connsiteY21" fmla="*/ 8381 h 9857"/>
                  <a:gd name="connsiteX22" fmla="*/ 6234 w 10000"/>
                  <a:gd name="connsiteY22" fmla="*/ 8381 h 9857"/>
                  <a:gd name="connsiteX23" fmla="*/ 6234 w 10000"/>
                  <a:gd name="connsiteY23" fmla="*/ 8286 h 9857"/>
                  <a:gd name="connsiteX24" fmla="*/ 6234 w 10000"/>
                  <a:gd name="connsiteY24" fmla="*/ 8286 h 9857"/>
                  <a:gd name="connsiteX25" fmla="*/ 6364 w 10000"/>
                  <a:gd name="connsiteY25" fmla="*/ 8286 h 9857"/>
                  <a:gd name="connsiteX26" fmla="*/ 6364 w 10000"/>
                  <a:gd name="connsiteY26" fmla="*/ 8286 h 9857"/>
                  <a:gd name="connsiteX27" fmla="*/ 6494 w 10000"/>
                  <a:gd name="connsiteY27" fmla="*/ 8190 h 9857"/>
                  <a:gd name="connsiteX28" fmla="*/ 6494 w 10000"/>
                  <a:gd name="connsiteY28" fmla="*/ 8190 h 9857"/>
                  <a:gd name="connsiteX29" fmla="*/ 6494 w 10000"/>
                  <a:gd name="connsiteY29" fmla="*/ 8190 h 9857"/>
                  <a:gd name="connsiteX30" fmla="*/ 6494 w 10000"/>
                  <a:gd name="connsiteY30" fmla="*/ 8190 h 9857"/>
                  <a:gd name="connsiteX31" fmla="*/ 6623 w 10000"/>
                  <a:gd name="connsiteY31" fmla="*/ 8095 h 9857"/>
                  <a:gd name="connsiteX32" fmla="*/ 6623 w 10000"/>
                  <a:gd name="connsiteY32" fmla="*/ 8095 h 9857"/>
                  <a:gd name="connsiteX33" fmla="*/ 6623 w 10000"/>
                  <a:gd name="connsiteY33" fmla="*/ 8095 h 9857"/>
                  <a:gd name="connsiteX34" fmla="*/ 6623 w 10000"/>
                  <a:gd name="connsiteY34" fmla="*/ 8000 h 9857"/>
                  <a:gd name="connsiteX35" fmla="*/ 6623 w 10000"/>
                  <a:gd name="connsiteY35" fmla="*/ 8000 h 9857"/>
                  <a:gd name="connsiteX36" fmla="*/ 6753 w 10000"/>
                  <a:gd name="connsiteY36" fmla="*/ 8000 h 9857"/>
                  <a:gd name="connsiteX37" fmla="*/ 6753 w 10000"/>
                  <a:gd name="connsiteY37" fmla="*/ 8000 h 9857"/>
                  <a:gd name="connsiteX38" fmla="*/ 6753 w 10000"/>
                  <a:gd name="connsiteY38" fmla="*/ 8000 h 9857"/>
                  <a:gd name="connsiteX39" fmla="*/ 6883 w 10000"/>
                  <a:gd name="connsiteY39" fmla="*/ 7905 h 9857"/>
                  <a:gd name="connsiteX40" fmla="*/ 6883 w 10000"/>
                  <a:gd name="connsiteY40" fmla="*/ 7905 h 9857"/>
                  <a:gd name="connsiteX41" fmla="*/ 6883 w 10000"/>
                  <a:gd name="connsiteY41" fmla="*/ 7810 h 9857"/>
                  <a:gd name="connsiteX42" fmla="*/ 6883 w 10000"/>
                  <a:gd name="connsiteY42" fmla="*/ 7810 h 9857"/>
                  <a:gd name="connsiteX43" fmla="*/ 7013 w 10000"/>
                  <a:gd name="connsiteY43" fmla="*/ 7810 h 9857"/>
                  <a:gd name="connsiteX44" fmla="*/ 7013 w 10000"/>
                  <a:gd name="connsiteY44" fmla="*/ 7810 h 9857"/>
                  <a:gd name="connsiteX45" fmla="*/ 7013 w 10000"/>
                  <a:gd name="connsiteY45" fmla="*/ 7714 h 9857"/>
                  <a:gd name="connsiteX46" fmla="*/ 7143 w 10000"/>
                  <a:gd name="connsiteY46" fmla="*/ 7714 h 9857"/>
                  <a:gd name="connsiteX47" fmla="*/ 7143 w 10000"/>
                  <a:gd name="connsiteY47" fmla="*/ 7714 h 9857"/>
                  <a:gd name="connsiteX48" fmla="*/ 7143 w 10000"/>
                  <a:gd name="connsiteY48" fmla="*/ 7619 h 9857"/>
                  <a:gd name="connsiteX49" fmla="*/ 7143 w 10000"/>
                  <a:gd name="connsiteY49" fmla="*/ 7619 h 9857"/>
                  <a:gd name="connsiteX50" fmla="*/ 7273 w 10000"/>
                  <a:gd name="connsiteY50" fmla="*/ 7619 h 9857"/>
                  <a:gd name="connsiteX51" fmla="*/ 7273 w 10000"/>
                  <a:gd name="connsiteY51" fmla="*/ 7619 h 9857"/>
                  <a:gd name="connsiteX52" fmla="*/ 7273 w 10000"/>
                  <a:gd name="connsiteY52" fmla="*/ 7524 h 9857"/>
                  <a:gd name="connsiteX53" fmla="*/ 7273 w 10000"/>
                  <a:gd name="connsiteY53" fmla="*/ 7524 h 9857"/>
                  <a:gd name="connsiteX54" fmla="*/ 7403 w 10000"/>
                  <a:gd name="connsiteY54" fmla="*/ 7429 h 9857"/>
                  <a:gd name="connsiteX55" fmla="*/ 7403 w 10000"/>
                  <a:gd name="connsiteY55" fmla="*/ 7429 h 9857"/>
                  <a:gd name="connsiteX56" fmla="*/ 7403 w 10000"/>
                  <a:gd name="connsiteY56" fmla="*/ 7429 h 9857"/>
                  <a:gd name="connsiteX57" fmla="*/ 7532 w 10000"/>
                  <a:gd name="connsiteY57" fmla="*/ 7333 h 9857"/>
                  <a:gd name="connsiteX58" fmla="*/ 7532 w 10000"/>
                  <a:gd name="connsiteY58" fmla="*/ 7333 h 9857"/>
                  <a:gd name="connsiteX59" fmla="*/ 7662 w 10000"/>
                  <a:gd name="connsiteY59" fmla="*/ 7238 h 9857"/>
                  <a:gd name="connsiteX60" fmla="*/ 7662 w 10000"/>
                  <a:gd name="connsiteY60" fmla="*/ 7238 h 9857"/>
                  <a:gd name="connsiteX61" fmla="*/ 7792 w 10000"/>
                  <a:gd name="connsiteY61" fmla="*/ 7143 h 9857"/>
                  <a:gd name="connsiteX62" fmla="*/ 7792 w 10000"/>
                  <a:gd name="connsiteY62" fmla="*/ 7143 h 9857"/>
                  <a:gd name="connsiteX63" fmla="*/ 7792 w 10000"/>
                  <a:gd name="connsiteY63" fmla="*/ 7143 h 9857"/>
                  <a:gd name="connsiteX64" fmla="*/ 7792 w 10000"/>
                  <a:gd name="connsiteY64" fmla="*/ 7048 h 9857"/>
                  <a:gd name="connsiteX65" fmla="*/ 7922 w 10000"/>
                  <a:gd name="connsiteY65" fmla="*/ 7048 h 9857"/>
                  <a:gd name="connsiteX66" fmla="*/ 8052 w 10000"/>
                  <a:gd name="connsiteY66" fmla="*/ 6952 h 9857"/>
                  <a:gd name="connsiteX67" fmla="*/ 8052 w 10000"/>
                  <a:gd name="connsiteY67" fmla="*/ 6952 h 9857"/>
                  <a:gd name="connsiteX68" fmla="*/ 8052 w 10000"/>
                  <a:gd name="connsiteY68" fmla="*/ 6857 h 9857"/>
                  <a:gd name="connsiteX69" fmla="*/ 8182 w 10000"/>
                  <a:gd name="connsiteY69" fmla="*/ 6857 h 9857"/>
                  <a:gd name="connsiteX70" fmla="*/ 8182 w 10000"/>
                  <a:gd name="connsiteY70" fmla="*/ 6857 h 9857"/>
                  <a:gd name="connsiteX71" fmla="*/ 8182 w 10000"/>
                  <a:gd name="connsiteY71" fmla="*/ 6762 h 9857"/>
                  <a:gd name="connsiteX72" fmla="*/ 8182 w 10000"/>
                  <a:gd name="connsiteY72" fmla="*/ 6762 h 9857"/>
                  <a:gd name="connsiteX73" fmla="*/ 8571 w 10000"/>
                  <a:gd name="connsiteY73" fmla="*/ 6476 h 9857"/>
                  <a:gd name="connsiteX74" fmla="*/ 8571 w 10000"/>
                  <a:gd name="connsiteY74" fmla="*/ 6476 h 9857"/>
                  <a:gd name="connsiteX75" fmla="*/ 9091 w 10000"/>
                  <a:gd name="connsiteY75" fmla="*/ 6000 h 9857"/>
                  <a:gd name="connsiteX76" fmla="*/ 9221 w 10000"/>
                  <a:gd name="connsiteY76" fmla="*/ 5905 h 9857"/>
                  <a:gd name="connsiteX77" fmla="*/ 9221 w 10000"/>
                  <a:gd name="connsiteY77" fmla="*/ 5905 h 9857"/>
                  <a:gd name="connsiteX78" fmla="*/ 9351 w 10000"/>
                  <a:gd name="connsiteY78" fmla="*/ 5810 h 9857"/>
                  <a:gd name="connsiteX79" fmla="*/ 9351 w 10000"/>
                  <a:gd name="connsiteY79" fmla="*/ 5810 h 9857"/>
                  <a:gd name="connsiteX80" fmla="*/ 9610 w 10000"/>
                  <a:gd name="connsiteY80" fmla="*/ 5619 h 9857"/>
                  <a:gd name="connsiteX81" fmla="*/ 9740 w 10000"/>
                  <a:gd name="connsiteY81" fmla="*/ 5524 h 9857"/>
                  <a:gd name="connsiteX82" fmla="*/ 10000 w 10000"/>
                  <a:gd name="connsiteY82" fmla="*/ 5333 h 9857"/>
                  <a:gd name="connsiteX83" fmla="*/ 10000 w 10000"/>
                  <a:gd name="connsiteY83" fmla="*/ 5333 h 9857"/>
                  <a:gd name="connsiteX84" fmla="*/ 10000 w 10000"/>
                  <a:gd name="connsiteY84" fmla="*/ 5238 h 9857"/>
                  <a:gd name="connsiteX85" fmla="*/ 10000 w 10000"/>
                  <a:gd name="connsiteY85" fmla="*/ 5238 h 9857"/>
                  <a:gd name="connsiteX86" fmla="*/ 5844 w 10000"/>
                  <a:gd name="connsiteY86" fmla="*/ 2095 h 9857"/>
                  <a:gd name="connsiteX87" fmla="*/ 2208 w 10000"/>
                  <a:gd name="connsiteY87" fmla="*/ 0 h 9857"/>
                  <a:gd name="connsiteX88" fmla="*/ 2727 w 10000"/>
                  <a:gd name="connsiteY88" fmla="*/ 2952 h 9857"/>
                  <a:gd name="connsiteX89" fmla="*/ 2338 w 10000"/>
                  <a:gd name="connsiteY89" fmla="*/ 8286 h 9857"/>
                  <a:gd name="connsiteX90" fmla="*/ 0 w 10000"/>
                  <a:gd name="connsiteY90" fmla="*/ 9714 h 9857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597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104 w 10000"/>
                  <a:gd name="connsiteY18" fmla="*/ 8599 h 10000"/>
                  <a:gd name="connsiteX19" fmla="*/ 6104 w 10000"/>
                  <a:gd name="connsiteY19" fmla="*/ 8599 h 10000"/>
                  <a:gd name="connsiteX20" fmla="*/ 6234 w 10000"/>
                  <a:gd name="connsiteY20" fmla="*/ 8503 h 10000"/>
                  <a:gd name="connsiteX21" fmla="*/ 6234 w 10000"/>
                  <a:gd name="connsiteY21" fmla="*/ 8503 h 10000"/>
                  <a:gd name="connsiteX22" fmla="*/ 6234 w 10000"/>
                  <a:gd name="connsiteY22" fmla="*/ 8503 h 10000"/>
                  <a:gd name="connsiteX23" fmla="*/ 6234 w 10000"/>
                  <a:gd name="connsiteY23" fmla="*/ 8406 h 10000"/>
                  <a:gd name="connsiteX24" fmla="*/ 6364 w 10000"/>
                  <a:gd name="connsiteY24" fmla="*/ 8406 h 10000"/>
                  <a:gd name="connsiteX25" fmla="*/ 6364 w 10000"/>
                  <a:gd name="connsiteY25" fmla="*/ 8406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494 w 10000"/>
                  <a:gd name="connsiteY28" fmla="*/ 8309 h 10000"/>
                  <a:gd name="connsiteX29" fmla="*/ 6494 w 10000"/>
                  <a:gd name="connsiteY29" fmla="*/ 8309 h 10000"/>
                  <a:gd name="connsiteX30" fmla="*/ 6623 w 10000"/>
                  <a:gd name="connsiteY30" fmla="*/ 8212 h 10000"/>
                  <a:gd name="connsiteX31" fmla="*/ 6623 w 10000"/>
                  <a:gd name="connsiteY31" fmla="*/ 8212 h 10000"/>
                  <a:gd name="connsiteX32" fmla="*/ 6623 w 10000"/>
                  <a:gd name="connsiteY32" fmla="*/ 8212 h 10000"/>
                  <a:gd name="connsiteX33" fmla="*/ 6623 w 10000"/>
                  <a:gd name="connsiteY33" fmla="*/ 8116 h 10000"/>
                  <a:gd name="connsiteX34" fmla="*/ 6623 w 10000"/>
                  <a:gd name="connsiteY34" fmla="*/ 8116 h 10000"/>
                  <a:gd name="connsiteX35" fmla="*/ 6753 w 10000"/>
                  <a:gd name="connsiteY35" fmla="*/ 8116 h 10000"/>
                  <a:gd name="connsiteX36" fmla="*/ 6753 w 10000"/>
                  <a:gd name="connsiteY36" fmla="*/ 8116 h 10000"/>
                  <a:gd name="connsiteX37" fmla="*/ 6753 w 10000"/>
                  <a:gd name="connsiteY37" fmla="*/ 8116 h 10000"/>
                  <a:gd name="connsiteX38" fmla="*/ 6883 w 10000"/>
                  <a:gd name="connsiteY38" fmla="*/ 8020 h 10000"/>
                  <a:gd name="connsiteX39" fmla="*/ 6883 w 10000"/>
                  <a:gd name="connsiteY39" fmla="*/ 8020 h 10000"/>
                  <a:gd name="connsiteX40" fmla="*/ 6883 w 10000"/>
                  <a:gd name="connsiteY40" fmla="*/ 7923 h 10000"/>
                  <a:gd name="connsiteX41" fmla="*/ 6883 w 10000"/>
                  <a:gd name="connsiteY41" fmla="*/ 7923 h 10000"/>
                  <a:gd name="connsiteX42" fmla="*/ 7013 w 10000"/>
                  <a:gd name="connsiteY42" fmla="*/ 7923 h 10000"/>
                  <a:gd name="connsiteX43" fmla="*/ 7013 w 10000"/>
                  <a:gd name="connsiteY43" fmla="*/ 7923 h 10000"/>
                  <a:gd name="connsiteX44" fmla="*/ 7013 w 10000"/>
                  <a:gd name="connsiteY44" fmla="*/ 7826 h 10000"/>
                  <a:gd name="connsiteX45" fmla="*/ 7143 w 10000"/>
                  <a:gd name="connsiteY45" fmla="*/ 7826 h 10000"/>
                  <a:gd name="connsiteX46" fmla="*/ 7143 w 10000"/>
                  <a:gd name="connsiteY46" fmla="*/ 7826 h 10000"/>
                  <a:gd name="connsiteX47" fmla="*/ 7143 w 10000"/>
                  <a:gd name="connsiteY47" fmla="*/ 7730 h 10000"/>
                  <a:gd name="connsiteX48" fmla="*/ 7143 w 10000"/>
                  <a:gd name="connsiteY48" fmla="*/ 7730 h 10000"/>
                  <a:gd name="connsiteX49" fmla="*/ 7273 w 10000"/>
                  <a:gd name="connsiteY49" fmla="*/ 7730 h 10000"/>
                  <a:gd name="connsiteX50" fmla="*/ 7273 w 10000"/>
                  <a:gd name="connsiteY50" fmla="*/ 7730 h 10000"/>
                  <a:gd name="connsiteX51" fmla="*/ 7273 w 10000"/>
                  <a:gd name="connsiteY51" fmla="*/ 7633 h 10000"/>
                  <a:gd name="connsiteX52" fmla="*/ 7273 w 10000"/>
                  <a:gd name="connsiteY52" fmla="*/ 7633 h 10000"/>
                  <a:gd name="connsiteX53" fmla="*/ 7403 w 10000"/>
                  <a:gd name="connsiteY53" fmla="*/ 7537 h 10000"/>
                  <a:gd name="connsiteX54" fmla="*/ 7403 w 10000"/>
                  <a:gd name="connsiteY54" fmla="*/ 7537 h 10000"/>
                  <a:gd name="connsiteX55" fmla="*/ 7403 w 10000"/>
                  <a:gd name="connsiteY55" fmla="*/ 7537 h 10000"/>
                  <a:gd name="connsiteX56" fmla="*/ 7532 w 10000"/>
                  <a:gd name="connsiteY56" fmla="*/ 7439 h 10000"/>
                  <a:gd name="connsiteX57" fmla="*/ 7532 w 10000"/>
                  <a:gd name="connsiteY57" fmla="*/ 7439 h 10000"/>
                  <a:gd name="connsiteX58" fmla="*/ 7662 w 10000"/>
                  <a:gd name="connsiteY58" fmla="*/ 7343 h 10000"/>
                  <a:gd name="connsiteX59" fmla="*/ 7662 w 10000"/>
                  <a:gd name="connsiteY59" fmla="*/ 7343 h 10000"/>
                  <a:gd name="connsiteX60" fmla="*/ 7792 w 10000"/>
                  <a:gd name="connsiteY60" fmla="*/ 7247 h 10000"/>
                  <a:gd name="connsiteX61" fmla="*/ 7792 w 10000"/>
                  <a:gd name="connsiteY61" fmla="*/ 7247 h 10000"/>
                  <a:gd name="connsiteX62" fmla="*/ 7792 w 10000"/>
                  <a:gd name="connsiteY62" fmla="*/ 7247 h 10000"/>
                  <a:gd name="connsiteX63" fmla="*/ 7792 w 10000"/>
                  <a:gd name="connsiteY63" fmla="*/ 7150 h 10000"/>
                  <a:gd name="connsiteX64" fmla="*/ 7922 w 10000"/>
                  <a:gd name="connsiteY64" fmla="*/ 7150 h 10000"/>
                  <a:gd name="connsiteX65" fmla="*/ 8052 w 10000"/>
                  <a:gd name="connsiteY65" fmla="*/ 7053 h 10000"/>
                  <a:gd name="connsiteX66" fmla="*/ 8052 w 10000"/>
                  <a:gd name="connsiteY66" fmla="*/ 7053 h 10000"/>
                  <a:gd name="connsiteX67" fmla="*/ 8052 w 10000"/>
                  <a:gd name="connsiteY67" fmla="*/ 6956 h 10000"/>
                  <a:gd name="connsiteX68" fmla="*/ 8182 w 10000"/>
                  <a:gd name="connsiteY68" fmla="*/ 6956 h 10000"/>
                  <a:gd name="connsiteX69" fmla="*/ 8182 w 10000"/>
                  <a:gd name="connsiteY69" fmla="*/ 6956 h 10000"/>
                  <a:gd name="connsiteX70" fmla="*/ 8182 w 10000"/>
                  <a:gd name="connsiteY70" fmla="*/ 6860 h 10000"/>
                  <a:gd name="connsiteX71" fmla="*/ 8182 w 10000"/>
                  <a:gd name="connsiteY71" fmla="*/ 6860 h 10000"/>
                  <a:gd name="connsiteX72" fmla="*/ 8571 w 10000"/>
                  <a:gd name="connsiteY72" fmla="*/ 6570 h 10000"/>
                  <a:gd name="connsiteX73" fmla="*/ 8571 w 10000"/>
                  <a:gd name="connsiteY73" fmla="*/ 6570 h 10000"/>
                  <a:gd name="connsiteX74" fmla="*/ 9091 w 10000"/>
                  <a:gd name="connsiteY74" fmla="*/ 6087 h 10000"/>
                  <a:gd name="connsiteX75" fmla="*/ 9221 w 10000"/>
                  <a:gd name="connsiteY75" fmla="*/ 5991 h 10000"/>
                  <a:gd name="connsiteX76" fmla="*/ 9221 w 10000"/>
                  <a:gd name="connsiteY76" fmla="*/ 5991 h 10000"/>
                  <a:gd name="connsiteX77" fmla="*/ 9351 w 10000"/>
                  <a:gd name="connsiteY77" fmla="*/ 5894 h 10000"/>
                  <a:gd name="connsiteX78" fmla="*/ 9351 w 10000"/>
                  <a:gd name="connsiteY78" fmla="*/ 5894 h 10000"/>
                  <a:gd name="connsiteX79" fmla="*/ 9610 w 10000"/>
                  <a:gd name="connsiteY79" fmla="*/ 5701 h 10000"/>
                  <a:gd name="connsiteX80" fmla="*/ 9740 w 10000"/>
                  <a:gd name="connsiteY80" fmla="*/ 5604 h 10000"/>
                  <a:gd name="connsiteX81" fmla="*/ 10000 w 10000"/>
                  <a:gd name="connsiteY81" fmla="*/ 5410 h 10000"/>
                  <a:gd name="connsiteX82" fmla="*/ 10000 w 10000"/>
                  <a:gd name="connsiteY82" fmla="*/ 5410 h 10000"/>
                  <a:gd name="connsiteX83" fmla="*/ 10000 w 10000"/>
                  <a:gd name="connsiteY83" fmla="*/ 5314 h 10000"/>
                  <a:gd name="connsiteX84" fmla="*/ 10000 w 10000"/>
                  <a:gd name="connsiteY84" fmla="*/ 5314 h 10000"/>
                  <a:gd name="connsiteX85" fmla="*/ 5844 w 10000"/>
                  <a:gd name="connsiteY85" fmla="*/ 2125 h 10000"/>
                  <a:gd name="connsiteX86" fmla="*/ 2208 w 10000"/>
                  <a:gd name="connsiteY86" fmla="*/ 0 h 10000"/>
                  <a:gd name="connsiteX87" fmla="*/ 2727 w 10000"/>
                  <a:gd name="connsiteY87" fmla="*/ 2995 h 10000"/>
                  <a:gd name="connsiteX88" fmla="*/ 2338 w 10000"/>
                  <a:gd name="connsiteY88" fmla="*/ 8406 h 10000"/>
                  <a:gd name="connsiteX89" fmla="*/ 0 w 10000"/>
                  <a:gd name="connsiteY8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597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104 w 10000"/>
                  <a:gd name="connsiteY18" fmla="*/ 8599 h 10000"/>
                  <a:gd name="connsiteX19" fmla="*/ 6234 w 10000"/>
                  <a:gd name="connsiteY19" fmla="*/ 8503 h 10000"/>
                  <a:gd name="connsiteX20" fmla="*/ 6234 w 10000"/>
                  <a:gd name="connsiteY20" fmla="*/ 8503 h 10000"/>
                  <a:gd name="connsiteX21" fmla="*/ 6234 w 10000"/>
                  <a:gd name="connsiteY21" fmla="*/ 8503 h 10000"/>
                  <a:gd name="connsiteX22" fmla="*/ 6234 w 10000"/>
                  <a:gd name="connsiteY22" fmla="*/ 8406 h 10000"/>
                  <a:gd name="connsiteX23" fmla="*/ 6364 w 10000"/>
                  <a:gd name="connsiteY23" fmla="*/ 8406 h 10000"/>
                  <a:gd name="connsiteX24" fmla="*/ 6364 w 10000"/>
                  <a:gd name="connsiteY24" fmla="*/ 8406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494 w 10000"/>
                  <a:gd name="connsiteY28" fmla="*/ 8309 h 10000"/>
                  <a:gd name="connsiteX29" fmla="*/ 6623 w 10000"/>
                  <a:gd name="connsiteY29" fmla="*/ 8212 h 10000"/>
                  <a:gd name="connsiteX30" fmla="*/ 6623 w 10000"/>
                  <a:gd name="connsiteY30" fmla="*/ 8212 h 10000"/>
                  <a:gd name="connsiteX31" fmla="*/ 6623 w 10000"/>
                  <a:gd name="connsiteY31" fmla="*/ 8212 h 10000"/>
                  <a:gd name="connsiteX32" fmla="*/ 6623 w 10000"/>
                  <a:gd name="connsiteY32" fmla="*/ 8116 h 10000"/>
                  <a:gd name="connsiteX33" fmla="*/ 6623 w 10000"/>
                  <a:gd name="connsiteY33" fmla="*/ 8116 h 10000"/>
                  <a:gd name="connsiteX34" fmla="*/ 6753 w 10000"/>
                  <a:gd name="connsiteY34" fmla="*/ 8116 h 10000"/>
                  <a:gd name="connsiteX35" fmla="*/ 6753 w 10000"/>
                  <a:gd name="connsiteY35" fmla="*/ 8116 h 10000"/>
                  <a:gd name="connsiteX36" fmla="*/ 6753 w 10000"/>
                  <a:gd name="connsiteY36" fmla="*/ 8116 h 10000"/>
                  <a:gd name="connsiteX37" fmla="*/ 6883 w 10000"/>
                  <a:gd name="connsiteY37" fmla="*/ 8020 h 10000"/>
                  <a:gd name="connsiteX38" fmla="*/ 6883 w 10000"/>
                  <a:gd name="connsiteY38" fmla="*/ 8020 h 10000"/>
                  <a:gd name="connsiteX39" fmla="*/ 6883 w 10000"/>
                  <a:gd name="connsiteY39" fmla="*/ 7923 h 10000"/>
                  <a:gd name="connsiteX40" fmla="*/ 6883 w 10000"/>
                  <a:gd name="connsiteY40" fmla="*/ 7923 h 10000"/>
                  <a:gd name="connsiteX41" fmla="*/ 7013 w 10000"/>
                  <a:gd name="connsiteY41" fmla="*/ 7923 h 10000"/>
                  <a:gd name="connsiteX42" fmla="*/ 7013 w 10000"/>
                  <a:gd name="connsiteY42" fmla="*/ 7923 h 10000"/>
                  <a:gd name="connsiteX43" fmla="*/ 7013 w 10000"/>
                  <a:gd name="connsiteY43" fmla="*/ 7826 h 10000"/>
                  <a:gd name="connsiteX44" fmla="*/ 7143 w 10000"/>
                  <a:gd name="connsiteY44" fmla="*/ 7826 h 10000"/>
                  <a:gd name="connsiteX45" fmla="*/ 7143 w 10000"/>
                  <a:gd name="connsiteY45" fmla="*/ 7826 h 10000"/>
                  <a:gd name="connsiteX46" fmla="*/ 7143 w 10000"/>
                  <a:gd name="connsiteY46" fmla="*/ 7730 h 10000"/>
                  <a:gd name="connsiteX47" fmla="*/ 7143 w 10000"/>
                  <a:gd name="connsiteY47" fmla="*/ 7730 h 10000"/>
                  <a:gd name="connsiteX48" fmla="*/ 7273 w 10000"/>
                  <a:gd name="connsiteY48" fmla="*/ 7730 h 10000"/>
                  <a:gd name="connsiteX49" fmla="*/ 7273 w 10000"/>
                  <a:gd name="connsiteY49" fmla="*/ 7730 h 10000"/>
                  <a:gd name="connsiteX50" fmla="*/ 7273 w 10000"/>
                  <a:gd name="connsiteY50" fmla="*/ 7633 h 10000"/>
                  <a:gd name="connsiteX51" fmla="*/ 7273 w 10000"/>
                  <a:gd name="connsiteY51" fmla="*/ 7633 h 10000"/>
                  <a:gd name="connsiteX52" fmla="*/ 7403 w 10000"/>
                  <a:gd name="connsiteY52" fmla="*/ 7537 h 10000"/>
                  <a:gd name="connsiteX53" fmla="*/ 7403 w 10000"/>
                  <a:gd name="connsiteY53" fmla="*/ 7537 h 10000"/>
                  <a:gd name="connsiteX54" fmla="*/ 7403 w 10000"/>
                  <a:gd name="connsiteY54" fmla="*/ 7537 h 10000"/>
                  <a:gd name="connsiteX55" fmla="*/ 7532 w 10000"/>
                  <a:gd name="connsiteY55" fmla="*/ 7439 h 10000"/>
                  <a:gd name="connsiteX56" fmla="*/ 7532 w 10000"/>
                  <a:gd name="connsiteY56" fmla="*/ 7439 h 10000"/>
                  <a:gd name="connsiteX57" fmla="*/ 7662 w 10000"/>
                  <a:gd name="connsiteY57" fmla="*/ 7343 h 10000"/>
                  <a:gd name="connsiteX58" fmla="*/ 7662 w 10000"/>
                  <a:gd name="connsiteY58" fmla="*/ 7343 h 10000"/>
                  <a:gd name="connsiteX59" fmla="*/ 7792 w 10000"/>
                  <a:gd name="connsiteY59" fmla="*/ 7247 h 10000"/>
                  <a:gd name="connsiteX60" fmla="*/ 7792 w 10000"/>
                  <a:gd name="connsiteY60" fmla="*/ 7247 h 10000"/>
                  <a:gd name="connsiteX61" fmla="*/ 7792 w 10000"/>
                  <a:gd name="connsiteY61" fmla="*/ 7247 h 10000"/>
                  <a:gd name="connsiteX62" fmla="*/ 7792 w 10000"/>
                  <a:gd name="connsiteY62" fmla="*/ 7150 h 10000"/>
                  <a:gd name="connsiteX63" fmla="*/ 7922 w 10000"/>
                  <a:gd name="connsiteY63" fmla="*/ 7150 h 10000"/>
                  <a:gd name="connsiteX64" fmla="*/ 8052 w 10000"/>
                  <a:gd name="connsiteY64" fmla="*/ 7053 h 10000"/>
                  <a:gd name="connsiteX65" fmla="*/ 8052 w 10000"/>
                  <a:gd name="connsiteY65" fmla="*/ 7053 h 10000"/>
                  <a:gd name="connsiteX66" fmla="*/ 8052 w 10000"/>
                  <a:gd name="connsiteY66" fmla="*/ 6956 h 10000"/>
                  <a:gd name="connsiteX67" fmla="*/ 8182 w 10000"/>
                  <a:gd name="connsiteY67" fmla="*/ 6956 h 10000"/>
                  <a:gd name="connsiteX68" fmla="*/ 8182 w 10000"/>
                  <a:gd name="connsiteY68" fmla="*/ 6956 h 10000"/>
                  <a:gd name="connsiteX69" fmla="*/ 8182 w 10000"/>
                  <a:gd name="connsiteY69" fmla="*/ 6860 h 10000"/>
                  <a:gd name="connsiteX70" fmla="*/ 8182 w 10000"/>
                  <a:gd name="connsiteY70" fmla="*/ 6860 h 10000"/>
                  <a:gd name="connsiteX71" fmla="*/ 8571 w 10000"/>
                  <a:gd name="connsiteY71" fmla="*/ 6570 h 10000"/>
                  <a:gd name="connsiteX72" fmla="*/ 8571 w 10000"/>
                  <a:gd name="connsiteY72" fmla="*/ 6570 h 10000"/>
                  <a:gd name="connsiteX73" fmla="*/ 9091 w 10000"/>
                  <a:gd name="connsiteY73" fmla="*/ 6087 h 10000"/>
                  <a:gd name="connsiteX74" fmla="*/ 9221 w 10000"/>
                  <a:gd name="connsiteY74" fmla="*/ 5991 h 10000"/>
                  <a:gd name="connsiteX75" fmla="*/ 9221 w 10000"/>
                  <a:gd name="connsiteY75" fmla="*/ 5991 h 10000"/>
                  <a:gd name="connsiteX76" fmla="*/ 9351 w 10000"/>
                  <a:gd name="connsiteY76" fmla="*/ 5894 h 10000"/>
                  <a:gd name="connsiteX77" fmla="*/ 9351 w 10000"/>
                  <a:gd name="connsiteY77" fmla="*/ 5894 h 10000"/>
                  <a:gd name="connsiteX78" fmla="*/ 9610 w 10000"/>
                  <a:gd name="connsiteY78" fmla="*/ 5701 h 10000"/>
                  <a:gd name="connsiteX79" fmla="*/ 9740 w 10000"/>
                  <a:gd name="connsiteY79" fmla="*/ 5604 h 10000"/>
                  <a:gd name="connsiteX80" fmla="*/ 10000 w 10000"/>
                  <a:gd name="connsiteY80" fmla="*/ 5410 h 10000"/>
                  <a:gd name="connsiteX81" fmla="*/ 10000 w 10000"/>
                  <a:gd name="connsiteY81" fmla="*/ 5410 h 10000"/>
                  <a:gd name="connsiteX82" fmla="*/ 10000 w 10000"/>
                  <a:gd name="connsiteY82" fmla="*/ 5314 h 10000"/>
                  <a:gd name="connsiteX83" fmla="*/ 10000 w 10000"/>
                  <a:gd name="connsiteY83" fmla="*/ 5314 h 10000"/>
                  <a:gd name="connsiteX84" fmla="*/ 5844 w 10000"/>
                  <a:gd name="connsiteY84" fmla="*/ 2125 h 10000"/>
                  <a:gd name="connsiteX85" fmla="*/ 2208 w 10000"/>
                  <a:gd name="connsiteY85" fmla="*/ 0 h 10000"/>
                  <a:gd name="connsiteX86" fmla="*/ 2727 w 10000"/>
                  <a:gd name="connsiteY86" fmla="*/ 2995 h 10000"/>
                  <a:gd name="connsiteX87" fmla="*/ 2338 w 10000"/>
                  <a:gd name="connsiteY87" fmla="*/ 8406 h 10000"/>
                  <a:gd name="connsiteX88" fmla="*/ 0 w 10000"/>
                  <a:gd name="connsiteY8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234 w 10000"/>
                  <a:gd name="connsiteY18" fmla="*/ 8503 h 10000"/>
                  <a:gd name="connsiteX19" fmla="*/ 6234 w 10000"/>
                  <a:gd name="connsiteY19" fmla="*/ 8503 h 10000"/>
                  <a:gd name="connsiteX20" fmla="*/ 6234 w 10000"/>
                  <a:gd name="connsiteY20" fmla="*/ 8503 h 10000"/>
                  <a:gd name="connsiteX21" fmla="*/ 6234 w 10000"/>
                  <a:gd name="connsiteY21" fmla="*/ 8406 h 10000"/>
                  <a:gd name="connsiteX22" fmla="*/ 6364 w 10000"/>
                  <a:gd name="connsiteY22" fmla="*/ 8406 h 10000"/>
                  <a:gd name="connsiteX23" fmla="*/ 6364 w 10000"/>
                  <a:gd name="connsiteY23" fmla="*/ 8406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623 w 10000"/>
                  <a:gd name="connsiteY28" fmla="*/ 8212 h 10000"/>
                  <a:gd name="connsiteX29" fmla="*/ 6623 w 10000"/>
                  <a:gd name="connsiteY29" fmla="*/ 8212 h 10000"/>
                  <a:gd name="connsiteX30" fmla="*/ 6623 w 10000"/>
                  <a:gd name="connsiteY30" fmla="*/ 8212 h 10000"/>
                  <a:gd name="connsiteX31" fmla="*/ 6623 w 10000"/>
                  <a:gd name="connsiteY31" fmla="*/ 8116 h 10000"/>
                  <a:gd name="connsiteX32" fmla="*/ 6623 w 10000"/>
                  <a:gd name="connsiteY32" fmla="*/ 8116 h 10000"/>
                  <a:gd name="connsiteX33" fmla="*/ 6753 w 10000"/>
                  <a:gd name="connsiteY33" fmla="*/ 8116 h 10000"/>
                  <a:gd name="connsiteX34" fmla="*/ 6753 w 10000"/>
                  <a:gd name="connsiteY34" fmla="*/ 8116 h 10000"/>
                  <a:gd name="connsiteX35" fmla="*/ 6753 w 10000"/>
                  <a:gd name="connsiteY35" fmla="*/ 8116 h 10000"/>
                  <a:gd name="connsiteX36" fmla="*/ 6883 w 10000"/>
                  <a:gd name="connsiteY36" fmla="*/ 8020 h 10000"/>
                  <a:gd name="connsiteX37" fmla="*/ 6883 w 10000"/>
                  <a:gd name="connsiteY37" fmla="*/ 8020 h 10000"/>
                  <a:gd name="connsiteX38" fmla="*/ 6883 w 10000"/>
                  <a:gd name="connsiteY38" fmla="*/ 7923 h 10000"/>
                  <a:gd name="connsiteX39" fmla="*/ 6883 w 10000"/>
                  <a:gd name="connsiteY39" fmla="*/ 7923 h 10000"/>
                  <a:gd name="connsiteX40" fmla="*/ 7013 w 10000"/>
                  <a:gd name="connsiteY40" fmla="*/ 7923 h 10000"/>
                  <a:gd name="connsiteX41" fmla="*/ 7013 w 10000"/>
                  <a:gd name="connsiteY41" fmla="*/ 7923 h 10000"/>
                  <a:gd name="connsiteX42" fmla="*/ 7013 w 10000"/>
                  <a:gd name="connsiteY42" fmla="*/ 7826 h 10000"/>
                  <a:gd name="connsiteX43" fmla="*/ 7143 w 10000"/>
                  <a:gd name="connsiteY43" fmla="*/ 7826 h 10000"/>
                  <a:gd name="connsiteX44" fmla="*/ 7143 w 10000"/>
                  <a:gd name="connsiteY44" fmla="*/ 7826 h 10000"/>
                  <a:gd name="connsiteX45" fmla="*/ 7143 w 10000"/>
                  <a:gd name="connsiteY45" fmla="*/ 7730 h 10000"/>
                  <a:gd name="connsiteX46" fmla="*/ 7143 w 10000"/>
                  <a:gd name="connsiteY46" fmla="*/ 7730 h 10000"/>
                  <a:gd name="connsiteX47" fmla="*/ 7273 w 10000"/>
                  <a:gd name="connsiteY47" fmla="*/ 7730 h 10000"/>
                  <a:gd name="connsiteX48" fmla="*/ 7273 w 10000"/>
                  <a:gd name="connsiteY48" fmla="*/ 7730 h 10000"/>
                  <a:gd name="connsiteX49" fmla="*/ 7273 w 10000"/>
                  <a:gd name="connsiteY49" fmla="*/ 7633 h 10000"/>
                  <a:gd name="connsiteX50" fmla="*/ 7273 w 10000"/>
                  <a:gd name="connsiteY50" fmla="*/ 7633 h 10000"/>
                  <a:gd name="connsiteX51" fmla="*/ 7403 w 10000"/>
                  <a:gd name="connsiteY51" fmla="*/ 7537 h 10000"/>
                  <a:gd name="connsiteX52" fmla="*/ 7403 w 10000"/>
                  <a:gd name="connsiteY52" fmla="*/ 7537 h 10000"/>
                  <a:gd name="connsiteX53" fmla="*/ 7403 w 10000"/>
                  <a:gd name="connsiteY53" fmla="*/ 7537 h 10000"/>
                  <a:gd name="connsiteX54" fmla="*/ 7532 w 10000"/>
                  <a:gd name="connsiteY54" fmla="*/ 7439 h 10000"/>
                  <a:gd name="connsiteX55" fmla="*/ 7532 w 10000"/>
                  <a:gd name="connsiteY55" fmla="*/ 7439 h 10000"/>
                  <a:gd name="connsiteX56" fmla="*/ 7662 w 10000"/>
                  <a:gd name="connsiteY56" fmla="*/ 7343 h 10000"/>
                  <a:gd name="connsiteX57" fmla="*/ 7662 w 10000"/>
                  <a:gd name="connsiteY57" fmla="*/ 7343 h 10000"/>
                  <a:gd name="connsiteX58" fmla="*/ 7792 w 10000"/>
                  <a:gd name="connsiteY58" fmla="*/ 7247 h 10000"/>
                  <a:gd name="connsiteX59" fmla="*/ 7792 w 10000"/>
                  <a:gd name="connsiteY59" fmla="*/ 7247 h 10000"/>
                  <a:gd name="connsiteX60" fmla="*/ 7792 w 10000"/>
                  <a:gd name="connsiteY60" fmla="*/ 7247 h 10000"/>
                  <a:gd name="connsiteX61" fmla="*/ 7792 w 10000"/>
                  <a:gd name="connsiteY61" fmla="*/ 7150 h 10000"/>
                  <a:gd name="connsiteX62" fmla="*/ 7922 w 10000"/>
                  <a:gd name="connsiteY62" fmla="*/ 7150 h 10000"/>
                  <a:gd name="connsiteX63" fmla="*/ 8052 w 10000"/>
                  <a:gd name="connsiteY63" fmla="*/ 7053 h 10000"/>
                  <a:gd name="connsiteX64" fmla="*/ 8052 w 10000"/>
                  <a:gd name="connsiteY64" fmla="*/ 7053 h 10000"/>
                  <a:gd name="connsiteX65" fmla="*/ 8052 w 10000"/>
                  <a:gd name="connsiteY65" fmla="*/ 6956 h 10000"/>
                  <a:gd name="connsiteX66" fmla="*/ 8182 w 10000"/>
                  <a:gd name="connsiteY66" fmla="*/ 6956 h 10000"/>
                  <a:gd name="connsiteX67" fmla="*/ 8182 w 10000"/>
                  <a:gd name="connsiteY67" fmla="*/ 6956 h 10000"/>
                  <a:gd name="connsiteX68" fmla="*/ 8182 w 10000"/>
                  <a:gd name="connsiteY68" fmla="*/ 6860 h 10000"/>
                  <a:gd name="connsiteX69" fmla="*/ 8182 w 10000"/>
                  <a:gd name="connsiteY69" fmla="*/ 6860 h 10000"/>
                  <a:gd name="connsiteX70" fmla="*/ 8571 w 10000"/>
                  <a:gd name="connsiteY70" fmla="*/ 6570 h 10000"/>
                  <a:gd name="connsiteX71" fmla="*/ 8571 w 10000"/>
                  <a:gd name="connsiteY71" fmla="*/ 6570 h 10000"/>
                  <a:gd name="connsiteX72" fmla="*/ 9091 w 10000"/>
                  <a:gd name="connsiteY72" fmla="*/ 6087 h 10000"/>
                  <a:gd name="connsiteX73" fmla="*/ 9221 w 10000"/>
                  <a:gd name="connsiteY73" fmla="*/ 5991 h 10000"/>
                  <a:gd name="connsiteX74" fmla="*/ 9221 w 10000"/>
                  <a:gd name="connsiteY74" fmla="*/ 5991 h 10000"/>
                  <a:gd name="connsiteX75" fmla="*/ 9351 w 10000"/>
                  <a:gd name="connsiteY75" fmla="*/ 5894 h 10000"/>
                  <a:gd name="connsiteX76" fmla="*/ 9351 w 10000"/>
                  <a:gd name="connsiteY76" fmla="*/ 5894 h 10000"/>
                  <a:gd name="connsiteX77" fmla="*/ 9610 w 10000"/>
                  <a:gd name="connsiteY77" fmla="*/ 5701 h 10000"/>
                  <a:gd name="connsiteX78" fmla="*/ 9740 w 10000"/>
                  <a:gd name="connsiteY78" fmla="*/ 5604 h 10000"/>
                  <a:gd name="connsiteX79" fmla="*/ 10000 w 10000"/>
                  <a:gd name="connsiteY79" fmla="*/ 5410 h 10000"/>
                  <a:gd name="connsiteX80" fmla="*/ 10000 w 10000"/>
                  <a:gd name="connsiteY80" fmla="*/ 5410 h 10000"/>
                  <a:gd name="connsiteX81" fmla="*/ 10000 w 10000"/>
                  <a:gd name="connsiteY81" fmla="*/ 5314 h 10000"/>
                  <a:gd name="connsiteX82" fmla="*/ 10000 w 10000"/>
                  <a:gd name="connsiteY82" fmla="*/ 5314 h 10000"/>
                  <a:gd name="connsiteX83" fmla="*/ 5844 w 10000"/>
                  <a:gd name="connsiteY83" fmla="*/ 2125 h 10000"/>
                  <a:gd name="connsiteX84" fmla="*/ 2208 w 10000"/>
                  <a:gd name="connsiteY84" fmla="*/ 0 h 10000"/>
                  <a:gd name="connsiteX85" fmla="*/ 2727 w 10000"/>
                  <a:gd name="connsiteY85" fmla="*/ 2995 h 10000"/>
                  <a:gd name="connsiteX86" fmla="*/ 2338 w 10000"/>
                  <a:gd name="connsiteY86" fmla="*/ 8406 h 10000"/>
                  <a:gd name="connsiteX87" fmla="*/ 0 w 10000"/>
                  <a:gd name="connsiteY8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234 w 10000"/>
                  <a:gd name="connsiteY17" fmla="*/ 8503 h 10000"/>
                  <a:gd name="connsiteX18" fmla="*/ 6234 w 10000"/>
                  <a:gd name="connsiteY18" fmla="*/ 8503 h 10000"/>
                  <a:gd name="connsiteX19" fmla="*/ 6234 w 10000"/>
                  <a:gd name="connsiteY19" fmla="*/ 8503 h 10000"/>
                  <a:gd name="connsiteX20" fmla="*/ 6234 w 10000"/>
                  <a:gd name="connsiteY20" fmla="*/ 8406 h 10000"/>
                  <a:gd name="connsiteX21" fmla="*/ 6364 w 10000"/>
                  <a:gd name="connsiteY21" fmla="*/ 8406 h 10000"/>
                  <a:gd name="connsiteX22" fmla="*/ 6364 w 10000"/>
                  <a:gd name="connsiteY22" fmla="*/ 8406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623 w 10000"/>
                  <a:gd name="connsiteY27" fmla="*/ 8212 h 10000"/>
                  <a:gd name="connsiteX28" fmla="*/ 6623 w 10000"/>
                  <a:gd name="connsiteY28" fmla="*/ 8212 h 10000"/>
                  <a:gd name="connsiteX29" fmla="*/ 6623 w 10000"/>
                  <a:gd name="connsiteY29" fmla="*/ 8212 h 10000"/>
                  <a:gd name="connsiteX30" fmla="*/ 6623 w 10000"/>
                  <a:gd name="connsiteY30" fmla="*/ 8116 h 10000"/>
                  <a:gd name="connsiteX31" fmla="*/ 6623 w 10000"/>
                  <a:gd name="connsiteY31" fmla="*/ 8116 h 10000"/>
                  <a:gd name="connsiteX32" fmla="*/ 6753 w 10000"/>
                  <a:gd name="connsiteY32" fmla="*/ 8116 h 10000"/>
                  <a:gd name="connsiteX33" fmla="*/ 6753 w 10000"/>
                  <a:gd name="connsiteY33" fmla="*/ 8116 h 10000"/>
                  <a:gd name="connsiteX34" fmla="*/ 6753 w 10000"/>
                  <a:gd name="connsiteY34" fmla="*/ 8116 h 10000"/>
                  <a:gd name="connsiteX35" fmla="*/ 6883 w 10000"/>
                  <a:gd name="connsiteY35" fmla="*/ 8020 h 10000"/>
                  <a:gd name="connsiteX36" fmla="*/ 6883 w 10000"/>
                  <a:gd name="connsiteY36" fmla="*/ 8020 h 10000"/>
                  <a:gd name="connsiteX37" fmla="*/ 6883 w 10000"/>
                  <a:gd name="connsiteY37" fmla="*/ 7923 h 10000"/>
                  <a:gd name="connsiteX38" fmla="*/ 6883 w 10000"/>
                  <a:gd name="connsiteY38" fmla="*/ 7923 h 10000"/>
                  <a:gd name="connsiteX39" fmla="*/ 7013 w 10000"/>
                  <a:gd name="connsiteY39" fmla="*/ 7923 h 10000"/>
                  <a:gd name="connsiteX40" fmla="*/ 7013 w 10000"/>
                  <a:gd name="connsiteY40" fmla="*/ 7923 h 10000"/>
                  <a:gd name="connsiteX41" fmla="*/ 7013 w 10000"/>
                  <a:gd name="connsiteY41" fmla="*/ 7826 h 10000"/>
                  <a:gd name="connsiteX42" fmla="*/ 7143 w 10000"/>
                  <a:gd name="connsiteY42" fmla="*/ 7826 h 10000"/>
                  <a:gd name="connsiteX43" fmla="*/ 7143 w 10000"/>
                  <a:gd name="connsiteY43" fmla="*/ 7826 h 10000"/>
                  <a:gd name="connsiteX44" fmla="*/ 7143 w 10000"/>
                  <a:gd name="connsiteY44" fmla="*/ 7730 h 10000"/>
                  <a:gd name="connsiteX45" fmla="*/ 7143 w 10000"/>
                  <a:gd name="connsiteY45" fmla="*/ 7730 h 10000"/>
                  <a:gd name="connsiteX46" fmla="*/ 7273 w 10000"/>
                  <a:gd name="connsiteY46" fmla="*/ 7730 h 10000"/>
                  <a:gd name="connsiteX47" fmla="*/ 7273 w 10000"/>
                  <a:gd name="connsiteY47" fmla="*/ 7730 h 10000"/>
                  <a:gd name="connsiteX48" fmla="*/ 7273 w 10000"/>
                  <a:gd name="connsiteY48" fmla="*/ 7633 h 10000"/>
                  <a:gd name="connsiteX49" fmla="*/ 7273 w 10000"/>
                  <a:gd name="connsiteY49" fmla="*/ 7633 h 10000"/>
                  <a:gd name="connsiteX50" fmla="*/ 7403 w 10000"/>
                  <a:gd name="connsiteY50" fmla="*/ 7537 h 10000"/>
                  <a:gd name="connsiteX51" fmla="*/ 7403 w 10000"/>
                  <a:gd name="connsiteY51" fmla="*/ 7537 h 10000"/>
                  <a:gd name="connsiteX52" fmla="*/ 7403 w 10000"/>
                  <a:gd name="connsiteY52" fmla="*/ 7537 h 10000"/>
                  <a:gd name="connsiteX53" fmla="*/ 7532 w 10000"/>
                  <a:gd name="connsiteY53" fmla="*/ 7439 h 10000"/>
                  <a:gd name="connsiteX54" fmla="*/ 7532 w 10000"/>
                  <a:gd name="connsiteY54" fmla="*/ 7439 h 10000"/>
                  <a:gd name="connsiteX55" fmla="*/ 7662 w 10000"/>
                  <a:gd name="connsiteY55" fmla="*/ 7343 h 10000"/>
                  <a:gd name="connsiteX56" fmla="*/ 7662 w 10000"/>
                  <a:gd name="connsiteY56" fmla="*/ 7343 h 10000"/>
                  <a:gd name="connsiteX57" fmla="*/ 7792 w 10000"/>
                  <a:gd name="connsiteY57" fmla="*/ 7247 h 10000"/>
                  <a:gd name="connsiteX58" fmla="*/ 7792 w 10000"/>
                  <a:gd name="connsiteY58" fmla="*/ 7247 h 10000"/>
                  <a:gd name="connsiteX59" fmla="*/ 7792 w 10000"/>
                  <a:gd name="connsiteY59" fmla="*/ 7247 h 10000"/>
                  <a:gd name="connsiteX60" fmla="*/ 7792 w 10000"/>
                  <a:gd name="connsiteY60" fmla="*/ 7150 h 10000"/>
                  <a:gd name="connsiteX61" fmla="*/ 7922 w 10000"/>
                  <a:gd name="connsiteY61" fmla="*/ 7150 h 10000"/>
                  <a:gd name="connsiteX62" fmla="*/ 8052 w 10000"/>
                  <a:gd name="connsiteY62" fmla="*/ 7053 h 10000"/>
                  <a:gd name="connsiteX63" fmla="*/ 8052 w 10000"/>
                  <a:gd name="connsiteY63" fmla="*/ 7053 h 10000"/>
                  <a:gd name="connsiteX64" fmla="*/ 8052 w 10000"/>
                  <a:gd name="connsiteY64" fmla="*/ 6956 h 10000"/>
                  <a:gd name="connsiteX65" fmla="*/ 8182 w 10000"/>
                  <a:gd name="connsiteY65" fmla="*/ 6956 h 10000"/>
                  <a:gd name="connsiteX66" fmla="*/ 8182 w 10000"/>
                  <a:gd name="connsiteY66" fmla="*/ 6956 h 10000"/>
                  <a:gd name="connsiteX67" fmla="*/ 8182 w 10000"/>
                  <a:gd name="connsiteY67" fmla="*/ 6860 h 10000"/>
                  <a:gd name="connsiteX68" fmla="*/ 8182 w 10000"/>
                  <a:gd name="connsiteY68" fmla="*/ 6860 h 10000"/>
                  <a:gd name="connsiteX69" fmla="*/ 8571 w 10000"/>
                  <a:gd name="connsiteY69" fmla="*/ 6570 h 10000"/>
                  <a:gd name="connsiteX70" fmla="*/ 8571 w 10000"/>
                  <a:gd name="connsiteY70" fmla="*/ 6570 h 10000"/>
                  <a:gd name="connsiteX71" fmla="*/ 9091 w 10000"/>
                  <a:gd name="connsiteY71" fmla="*/ 6087 h 10000"/>
                  <a:gd name="connsiteX72" fmla="*/ 9221 w 10000"/>
                  <a:gd name="connsiteY72" fmla="*/ 5991 h 10000"/>
                  <a:gd name="connsiteX73" fmla="*/ 9221 w 10000"/>
                  <a:gd name="connsiteY73" fmla="*/ 5991 h 10000"/>
                  <a:gd name="connsiteX74" fmla="*/ 9351 w 10000"/>
                  <a:gd name="connsiteY74" fmla="*/ 5894 h 10000"/>
                  <a:gd name="connsiteX75" fmla="*/ 9351 w 10000"/>
                  <a:gd name="connsiteY75" fmla="*/ 5894 h 10000"/>
                  <a:gd name="connsiteX76" fmla="*/ 9610 w 10000"/>
                  <a:gd name="connsiteY76" fmla="*/ 5701 h 10000"/>
                  <a:gd name="connsiteX77" fmla="*/ 9740 w 10000"/>
                  <a:gd name="connsiteY77" fmla="*/ 5604 h 10000"/>
                  <a:gd name="connsiteX78" fmla="*/ 10000 w 10000"/>
                  <a:gd name="connsiteY78" fmla="*/ 5410 h 10000"/>
                  <a:gd name="connsiteX79" fmla="*/ 10000 w 10000"/>
                  <a:gd name="connsiteY79" fmla="*/ 5410 h 10000"/>
                  <a:gd name="connsiteX80" fmla="*/ 10000 w 10000"/>
                  <a:gd name="connsiteY80" fmla="*/ 5314 h 10000"/>
                  <a:gd name="connsiteX81" fmla="*/ 10000 w 10000"/>
                  <a:gd name="connsiteY81" fmla="*/ 5314 h 10000"/>
                  <a:gd name="connsiteX82" fmla="*/ 5844 w 10000"/>
                  <a:gd name="connsiteY82" fmla="*/ 2125 h 10000"/>
                  <a:gd name="connsiteX83" fmla="*/ 2208 w 10000"/>
                  <a:gd name="connsiteY83" fmla="*/ 0 h 10000"/>
                  <a:gd name="connsiteX84" fmla="*/ 2727 w 10000"/>
                  <a:gd name="connsiteY84" fmla="*/ 2995 h 10000"/>
                  <a:gd name="connsiteX85" fmla="*/ 2338 w 10000"/>
                  <a:gd name="connsiteY85" fmla="*/ 8406 h 10000"/>
                  <a:gd name="connsiteX86" fmla="*/ 0 w 10000"/>
                  <a:gd name="connsiteY8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974 w 10000"/>
                  <a:gd name="connsiteY9" fmla="*/ 8695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234 w 10000"/>
                  <a:gd name="connsiteY16" fmla="*/ 8503 h 10000"/>
                  <a:gd name="connsiteX17" fmla="*/ 6234 w 10000"/>
                  <a:gd name="connsiteY17" fmla="*/ 8503 h 10000"/>
                  <a:gd name="connsiteX18" fmla="*/ 6234 w 10000"/>
                  <a:gd name="connsiteY18" fmla="*/ 8503 h 10000"/>
                  <a:gd name="connsiteX19" fmla="*/ 6234 w 10000"/>
                  <a:gd name="connsiteY19" fmla="*/ 8406 h 10000"/>
                  <a:gd name="connsiteX20" fmla="*/ 6364 w 10000"/>
                  <a:gd name="connsiteY20" fmla="*/ 8406 h 10000"/>
                  <a:gd name="connsiteX21" fmla="*/ 6364 w 10000"/>
                  <a:gd name="connsiteY21" fmla="*/ 8406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623 w 10000"/>
                  <a:gd name="connsiteY26" fmla="*/ 8212 h 10000"/>
                  <a:gd name="connsiteX27" fmla="*/ 6623 w 10000"/>
                  <a:gd name="connsiteY27" fmla="*/ 8212 h 10000"/>
                  <a:gd name="connsiteX28" fmla="*/ 6623 w 10000"/>
                  <a:gd name="connsiteY28" fmla="*/ 8212 h 10000"/>
                  <a:gd name="connsiteX29" fmla="*/ 6623 w 10000"/>
                  <a:gd name="connsiteY29" fmla="*/ 8116 h 10000"/>
                  <a:gd name="connsiteX30" fmla="*/ 6623 w 10000"/>
                  <a:gd name="connsiteY30" fmla="*/ 8116 h 10000"/>
                  <a:gd name="connsiteX31" fmla="*/ 6753 w 10000"/>
                  <a:gd name="connsiteY31" fmla="*/ 8116 h 10000"/>
                  <a:gd name="connsiteX32" fmla="*/ 6753 w 10000"/>
                  <a:gd name="connsiteY32" fmla="*/ 8116 h 10000"/>
                  <a:gd name="connsiteX33" fmla="*/ 6753 w 10000"/>
                  <a:gd name="connsiteY33" fmla="*/ 8116 h 10000"/>
                  <a:gd name="connsiteX34" fmla="*/ 6883 w 10000"/>
                  <a:gd name="connsiteY34" fmla="*/ 8020 h 10000"/>
                  <a:gd name="connsiteX35" fmla="*/ 6883 w 10000"/>
                  <a:gd name="connsiteY35" fmla="*/ 8020 h 10000"/>
                  <a:gd name="connsiteX36" fmla="*/ 6883 w 10000"/>
                  <a:gd name="connsiteY36" fmla="*/ 7923 h 10000"/>
                  <a:gd name="connsiteX37" fmla="*/ 6883 w 10000"/>
                  <a:gd name="connsiteY37" fmla="*/ 7923 h 10000"/>
                  <a:gd name="connsiteX38" fmla="*/ 7013 w 10000"/>
                  <a:gd name="connsiteY38" fmla="*/ 7923 h 10000"/>
                  <a:gd name="connsiteX39" fmla="*/ 7013 w 10000"/>
                  <a:gd name="connsiteY39" fmla="*/ 7923 h 10000"/>
                  <a:gd name="connsiteX40" fmla="*/ 7013 w 10000"/>
                  <a:gd name="connsiteY40" fmla="*/ 7826 h 10000"/>
                  <a:gd name="connsiteX41" fmla="*/ 7143 w 10000"/>
                  <a:gd name="connsiteY41" fmla="*/ 7826 h 10000"/>
                  <a:gd name="connsiteX42" fmla="*/ 7143 w 10000"/>
                  <a:gd name="connsiteY42" fmla="*/ 7826 h 10000"/>
                  <a:gd name="connsiteX43" fmla="*/ 7143 w 10000"/>
                  <a:gd name="connsiteY43" fmla="*/ 7730 h 10000"/>
                  <a:gd name="connsiteX44" fmla="*/ 7143 w 10000"/>
                  <a:gd name="connsiteY44" fmla="*/ 7730 h 10000"/>
                  <a:gd name="connsiteX45" fmla="*/ 7273 w 10000"/>
                  <a:gd name="connsiteY45" fmla="*/ 7730 h 10000"/>
                  <a:gd name="connsiteX46" fmla="*/ 7273 w 10000"/>
                  <a:gd name="connsiteY46" fmla="*/ 7730 h 10000"/>
                  <a:gd name="connsiteX47" fmla="*/ 7273 w 10000"/>
                  <a:gd name="connsiteY47" fmla="*/ 7633 h 10000"/>
                  <a:gd name="connsiteX48" fmla="*/ 7273 w 10000"/>
                  <a:gd name="connsiteY48" fmla="*/ 7633 h 10000"/>
                  <a:gd name="connsiteX49" fmla="*/ 7403 w 10000"/>
                  <a:gd name="connsiteY49" fmla="*/ 7537 h 10000"/>
                  <a:gd name="connsiteX50" fmla="*/ 7403 w 10000"/>
                  <a:gd name="connsiteY50" fmla="*/ 7537 h 10000"/>
                  <a:gd name="connsiteX51" fmla="*/ 7403 w 10000"/>
                  <a:gd name="connsiteY51" fmla="*/ 7537 h 10000"/>
                  <a:gd name="connsiteX52" fmla="*/ 7532 w 10000"/>
                  <a:gd name="connsiteY52" fmla="*/ 7439 h 10000"/>
                  <a:gd name="connsiteX53" fmla="*/ 7532 w 10000"/>
                  <a:gd name="connsiteY53" fmla="*/ 7439 h 10000"/>
                  <a:gd name="connsiteX54" fmla="*/ 7662 w 10000"/>
                  <a:gd name="connsiteY54" fmla="*/ 7343 h 10000"/>
                  <a:gd name="connsiteX55" fmla="*/ 7662 w 10000"/>
                  <a:gd name="connsiteY55" fmla="*/ 7343 h 10000"/>
                  <a:gd name="connsiteX56" fmla="*/ 7792 w 10000"/>
                  <a:gd name="connsiteY56" fmla="*/ 7247 h 10000"/>
                  <a:gd name="connsiteX57" fmla="*/ 7792 w 10000"/>
                  <a:gd name="connsiteY57" fmla="*/ 7247 h 10000"/>
                  <a:gd name="connsiteX58" fmla="*/ 7792 w 10000"/>
                  <a:gd name="connsiteY58" fmla="*/ 7247 h 10000"/>
                  <a:gd name="connsiteX59" fmla="*/ 7792 w 10000"/>
                  <a:gd name="connsiteY59" fmla="*/ 7150 h 10000"/>
                  <a:gd name="connsiteX60" fmla="*/ 7922 w 10000"/>
                  <a:gd name="connsiteY60" fmla="*/ 7150 h 10000"/>
                  <a:gd name="connsiteX61" fmla="*/ 8052 w 10000"/>
                  <a:gd name="connsiteY61" fmla="*/ 7053 h 10000"/>
                  <a:gd name="connsiteX62" fmla="*/ 8052 w 10000"/>
                  <a:gd name="connsiteY62" fmla="*/ 7053 h 10000"/>
                  <a:gd name="connsiteX63" fmla="*/ 8052 w 10000"/>
                  <a:gd name="connsiteY63" fmla="*/ 6956 h 10000"/>
                  <a:gd name="connsiteX64" fmla="*/ 8182 w 10000"/>
                  <a:gd name="connsiteY64" fmla="*/ 6956 h 10000"/>
                  <a:gd name="connsiteX65" fmla="*/ 8182 w 10000"/>
                  <a:gd name="connsiteY65" fmla="*/ 6956 h 10000"/>
                  <a:gd name="connsiteX66" fmla="*/ 8182 w 10000"/>
                  <a:gd name="connsiteY66" fmla="*/ 6860 h 10000"/>
                  <a:gd name="connsiteX67" fmla="*/ 8182 w 10000"/>
                  <a:gd name="connsiteY67" fmla="*/ 6860 h 10000"/>
                  <a:gd name="connsiteX68" fmla="*/ 8571 w 10000"/>
                  <a:gd name="connsiteY68" fmla="*/ 6570 h 10000"/>
                  <a:gd name="connsiteX69" fmla="*/ 8571 w 10000"/>
                  <a:gd name="connsiteY69" fmla="*/ 6570 h 10000"/>
                  <a:gd name="connsiteX70" fmla="*/ 9091 w 10000"/>
                  <a:gd name="connsiteY70" fmla="*/ 6087 h 10000"/>
                  <a:gd name="connsiteX71" fmla="*/ 9221 w 10000"/>
                  <a:gd name="connsiteY71" fmla="*/ 5991 h 10000"/>
                  <a:gd name="connsiteX72" fmla="*/ 9221 w 10000"/>
                  <a:gd name="connsiteY72" fmla="*/ 5991 h 10000"/>
                  <a:gd name="connsiteX73" fmla="*/ 9351 w 10000"/>
                  <a:gd name="connsiteY73" fmla="*/ 5894 h 10000"/>
                  <a:gd name="connsiteX74" fmla="*/ 9351 w 10000"/>
                  <a:gd name="connsiteY74" fmla="*/ 5894 h 10000"/>
                  <a:gd name="connsiteX75" fmla="*/ 9610 w 10000"/>
                  <a:gd name="connsiteY75" fmla="*/ 5701 h 10000"/>
                  <a:gd name="connsiteX76" fmla="*/ 9740 w 10000"/>
                  <a:gd name="connsiteY76" fmla="*/ 5604 h 10000"/>
                  <a:gd name="connsiteX77" fmla="*/ 10000 w 10000"/>
                  <a:gd name="connsiteY77" fmla="*/ 5410 h 10000"/>
                  <a:gd name="connsiteX78" fmla="*/ 10000 w 10000"/>
                  <a:gd name="connsiteY78" fmla="*/ 5410 h 10000"/>
                  <a:gd name="connsiteX79" fmla="*/ 10000 w 10000"/>
                  <a:gd name="connsiteY79" fmla="*/ 5314 h 10000"/>
                  <a:gd name="connsiteX80" fmla="*/ 10000 w 10000"/>
                  <a:gd name="connsiteY80" fmla="*/ 5314 h 10000"/>
                  <a:gd name="connsiteX81" fmla="*/ 5844 w 10000"/>
                  <a:gd name="connsiteY81" fmla="*/ 2125 h 10000"/>
                  <a:gd name="connsiteX82" fmla="*/ 2208 w 10000"/>
                  <a:gd name="connsiteY82" fmla="*/ 0 h 10000"/>
                  <a:gd name="connsiteX83" fmla="*/ 2727 w 10000"/>
                  <a:gd name="connsiteY83" fmla="*/ 2995 h 10000"/>
                  <a:gd name="connsiteX84" fmla="*/ 2338 w 10000"/>
                  <a:gd name="connsiteY84" fmla="*/ 8406 h 10000"/>
                  <a:gd name="connsiteX85" fmla="*/ 0 w 10000"/>
                  <a:gd name="connsiteY8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5974 w 10000"/>
                  <a:gd name="connsiteY10" fmla="*/ 8695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503 h 10000"/>
                  <a:gd name="connsiteX18" fmla="*/ 6234 w 10000"/>
                  <a:gd name="connsiteY18" fmla="*/ 8406 h 10000"/>
                  <a:gd name="connsiteX19" fmla="*/ 6364 w 10000"/>
                  <a:gd name="connsiteY19" fmla="*/ 8406 h 10000"/>
                  <a:gd name="connsiteX20" fmla="*/ 6364 w 10000"/>
                  <a:gd name="connsiteY20" fmla="*/ 8406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212 h 10000"/>
                  <a:gd name="connsiteX28" fmla="*/ 6623 w 10000"/>
                  <a:gd name="connsiteY28" fmla="*/ 8116 h 10000"/>
                  <a:gd name="connsiteX29" fmla="*/ 662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753 w 10000"/>
                  <a:gd name="connsiteY32" fmla="*/ 8116 h 10000"/>
                  <a:gd name="connsiteX33" fmla="*/ 6883 w 10000"/>
                  <a:gd name="connsiteY33" fmla="*/ 8020 h 10000"/>
                  <a:gd name="connsiteX34" fmla="*/ 6883 w 10000"/>
                  <a:gd name="connsiteY34" fmla="*/ 8020 h 10000"/>
                  <a:gd name="connsiteX35" fmla="*/ 6883 w 10000"/>
                  <a:gd name="connsiteY35" fmla="*/ 7923 h 10000"/>
                  <a:gd name="connsiteX36" fmla="*/ 688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923 h 10000"/>
                  <a:gd name="connsiteX39" fmla="*/ 701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826 h 10000"/>
                  <a:gd name="connsiteX42" fmla="*/ 7143 w 10000"/>
                  <a:gd name="connsiteY42" fmla="*/ 7730 h 10000"/>
                  <a:gd name="connsiteX43" fmla="*/ 714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730 h 10000"/>
                  <a:gd name="connsiteX46" fmla="*/ 7273 w 10000"/>
                  <a:gd name="connsiteY46" fmla="*/ 7633 h 10000"/>
                  <a:gd name="connsiteX47" fmla="*/ 7273 w 10000"/>
                  <a:gd name="connsiteY47" fmla="*/ 7633 h 10000"/>
                  <a:gd name="connsiteX48" fmla="*/ 7403 w 10000"/>
                  <a:gd name="connsiteY48" fmla="*/ 7537 h 10000"/>
                  <a:gd name="connsiteX49" fmla="*/ 7403 w 10000"/>
                  <a:gd name="connsiteY49" fmla="*/ 7537 h 10000"/>
                  <a:gd name="connsiteX50" fmla="*/ 7403 w 10000"/>
                  <a:gd name="connsiteY50" fmla="*/ 7537 h 10000"/>
                  <a:gd name="connsiteX51" fmla="*/ 7532 w 10000"/>
                  <a:gd name="connsiteY51" fmla="*/ 7439 h 10000"/>
                  <a:gd name="connsiteX52" fmla="*/ 7532 w 10000"/>
                  <a:gd name="connsiteY52" fmla="*/ 7439 h 10000"/>
                  <a:gd name="connsiteX53" fmla="*/ 7662 w 10000"/>
                  <a:gd name="connsiteY53" fmla="*/ 7343 h 10000"/>
                  <a:gd name="connsiteX54" fmla="*/ 7662 w 10000"/>
                  <a:gd name="connsiteY54" fmla="*/ 7343 h 10000"/>
                  <a:gd name="connsiteX55" fmla="*/ 7792 w 10000"/>
                  <a:gd name="connsiteY55" fmla="*/ 7247 h 10000"/>
                  <a:gd name="connsiteX56" fmla="*/ 7792 w 10000"/>
                  <a:gd name="connsiteY56" fmla="*/ 7247 h 10000"/>
                  <a:gd name="connsiteX57" fmla="*/ 7792 w 10000"/>
                  <a:gd name="connsiteY57" fmla="*/ 7247 h 10000"/>
                  <a:gd name="connsiteX58" fmla="*/ 7792 w 10000"/>
                  <a:gd name="connsiteY58" fmla="*/ 7150 h 10000"/>
                  <a:gd name="connsiteX59" fmla="*/ 7922 w 10000"/>
                  <a:gd name="connsiteY59" fmla="*/ 7150 h 10000"/>
                  <a:gd name="connsiteX60" fmla="*/ 8052 w 10000"/>
                  <a:gd name="connsiteY60" fmla="*/ 7053 h 10000"/>
                  <a:gd name="connsiteX61" fmla="*/ 8052 w 10000"/>
                  <a:gd name="connsiteY61" fmla="*/ 7053 h 10000"/>
                  <a:gd name="connsiteX62" fmla="*/ 8052 w 10000"/>
                  <a:gd name="connsiteY62" fmla="*/ 6956 h 10000"/>
                  <a:gd name="connsiteX63" fmla="*/ 8182 w 10000"/>
                  <a:gd name="connsiteY63" fmla="*/ 6956 h 10000"/>
                  <a:gd name="connsiteX64" fmla="*/ 8182 w 10000"/>
                  <a:gd name="connsiteY64" fmla="*/ 6956 h 10000"/>
                  <a:gd name="connsiteX65" fmla="*/ 8182 w 10000"/>
                  <a:gd name="connsiteY65" fmla="*/ 6860 h 10000"/>
                  <a:gd name="connsiteX66" fmla="*/ 8182 w 10000"/>
                  <a:gd name="connsiteY66" fmla="*/ 6860 h 10000"/>
                  <a:gd name="connsiteX67" fmla="*/ 8571 w 10000"/>
                  <a:gd name="connsiteY67" fmla="*/ 6570 h 10000"/>
                  <a:gd name="connsiteX68" fmla="*/ 8571 w 10000"/>
                  <a:gd name="connsiteY68" fmla="*/ 6570 h 10000"/>
                  <a:gd name="connsiteX69" fmla="*/ 9091 w 10000"/>
                  <a:gd name="connsiteY69" fmla="*/ 6087 h 10000"/>
                  <a:gd name="connsiteX70" fmla="*/ 9221 w 10000"/>
                  <a:gd name="connsiteY70" fmla="*/ 5991 h 10000"/>
                  <a:gd name="connsiteX71" fmla="*/ 9221 w 10000"/>
                  <a:gd name="connsiteY71" fmla="*/ 5991 h 10000"/>
                  <a:gd name="connsiteX72" fmla="*/ 9351 w 10000"/>
                  <a:gd name="connsiteY72" fmla="*/ 5894 h 10000"/>
                  <a:gd name="connsiteX73" fmla="*/ 9351 w 10000"/>
                  <a:gd name="connsiteY73" fmla="*/ 5894 h 10000"/>
                  <a:gd name="connsiteX74" fmla="*/ 9610 w 10000"/>
                  <a:gd name="connsiteY74" fmla="*/ 5701 h 10000"/>
                  <a:gd name="connsiteX75" fmla="*/ 9740 w 10000"/>
                  <a:gd name="connsiteY75" fmla="*/ 5604 h 10000"/>
                  <a:gd name="connsiteX76" fmla="*/ 10000 w 10000"/>
                  <a:gd name="connsiteY76" fmla="*/ 5410 h 10000"/>
                  <a:gd name="connsiteX77" fmla="*/ 10000 w 10000"/>
                  <a:gd name="connsiteY77" fmla="*/ 5410 h 10000"/>
                  <a:gd name="connsiteX78" fmla="*/ 10000 w 10000"/>
                  <a:gd name="connsiteY78" fmla="*/ 5314 h 10000"/>
                  <a:gd name="connsiteX79" fmla="*/ 10000 w 10000"/>
                  <a:gd name="connsiteY79" fmla="*/ 5314 h 10000"/>
                  <a:gd name="connsiteX80" fmla="*/ 5844 w 10000"/>
                  <a:gd name="connsiteY80" fmla="*/ 2125 h 10000"/>
                  <a:gd name="connsiteX81" fmla="*/ 2208 w 10000"/>
                  <a:gd name="connsiteY81" fmla="*/ 0 h 10000"/>
                  <a:gd name="connsiteX82" fmla="*/ 2727 w 10000"/>
                  <a:gd name="connsiteY82" fmla="*/ 2995 h 10000"/>
                  <a:gd name="connsiteX83" fmla="*/ 2338 w 10000"/>
                  <a:gd name="connsiteY83" fmla="*/ 8406 h 10000"/>
                  <a:gd name="connsiteX84" fmla="*/ 0 w 10000"/>
                  <a:gd name="connsiteY8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633 h 10000"/>
                  <a:gd name="connsiteX46" fmla="*/ 7273 w 10000"/>
                  <a:gd name="connsiteY46" fmla="*/ 7633 h 10000"/>
                  <a:gd name="connsiteX47" fmla="*/ 7403 w 10000"/>
                  <a:gd name="connsiteY47" fmla="*/ 7537 h 10000"/>
                  <a:gd name="connsiteX48" fmla="*/ 7403 w 10000"/>
                  <a:gd name="connsiteY48" fmla="*/ 7537 h 10000"/>
                  <a:gd name="connsiteX49" fmla="*/ 7403 w 10000"/>
                  <a:gd name="connsiteY49" fmla="*/ 7537 h 10000"/>
                  <a:gd name="connsiteX50" fmla="*/ 7532 w 10000"/>
                  <a:gd name="connsiteY50" fmla="*/ 7439 h 10000"/>
                  <a:gd name="connsiteX51" fmla="*/ 7532 w 10000"/>
                  <a:gd name="connsiteY51" fmla="*/ 7439 h 10000"/>
                  <a:gd name="connsiteX52" fmla="*/ 7662 w 10000"/>
                  <a:gd name="connsiteY52" fmla="*/ 7343 h 10000"/>
                  <a:gd name="connsiteX53" fmla="*/ 7662 w 10000"/>
                  <a:gd name="connsiteY53" fmla="*/ 7343 h 10000"/>
                  <a:gd name="connsiteX54" fmla="*/ 7792 w 10000"/>
                  <a:gd name="connsiteY54" fmla="*/ 7247 h 10000"/>
                  <a:gd name="connsiteX55" fmla="*/ 7792 w 10000"/>
                  <a:gd name="connsiteY55" fmla="*/ 7247 h 10000"/>
                  <a:gd name="connsiteX56" fmla="*/ 7792 w 10000"/>
                  <a:gd name="connsiteY56" fmla="*/ 7247 h 10000"/>
                  <a:gd name="connsiteX57" fmla="*/ 7792 w 10000"/>
                  <a:gd name="connsiteY57" fmla="*/ 7150 h 10000"/>
                  <a:gd name="connsiteX58" fmla="*/ 7922 w 10000"/>
                  <a:gd name="connsiteY58" fmla="*/ 7150 h 10000"/>
                  <a:gd name="connsiteX59" fmla="*/ 8052 w 10000"/>
                  <a:gd name="connsiteY59" fmla="*/ 7053 h 10000"/>
                  <a:gd name="connsiteX60" fmla="*/ 8052 w 10000"/>
                  <a:gd name="connsiteY60" fmla="*/ 7053 h 10000"/>
                  <a:gd name="connsiteX61" fmla="*/ 8052 w 10000"/>
                  <a:gd name="connsiteY61" fmla="*/ 6956 h 10000"/>
                  <a:gd name="connsiteX62" fmla="*/ 8182 w 10000"/>
                  <a:gd name="connsiteY62" fmla="*/ 6956 h 10000"/>
                  <a:gd name="connsiteX63" fmla="*/ 8182 w 10000"/>
                  <a:gd name="connsiteY63" fmla="*/ 6956 h 10000"/>
                  <a:gd name="connsiteX64" fmla="*/ 8182 w 10000"/>
                  <a:gd name="connsiteY64" fmla="*/ 6860 h 10000"/>
                  <a:gd name="connsiteX65" fmla="*/ 8182 w 10000"/>
                  <a:gd name="connsiteY65" fmla="*/ 6860 h 10000"/>
                  <a:gd name="connsiteX66" fmla="*/ 8571 w 10000"/>
                  <a:gd name="connsiteY66" fmla="*/ 6570 h 10000"/>
                  <a:gd name="connsiteX67" fmla="*/ 8571 w 10000"/>
                  <a:gd name="connsiteY67" fmla="*/ 6570 h 10000"/>
                  <a:gd name="connsiteX68" fmla="*/ 9091 w 10000"/>
                  <a:gd name="connsiteY68" fmla="*/ 6087 h 10000"/>
                  <a:gd name="connsiteX69" fmla="*/ 9221 w 10000"/>
                  <a:gd name="connsiteY69" fmla="*/ 5991 h 10000"/>
                  <a:gd name="connsiteX70" fmla="*/ 9221 w 10000"/>
                  <a:gd name="connsiteY70" fmla="*/ 5991 h 10000"/>
                  <a:gd name="connsiteX71" fmla="*/ 9351 w 10000"/>
                  <a:gd name="connsiteY71" fmla="*/ 5894 h 10000"/>
                  <a:gd name="connsiteX72" fmla="*/ 9351 w 10000"/>
                  <a:gd name="connsiteY72" fmla="*/ 5894 h 10000"/>
                  <a:gd name="connsiteX73" fmla="*/ 9610 w 10000"/>
                  <a:gd name="connsiteY73" fmla="*/ 5701 h 10000"/>
                  <a:gd name="connsiteX74" fmla="*/ 9740 w 10000"/>
                  <a:gd name="connsiteY74" fmla="*/ 5604 h 10000"/>
                  <a:gd name="connsiteX75" fmla="*/ 10000 w 10000"/>
                  <a:gd name="connsiteY75" fmla="*/ 5410 h 10000"/>
                  <a:gd name="connsiteX76" fmla="*/ 10000 w 10000"/>
                  <a:gd name="connsiteY76" fmla="*/ 5410 h 10000"/>
                  <a:gd name="connsiteX77" fmla="*/ 10000 w 10000"/>
                  <a:gd name="connsiteY77" fmla="*/ 5314 h 10000"/>
                  <a:gd name="connsiteX78" fmla="*/ 10000 w 10000"/>
                  <a:gd name="connsiteY78" fmla="*/ 5314 h 10000"/>
                  <a:gd name="connsiteX79" fmla="*/ 5844 w 10000"/>
                  <a:gd name="connsiteY79" fmla="*/ 2125 h 10000"/>
                  <a:gd name="connsiteX80" fmla="*/ 2208 w 10000"/>
                  <a:gd name="connsiteY80" fmla="*/ 0 h 10000"/>
                  <a:gd name="connsiteX81" fmla="*/ 2727 w 10000"/>
                  <a:gd name="connsiteY81" fmla="*/ 2995 h 10000"/>
                  <a:gd name="connsiteX82" fmla="*/ 2338 w 10000"/>
                  <a:gd name="connsiteY82" fmla="*/ 8406 h 10000"/>
                  <a:gd name="connsiteX83" fmla="*/ 0 w 10000"/>
                  <a:gd name="connsiteY8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633 h 10000"/>
                  <a:gd name="connsiteX46" fmla="*/ 7273 w 10000"/>
                  <a:gd name="connsiteY46" fmla="*/ 7633 h 10000"/>
                  <a:gd name="connsiteX47" fmla="*/ 7403 w 10000"/>
                  <a:gd name="connsiteY47" fmla="*/ 7537 h 10000"/>
                  <a:gd name="connsiteX48" fmla="*/ 7403 w 10000"/>
                  <a:gd name="connsiteY48" fmla="*/ 7537 h 10000"/>
                  <a:gd name="connsiteX49" fmla="*/ 7532 w 10000"/>
                  <a:gd name="connsiteY49" fmla="*/ 7439 h 10000"/>
                  <a:gd name="connsiteX50" fmla="*/ 7532 w 10000"/>
                  <a:gd name="connsiteY50" fmla="*/ 7439 h 10000"/>
                  <a:gd name="connsiteX51" fmla="*/ 7662 w 10000"/>
                  <a:gd name="connsiteY51" fmla="*/ 7343 h 10000"/>
                  <a:gd name="connsiteX52" fmla="*/ 7662 w 10000"/>
                  <a:gd name="connsiteY52" fmla="*/ 7343 h 10000"/>
                  <a:gd name="connsiteX53" fmla="*/ 7792 w 10000"/>
                  <a:gd name="connsiteY53" fmla="*/ 7247 h 10000"/>
                  <a:gd name="connsiteX54" fmla="*/ 7792 w 10000"/>
                  <a:gd name="connsiteY54" fmla="*/ 7247 h 10000"/>
                  <a:gd name="connsiteX55" fmla="*/ 7792 w 10000"/>
                  <a:gd name="connsiteY55" fmla="*/ 7247 h 10000"/>
                  <a:gd name="connsiteX56" fmla="*/ 7792 w 10000"/>
                  <a:gd name="connsiteY56" fmla="*/ 7150 h 10000"/>
                  <a:gd name="connsiteX57" fmla="*/ 7922 w 10000"/>
                  <a:gd name="connsiteY57" fmla="*/ 7150 h 10000"/>
                  <a:gd name="connsiteX58" fmla="*/ 8052 w 10000"/>
                  <a:gd name="connsiteY58" fmla="*/ 7053 h 10000"/>
                  <a:gd name="connsiteX59" fmla="*/ 8052 w 10000"/>
                  <a:gd name="connsiteY59" fmla="*/ 7053 h 10000"/>
                  <a:gd name="connsiteX60" fmla="*/ 8052 w 10000"/>
                  <a:gd name="connsiteY60" fmla="*/ 6956 h 10000"/>
                  <a:gd name="connsiteX61" fmla="*/ 8182 w 10000"/>
                  <a:gd name="connsiteY61" fmla="*/ 6956 h 10000"/>
                  <a:gd name="connsiteX62" fmla="*/ 8182 w 10000"/>
                  <a:gd name="connsiteY62" fmla="*/ 6956 h 10000"/>
                  <a:gd name="connsiteX63" fmla="*/ 8182 w 10000"/>
                  <a:gd name="connsiteY63" fmla="*/ 6860 h 10000"/>
                  <a:gd name="connsiteX64" fmla="*/ 8182 w 10000"/>
                  <a:gd name="connsiteY64" fmla="*/ 6860 h 10000"/>
                  <a:gd name="connsiteX65" fmla="*/ 8571 w 10000"/>
                  <a:gd name="connsiteY65" fmla="*/ 6570 h 10000"/>
                  <a:gd name="connsiteX66" fmla="*/ 8571 w 10000"/>
                  <a:gd name="connsiteY66" fmla="*/ 6570 h 10000"/>
                  <a:gd name="connsiteX67" fmla="*/ 9091 w 10000"/>
                  <a:gd name="connsiteY67" fmla="*/ 6087 h 10000"/>
                  <a:gd name="connsiteX68" fmla="*/ 9221 w 10000"/>
                  <a:gd name="connsiteY68" fmla="*/ 5991 h 10000"/>
                  <a:gd name="connsiteX69" fmla="*/ 9221 w 10000"/>
                  <a:gd name="connsiteY69" fmla="*/ 5991 h 10000"/>
                  <a:gd name="connsiteX70" fmla="*/ 9351 w 10000"/>
                  <a:gd name="connsiteY70" fmla="*/ 5894 h 10000"/>
                  <a:gd name="connsiteX71" fmla="*/ 9351 w 10000"/>
                  <a:gd name="connsiteY71" fmla="*/ 5894 h 10000"/>
                  <a:gd name="connsiteX72" fmla="*/ 9610 w 10000"/>
                  <a:gd name="connsiteY72" fmla="*/ 5701 h 10000"/>
                  <a:gd name="connsiteX73" fmla="*/ 9740 w 10000"/>
                  <a:gd name="connsiteY73" fmla="*/ 5604 h 10000"/>
                  <a:gd name="connsiteX74" fmla="*/ 10000 w 10000"/>
                  <a:gd name="connsiteY74" fmla="*/ 5410 h 10000"/>
                  <a:gd name="connsiteX75" fmla="*/ 10000 w 10000"/>
                  <a:gd name="connsiteY75" fmla="*/ 5410 h 10000"/>
                  <a:gd name="connsiteX76" fmla="*/ 10000 w 10000"/>
                  <a:gd name="connsiteY76" fmla="*/ 5314 h 10000"/>
                  <a:gd name="connsiteX77" fmla="*/ 10000 w 10000"/>
                  <a:gd name="connsiteY77" fmla="*/ 5314 h 10000"/>
                  <a:gd name="connsiteX78" fmla="*/ 5844 w 10000"/>
                  <a:gd name="connsiteY78" fmla="*/ 2125 h 10000"/>
                  <a:gd name="connsiteX79" fmla="*/ 2208 w 10000"/>
                  <a:gd name="connsiteY79" fmla="*/ 0 h 10000"/>
                  <a:gd name="connsiteX80" fmla="*/ 2727 w 10000"/>
                  <a:gd name="connsiteY80" fmla="*/ 2995 h 10000"/>
                  <a:gd name="connsiteX81" fmla="*/ 2338 w 10000"/>
                  <a:gd name="connsiteY81" fmla="*/ 8406 h 10000"/>
                  <a:gd name="connsiteX82" fmla="*/ 0 w 10000"/>
                  <a:gd name="connsiteY8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633 h 10000"/>
                  <a:gd name="connsiteX45" fmla="*/ 7273 w 10000"/>
                  <a:gd name="connsiteY45" fmla="*/ 7633 h 10000"/>
                  <a:gd name="connsiteX46" fmla="*/ 7403 w 10000"/>
                  <a:gd name="connsiteY46" fmla="*/ 7537 h 10000"/>
                  <a:gd name="connsiteX47" fmla="*/ 7403 w 10000"/>
                  <a:gd name="connsiteY47" fmla="*/ 7537 h 10000"/>
                  <a:gd name="connsiteX48" fmla="*/ 7532 w 10000"/>
                  <a:gd name="connsiteY48" fmla="*/ 7439 h 10000"/>
                  <a:gd name="connsiteX49" fmla="*/ 7532 w 10000"/>
                  <a:gd name="connsiteY49" fmla="*/ 7439 h 10000"/>
                  <a:gd name="connsiteX50" fmla="*/ 7662 w 10000"/>
                  <a:gd name="connsiteY50" fmla="*/ 7343 h 10000"/>
                  <a:gd name="connsiteX51" fmla="*/ 7662 w 10000"/>
                  <a:gd name="connsiteY51" fmla="*/ 7343 h 10000"/>
                  <a:gd name="connsiteX52" fmla="*/ 7792 w 10000"/>
                  <a:gd name="connsiteY52" fmla="*/ 7247 h 10000"/>
                  <a:gd name="connsiteX53" fmla="*/ 7792 w 10000"/>
                  <a:gd name="connsiteY53" fmla="*/ 7247 h 10000"/>
                  <a:gd name="connsiteX54" fmla="*/ 7792 w 10000"/>
                  <a:gd name="connsiteY54" fmla="*/ 7247 h 10000"/>
                  <a:gd name="connsiteX55" fmla="*/ 7792 w 10000"/>
                  <a:gd name="connsiteY55" fmla="*/ 7150 h 10000"/>
                  <a:gd name="connsiteX56" fmla="*/ 7922 w 10000"/>
                  <a:gd name="connsiteY56" fmla="*/ 7150 h 10000"/>
                  <a:gd name="connsiteX57" fmla="*/ 8052 w 10000"/>
                  <a:gd name="connsiteY57" fmla="*/ 7053 h 10000"/>
                  <a:gd name="connsiteX58" fmla="*/ 8052 w 10000"/>
                  <a:gd name="connsiteY58" fmla="*/ 7053 h 10000"/>
                  <a:gd name="connsiteX59" fmla="*/ 8052 w 10000"/>
                  <a:gd name="connsiteY59" fmla="*/ 6956 h 10000"/>
                  <a:gd name="connsiteX60" fmla="*/ 8182 w 10000"/>
                  <a:gd name="connsiteY60" fmla="*/ 6956 h 10000"/>
                  <a:gd name="connsiteX61" fmla="*/ 8182 w 10000"/>
                  <a:gd name="connsiteY61" fmla="*/ 6956 h 10000"/>
                  <a:gd name="connsiteX62" fmla="*/ 8182 w 10000"/>
                  <a:gd name="connsiteY62" fmla="*/ 6860 h 10000"/>
                  <a:gd name="connsiteX63" fmla="*/ 8182 w 10000"/>
                  <a:gd name="connsiteY63" fmla="*/ 6860 h 10000"/>
                  <a:gd name="connsiteX64" fmla="*/ 8571 w 10000"/>
                  <a:gd name="connsiteY64" fmla="*/ 6570 h 10000"/>
                  <a:gd name="connsiteX65" fmla="*/ 8571 w 10000"/>
                  <a:gd name="connsiteY65" fmla="*/ 6570 h 10000"/>
                  <a:gd name="connsiteX66" fmla="*/ 9091 w 10000"/>
                  <a:gd name="connsiteY66" fmla="*/ 6087 h 10000"/>
                  <a:gd name="connsiteX67" fmla="*/ 9221 w 10000"/>
                  <a:gd name="connsiteY67" fmla="*/ 5991 h 10000"/>
                  <a:gd name="connsiteX68" fmla="*/ 9221 w 10000"/>
                  <a:gd name="connsiteY68" fmla="*/ 5991 h 10000"/>
                  <a:gd name="connsiteX69" fmla="*/ 9351 w 10000"/>
                  <a:gd name="connsiteY69" fmla="*/ 5894 h 10000"/>
                  <a:gd name="connsiteX70" fmla="*/ 9351 w 10000"/>
                  <a:gd name="connsiteY70" fmla="*/ 5894 h 10000"/>
                  <a:gd name="connsiteX71" fmla="*/ 9610 w 10000"/>
                  <a:gd name="connsiteY71" fmla="*/ 5701 h 10000"/>
                  <a:gd name="connsiteX72" fmla="*/ 9740 w 10000"/>
                  <a:gd name="connsiteY72" fmla="*/ 5604 h 10000"/>
                  <a:gd name="connsiteX73" fmla="*/ 10000 w 10000"/>
                  <a:gd name="connsiteY73" fmla="*/ 5410 h 10000"/>
                  <a:gd name="connsiteX74" fmla="*/ 10000 w 10000"/>
                  <a:gd name="connsiteY74" fmla="*/ 5410 h 10000"/>
                  <a:gd name="connsiteX75" fmla="*/ 10000 w 10000"/>
                  <a:gd name="connsiteY75" fmla="*/ 5314 h 10000"/>
                  <a:gd name="connsiteX76" fmla="*/ 10000 w 10000"/>
                  <a:gd name="connsiteY76" fmla="*/ 5314 h 10000"/>
                  <a:gd name="connsiteX77" fmla="*/ 5844 w 10000"/>
                  <a:gd name="connsiteY77" fmla="*/ 2125 h 10000"/>
                  <a:gd name="connsiteX78" fmla="*/ 2208 w 10000"/>
                  <a:gd name="connsiteY78" fmla="*/ 0 h 10000"/>
                  <a:gd name="connsiteX79" fmla="*/ 2727 w 10000"/>
                  <a:gd name="connsiteY79" fmla="*/ 2995 h 10000"/>
                  <a:gd name="connsiteX80" fmla="*/ 2338 w 10000"/>
                  <a:gd name="connsiteY80" fmla="*/ 8406 h 10000"/>
                  <a:gd name="connsiteX81" fmla="*/ 0 w 10000"/>
                  <a:gd name="connsiteY8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633 h 10000"/>
                  <a:gd name="connsiteX45" fmla="*/ 7403 w 10000"/>
                  <a:gd name="connsiteY45" fmla="*/ 7537 h 10000"/>
                  <a:gd name="connsiteX46" fmla="*/ 7403 w 10000"/>
                  <a:gd name="connsiteY46" fmla="*/ 7537 h 10000"/>
                  <a:gd name="connsiteX47" fmla="*/ 7532 w 10000"/>
                  <a:gd name="connsiteY47" fmla="*/ 7439 h 10000"/>
                  <a:gd name="connsiteX48" fmla="*/ 7532 w 10000"/>
                  <a:gd name="connsiteY48" fmla="*/ 7439 h 10000"/>
                  <a:gd name="connsiteX49" fmla="*/ 7662 w 10000"/>
                  <a:gd name="connsiteY49" fmla="*/ 7343 h 10000"/>
                  <a:gd name="connsiteX50" fmla="*/ 7662 w 10000"/>
                  <a:gd name="connsiteY50" fmla="*/ 7343 h 10000"/>
                  <a:gd name="connsiteX51" fmla="*/ 7792 w 10000"/>
                  <a:gd name="connsiteY51" fmla="*/ 7247 h 10000"/>
                  <a:gd name="connsiteX52" fmla="*/ 7792 w 10000"/>
                  <a:gd name="connsiteY52" fmla="*/ 7247 h 10000"/>
                  <a:gd name="connsiteX53" fmla="*/ 7792 w 10000"/>
                  <a:gd name="connsiteY53" fmla="*/ 7247 h 10000"/>
                  <a:gd name="connsiteX54" fmla="*/ 7792 w 10000"/>
                  <a:gd name="connsiteY54" fmla="*/ 7150 h 10000"/>
                  <a:gd name="connsiteX55" fmla="*/ 7922 w 10000"/>
                  <a:gd name="connsiteY55" fmla="*/ 7150 h 10000"/>
                  <a:gd name="connsiteX56" fmla="*/ 8052 w 10000"/>
                  <a:gd name="connsiteY56" fmla="*/ 7053 h 10000"/>
                  <a:gd name="connsiteX57" fmla="*/ 8052 w 10000"/>
                  <a:gd name="connsiteY57" fmla="*/ 7053 h 10000"/>
                  <a:gd name="connsiteX58" fmla="*/ 8052 w 10000"/>
                  <a:gd name="connsiteY58" fmla="*/ 6956 h 10000"/>
                  <a:gd name="connsiteX59" fmla="*/ 8182 w 10000"/>
                  <a:gd name="connsiteY59" fmla="*/ 6956 h 10000"/>
                  <a:gd name="connsiteX60" fmla="*/ 8182 w 10000"/>
                  <a:gd name="connsiteY60" fmla="*/ 6956 h 10000"/>
                  <a:gd name="connsiteX61" fmla="*/ 8182 w 10000"/>
                  <a:gd name="connsiteY61" fmla="*/ 6860 h 10000"/>
                  <a:gd name="connsiteX62" fmla="*/ 8182 w 10000"/>
                  <a:gd name="connsiteY62" fmla="*/ 6860 h 10000"/>
                  <a:gd name="connsiteX63" fmla="*/ 8571 w 10000"/>
                  <a:gd name="connsiteY63" fmla="*/ 6570 h 10000"/>
                  <a:gd name="connsiteX64" fmla="*/ 8571 w 10000"/>
                  <a:gd name="connsiteY64" fmla="*/ 6570 h 10000"/>
                  <a:gd name="connsiteX65" fmla="*/ 9091 w 10000"/>
                  <a:gd name="connsiteY65" fmla="*/ 6087 h 10000"/>
                  <a:gd name="connsiteX66" fmla="*/ 9221 w 10000"/>
                  <a:gd name="connsiteY66" fmla="*/ 5991 h 10000"/>
                  <a:gd name="connsiteX67" fmla="*/ 9221 w 10000"/>
                  <a:gd name="connsiteY67" fmla="*/ 5991 h 10000"/>
                  <a:gd name="connsiteX68" fmla="*/ 9351 w 10000"/>
                  <a:gd name="connsiteY68" fmla="*/ 5894 h 10000"/>
                  <a:gd name="connsiteX69" fmla="*/ 9351 w 10000"/>
                  <a:gd name="connsiteY69" fmla="*/ 5894 h 10000"/>
                  <a:gd name="connsiteX70" fmla="*/ 9610 w 10000"/>
                  <a:gd name="connsiteY70" fmla="*/ 5701 h 10000"/>
                  <a:gd name="connsiteX71" fmla="*/ 9740 w 10000"/>
                  <a:gd name="connsiteY71" fmla="*/ 5604 h 10000"/>
                  <a:gd name="connsiteX72" fmla="*/ 10000 w 10000"/>
                  <a:gd name="connsiteY72" fmla="*/ 5410 h 10000"/>
                  <a:gd name="connsiteX73" fmla="*/ 10000 w 10000"/>
                  <a:gd name="connsiteY73" fmla="*/ 5410 h 10000"/>
                  <a:gd name="connsiteX74" fmla="*/ 10000 w 10000"/>
                  <a:gd name="connsiteY74" fmla="*/ 5314 h 10000"/>
                  <a:gd name="connsiteX75" fmla="*/ 10000 w 10000"/>
                  <a:gd name="connsiteY75" fmla="*/ 5314 h 10000"/>
                  <a:gd name="connsiteX76" fmla="*/ 5844 w 10000"/>
                  <a:gd name="connsiteY76" fmla="*/ 2125 h 10000"/>
                  <a:gd name="connsiteX77" fmla="*/ 2208 w 10000"/>
                  <a:gd name="connsiteY77" fmla="*/ 0 h 10000"/>
                  <a:gd name="connsiteX78" fmla="*/ 2727 w 10000"/>
                  <a:gd name="connsiteY78" fmla="*/ 2995 h 10000"/>
                  <a:gd name="connsiteX79" fmla="*/ 2338 w 10000"/>
                  <a:gd name="connsiteY79" fmla="*/ 8406 h 10000"/>
                  <a:gd name="connsiteX80" fmla="*/ 0 w 10000"/>
                  <a:gd name="connsiteY8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633 h 10000"/>
                  <a:gd name="connsiteX44" fmla="*/ 7403 w 10000"/>
                  <a:gd name="connsiteY44" fmla="*/ 7537 h 10000"/>
                  <a:gd name="connsiteX45" fmla="*/ 7403 w 10000"/>
                  <a:gd name="connsiteY45" fmla="*/ 7537 h 10000"/>
                  <a:gd name="connsiteX46" fmla="*/ 7532 w 10000"/>
                  <a:gd name="connsiteY46" fmla="*/ 7439 h 10000"/>
                  <a:gd name="connsiteX47" fmla="*/ 7532 w 10000"/>
                  <a:gd name="connsiteY47" fmla="*/ 7439 h 10000"/>
                  <a:gd name="connsiteX48" fmla="*/ 7662 w 10000"/>
                  <a:gd name="connsiteY48" fmla="*/ 7343 h 10000"/>
                  <a:gd name="connsiteX49" fmla="*/ 7662 w 10000"/>
                  <a:gd name="connsiteY49" fmla="*/ 7343 h 10000"/>
                  <a:gd name="connsiteX50" fmla="*/ 7792 w 10000"/>
                  <a:gd name="connsiteY50" fmla="*/ 7247 h 10000"/>
                  <a:gd name="connsiteX51" fmla="*/ 7792 w 10000"/>
                  <a:gd name="connsiteY51" fmla="*/ 7247 h 10000"/>
                  <a:gd name="connsiteX52" fmla="*/ 7792 w 10000"/>
                  <a:gd name="connsiteY52" fmla="*/ 7247 h 10000"/>
                  <a:gd name="connsiteX53" fmla="*/ 7792 w 10000"/>
                  <a:gd name="connsiteY53" fmla="*/ 7150 h 10000"/>
                  <a:gd name="connsiteX54" fmla="*/ 7922 w 10000"/>
                  <a:gd name="connsiteY54" fmla="*/ 7150 h 10000"/>
                  <a:gd name="connsiteX55" fmla="*/ 8052 w 10000"/>
                  <a:gd name="connsiteY55" fmla="*/ 7053 h 10000"/>
                  <a:gd name="connsiteX56" fmla="*/ 8052 w 10000"/>
                  <a:gd name="connsiteY56" fmla="*/ 7053 h 10000"/>
                  <a:gd name="connsiteX57" fmla="*/ 8052 w 10000"/>
                  <a:gd name="connsiteY57" fmla="*/ 6956 h 10000"/>
                  <a:gd name="connsiteX58" fmla="*/ 8182 w 10000"/>
                  <a:gd name="connsiteY58" fmla="*/ 6956 h 10000"/>
                  <a:gd name="connsiteX59" fmla="*/ 8182 w 10000"/>
                  <a:gd name="connsiteY59" fmla="*/ 6956 h 10000"/>
                  <a:gd name="connsiteX60" fmla="*/ 8182 w 10000"/>
                  <a:gd name="connsiteY60" fmla="*/ 6860 h 10000"/>
                  <a:gd name="connsiteX61" fmla="*/ 8182 w 10000"/>
                  <a:gd name="connsiteY61" fmla="*/ 6860 h 10000"/>
                  <a:gd name="connsiteX62" fmla="*/ 8571 w 10000"/>
                  <a:gd name="connsiteY62" fmla="*/ 6570 h 10000"/>
                  <a:gd name="connsiteX63" fmla="*/ 8571 w 10000"/>
                  <a:gd name="connsiteY63" fmla="*/ 6570 h 10000"/>
                  <a:gd name="connsiteX64" fmla="*/ 9091 w 10000"/>
                  <a:gd name="connsiteY64" fmla="*/ 6087 h 10000"/>
                  <a:gd name="connsiteX65" fmla="*/ 9221 w 10000"/>
                  <a:gd name="connsiteY65" fmla="*/ 5991 h 10000"/>
                  <a:gd name="connsiteX66" fmla="*/ 9221 w 10000"/>
                  <a:gd name="connsiteY66" fmla="*/ 5991 h 10000"/>
                  <a:gd name="connsiteX67" fmla="*/ 9351 w 10000"/>
                  <a:gd name="connsiteY67" fmla="*/ 5894 h 10000"/>
                  <a:gd name="connsiteX68" fmla="*/ 9351 w 10000"/>
                  <a:gd name="connsiteY68" fmla="*/ 5894 h 10000"/>
                  <a:gd name="connsiteX69" fmla="*/ 9610 w 10000"/>
                  <a:gd name="connsiteY69" fmla="*/ 5701 h 10000"/>
                  <a:gd name="connsiteX70" fmla="*/ 9740 w 10000"/>
                  <a:gd name="connsiteY70" fmla="*/ 5604 h 10000"/>
                  <a:gd name="connsiteX71" fmla="*/ 10000 w 10000"/>
                  <a:gd name="connsiteY71" fmla="*/ 5410 h 10000"/>
                  <a:gd name="connsiteX72" fmla="*/ 10000 w 10000"/>
                  <a:gd name="connsiteY72" fmla="*/ 5410 h 10000"/>
                  <a:gd name="connsiteX73" fmla="*/ 10000 w 10000"/>
                  <a:gd name="connsiteY73" fmla="*/ 5314 h 10000"/>
                  <a:gd name="connsiteX74" fmla="*/ 10000 w 10000"/>
                  <a:gd name="connsiteY74" fmla="*/ 5314 h 10000"/>
                  <a:gd name="connsiteX75" fmla="*/ 5844 w 10000"/>
                  <a:gd name="connsiteY75" fmla="*/ 2125 h 10000"/>
                  <a:gd name="connsiteX76" fmla="*/ 2208 w 10000"/>
                  <a:gd name="connsiteY76" fmla="*/ 0 h 10000"/>
                  <a:gd name="connsiteX77" fmla="*/ 2727 w 10000"/>
                  <a:gd name="connsiteY77" fmla="*/ 2995 h 10000"/>
                  <a:gd name="connsiteX78" fmla="*/ 2338 w 10000"/>
                  <a:gd name="connsiteY78" fmla="*/ 8406 h 10000"/>
                  <a:gd name="connsiteX79" fmla="*/ 0 w 10000"/>
                  <a:gd name="connsiteY7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14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730 h 10000"/>
                  <a:gd name="connsiteX41" fmla="*/ 7143 w 10000"/>
                  <a:gd name="connsiteY41" fmla="*/ 7730 h 10000"/>
                  <a:gd name="connsiteX42" fmla="*/ 7273 w 10000"/>
                  <a:gd name="connsiteY42" fmla="*/ 7633 h 10000"/>
                  <a:gd name="connsiteX43" fmla="*/ 7403 w 10000"/>
                  <a:gd name="connsiteY43" fmla="*/ 7537 h 10000"/>
                  <a:gd name="connsiteX44" fmla="*/ 7403 w 10000"/>
                  <a:gd name="connsiteY44" fmla="*/ 7537 h 10000"/>
                  <a:gd name="connsiteX45" fmla="*/ 7532 w 10000"/>
                  <a:gd name="connsiteY45" fmla="*/ 7439 h 10000"/>
                  <a:gd name="connsiteX46" fmla="*/ 7532 w 10000"/>
                  <a:gd name="connsiteY46" fmla="*/ 7439 h 10000"/>
                  <a:gd name="connsiteX47" fmla="*/ 7662 w 10000"/>
                  <a:gd name="connsiteY47" fmla="*/ 7343 h 10000"/>
                  <a:gd name="connsiteX48" fmla="*/ 7662 w 10000"/>
                  <a:gd name="connsiteY48" fmla="*/ 7343 h 10000"/>
                  <a:gd name="connsiteX49" fmla="*/ 7792 w 10000"/>
                  <a:gd name="connsiteY49" fmla="*/ 7247 h 10000"/>
                  <a:gd name="connsiteX50" fmla="*/ 7792 w 10000"/>
                  <a:gd name="connsiteY50" fmla="*/ 7247 h 10000"/>
                  <a:gd name="connsiteX51" fmla="*/ 7792 w 10000"/>
                  <a:gd name="connsiteY51" fmla="*/ 7247 h 10000"/>
                  <a:gd name="connsiteX52" fmla="*/ 7792 w 10000"/>
                  <a:gd name="connsiteY52" fmla="*/ 7150 h 10000"/>
                  <a:gd name="connsiteX53" fmla="*/ 7922 w 10000"/>
                  <a:gd name="connsiteY53" fmla="*/ 7150 h 10000"/>
                  <a:gd name="connsiteX54" fmla="*/ 8052 w 10000"/>
                  <a:gd name="connsiteY54" fmla="*/ 7053 h 10000"/>
                  <a:gd name="connsiteX55" fmla="*/ 8052 w 10000"/>
                  <a:gd name="connsiteY55" fmla="*/ 7053 h 10000"/>
                  <a:gd name="connsiteX56" fmla="*/ 8052 w 10000"/>
                  <a:gd name="connsiteY56" fmla="*/ 6956 h 10000"/>
                  <a:gd name="connsiteX57" fmla="*/ 8182 w 10000"/>
                  <a:gd name="connsiteY57" fmla="*/ 6956 h 10000"/>
                  <a:gd name="connsiteX58" fmla="*/ 8182 w 10000"/>
                  <a:gd name="connsiteY58" fmla="*/ 6956 h 10000"/>
                  <a:gd name="connsiteX59" fmla="*/ 8182 w 10000"/>
                  <a:gd name="connsiteY59" fmla="*/ 6860 h 10000"/>
                  <a:gd name="connsiteX60" fmla="*/ 8182 w 10000"/>
                  <a:gd name="connsiteY60" fmla="*/ 6860 h 10000"/>
                  <a:gd name="connsiteX61" fmla="*/ 8571 w 10000"/>
                  <a:gd name="connsiteY61" fmla="*/ 6570 h 10000"/>
                  <a:gd name="connsiteX62" fmla="*/ 8571 w 10000"/>
                  <a:gd name="connsiteY62" fmla="*/ 6570 h 10000"/>
                  <a:gd name="connsiteX63" fmla="*/ 9091 w 10000"/>
                  <a:gd name="connsiteY63" fmla="*/ 6087 h 10000"/>
                  <a:gd name="connsiteX64" fmla="*/ 9221 w 10000"/>
                  <a:gd name="connsiteY64" fmla="*/ 5991 h 10000"/>
                  <a:gd name="connsiteX65" fmla="*/ 9221 w 10000"/>
                  <a:gd name="connsiteY65" fmla="*/ 5991 h 10000"/>
                  <a:gd name="connsiteX66" fmla="*/ 9351 w 10000"/>
                  <a:gd name="connsiteY66" fmla="*/ 5894 h 10000"/>
                  <a:gd name="connsiteX67" fmla="*/ 9351 w 10000"/>
                  <a:gd name="connsiteY67" fmla="*/ 5894 h 10000"/>
                  <a:gd name="connsiteX68" fmla="*/ 9610 w 10000"/>
                  <a:gd name="connsiteY68" fmla="*/ 5701 h 10000"/>
                  <a:gd name="connsiteX69" fmla="*/ 9740 w 10000"/>
                  <a:gd name="connsiteY69" fmla="*/ 5604 h 10000"/>
                  <a:gd name="connsiteX70" fmla="*/ 10000 w 10000"/>
                  <a:gd name="connsiteY70" fmla="*/ 5410 h 10000"/>
                  <a:gd name="connsiteX71" fmla="*/ 10000 w 10000"/>
                  <a:gd name="connsiteY71" fmla="*/ 5410 h 10000"/>
                  <a:gd name="connsiteX72" fmla="*/ 10000 w 10000"/>
                  <a:gd name="connsiteY72" fmla="*/ 5314 h 10000"/>
                  <a:gd name="connsiteX73" fmla="*/ 10000 w 10000"/>
                  <a:gd name="connsiteY73" fmla="*/ 5314 h 10000"/>
                  <a:gd name="connsiteX74" fmla="*/ 5844 w 10000"/>
                  <a:gd name="connsiteY74" fmla="*/ 2125 h 10000"/>
                  <a:gd name="connsiteX75" fmla="*/ 2208 w 10000"/>
                  <a:gd name="connsiteY75" fmla="*/ 0 h 10000"/>
                  <a:gd name="connsiteX76" fmla="*/ 2727 w 10000"/>
                  <a:gd name="connsiteY76" fmla="*/ 2995 h 10000"/>
                  <a:gd name="connsiteX77" fmla="*/ 2338 w 10000"/>
                  <a:gd name="connsiteY77" fmla="*/ 8406 h 10000"/>
                  <a:gd name="connsiteX78" fmla="*/ 0 w 10000"/>
                  <a:gd name="connsiteY7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143 w 10000"/>
                  <a:gd name="connsiteY37" fmla="*/ 7826 h 10000"/>
                  <a:gd name="connsiteX38" fmla="*/ 7143 w 10000"/>
                  <a:gd name="connsiteY38" fmla="*/ 7826 h 10000"/>
                  <a:gd name="connsiteX39" fmla="*/ 7143 w 10000"/>
                  <a:gd name="connsiteY39" fmla="*/ 7730 h 10000"/>
                  <a:gd name="connsiteX40" fmla="*/ 7143 w 10000"/>
                  <a:gd name="connsiteY40" fmla="*/ 7730 h 10000"/>
                  <a:gd name="connsiteX41" fmla="*/ 7273 w 10000"/>
                  <a:gd name="connsiteY41" fmla="*/ 7633 h 10000"/>
                  <a:gd name="connsiteX42" fmla="*/ 7403 w 10000"/>
                  <a:gd name="connsiteY42" fmla="*/ 7537 h 10000"/>
                  <a:gd name="connsiteX43" fmla="*/ 7403 w 10000"/>
                  <a:gd name="connsiteY43" fmla="*/ 7537 h 10000"/>
                  <a:gd name="connsiteX44" fmla="*/ 7532 w 10000"/>
                  <a:gd name="connsiteY44" fmla="*/ 7439 h 10000"/>
                  <a:gd name="connsiteX45" fmla="*/ 7532 w 10000"/>
                  <a:gd name="connsiteY45" fmla="*/ 7439 h 10000"/>
                  <a:gd name="connsiteX46" fmla="*/ 7662 w 10000"/>
                  <a:gd name="connsiteY46" fmla="*/ 7343 h 10000"/>
                  <a:gd name="connsiteX47" fmla="*/ 7662 w 10000"/>
                  <a:gd name="connsiteY47" fmla="*/ 7343 h 10000"/>
                  <a:gd name="connsiteX48" fmla="*/ 7792 w 10000"/>
                  <a:gd name="connsiteY48" fmla="*/ 7247 h 10000"/>
                  <a:gd name="connsiteX49" fmla="*/ 7792 w 10000"/>
                  <a:gd name="connsiteY49" fmla="*/ 7247 h 10000"/>
                  <a:gd name="connsiteX50" fmla="*/ 7792 w 10000"/>
                  <a:gd name="connsiteY50" fmla="*/ 7247 h 10000"/>
                  <a:gd name="connsiteX51" fmla="*/ 7792 w 10000"/>
                  <a:gd name="connsiteY51" fmla="*/ 7150 h 10000"/>
                  <a:gd name="connsiteX52" fmla="*/ 7922 w 10000"/>
                  <a:gd name="connsiteY52" fmla="*/ 7150 h 10000"/>
                  <a:gd name="connsiteX53" fmla="*/ 8052 w 10000"/>
                  <a:gd name="connsiteY53" fmla="*/ 7053 h 10000"/>
                  <a:gd name="connsiteX54" fmla="*/ 8052 w 10000"/>
                  <a:gd name="connsiteY54" fmla="*/ 7053 h 10000"/>
                  <a:gd name="connsiteX55" fmla="*/ 8052 w 10000"/>
                  <a:gd name="connsiteY55" fmla="*/ 6956 h 10000"/>
                  <a:gd name="connsiteX56" fmla="*/ 8182 w 10000"/>
                  <a:gd name="connsiteY56" fmla="*/ 6956 h 10000"/>
                  <a:gd name="connsiteX57" fmla="*/ 8182 w 10000"/>
                  <a:gd name="connsiteY57" fmla="*/ 6956 h 10000"/>
                  <a:gd name="connsiteX58" fmla="*/ 8182 w 10000"/>
                  <a:gd name="connsiteY58" fmla="*/ 6860 h 10000"/>
                  <a:gd name="connsiteX59" fmla="*/ 8182 w 10000"/>
                  <a:gd name="connsiteY59" fmla="*/ 6860 h 10000"/>
                  <a:gd name="connsiteX60" fmla="*/ 8571 w 10000"/>
                  <a:gd name="connsiteY60" fmla="*/ 6570 h 10000"/>
                  <a:gd name="connsiteX61" fmla="*/ 8571 w 10000"/>
                  <a:gd name="connsiteY61" fmla="*/ 6570 h 10000"/>
                  <a:gd name="connsiteX62" fmla="*/ 9091 w 10000"/>
                  <a:gd name="connsiteY62" fmla="*/ 6087 h 10000"/>
                  <a:gd name="connsiteX63" fmla="*/ 9221 w 10000"/>
                  <a:gd name="connsiteY63" fmla="*/ 5991 h 10000"/>
                  <a:gd name="connsiteX64" fmla="*/ 9221 w 10000"/>
                  <a:gd name="connsiteY64" fmla="*/ 5991 h 10000"/>
                  <a:gd name="connsiteX65" fmla="*/ 9351 w 10000"/>
                  <a:gd name="connsiteY65" fmla="*/ 5894 h 10000"/>
                  <a:gd name="connsiteX66" fmla="*/ 9351 w 10000"/>
                  <a:gd name="connsiteY66" fmla="*/ 5894 h 10000"/>
                  <a:gd name="connsiteX67" fmla="*/ 9610 w 10000"/>
                  <a:gd name="connsiteY67" fmla="*/ 5701 h 10000"/>
                  <a:gd name="connsiteX68" fmla="*/ 9740 w 10000"/>
                  <a:gd name="connsiteY68" fmla="*/ 5604 h 10000"/>
                  <a:gd name="connsiteX69" fmla="*/ 10000 w 10000"/>
                  <a:gd name="connsiteY69" fmla="*/ 5410 h 10000"/>
                  <a:gd name="connsiteX70" fmla="*/ 10000 w 10000"/>
                  <a:gd name="connsiteY70" fmla="*/ 5410 h 10000"/>
                  <a:gd name="connsiteX71" fmla="*/ 10000 w 10000"/>
                  <a:gd name="connsiteY71" fmla="*/ 5314 h 10000"/>
                  <a:gd name="connsiteX72" fmla="*/ 10000 w 10000"/>
                  <a:gd name="connsiteY72" fmla="*/ 5314 h 10000"/>
                  <a:gd name="connsiteX73" fmla="*/ 5844 w 10000"/>
                  <a:gd name="connsiteY73" fmla="*/ 2125 h 10000"/>
                  <a:gd name="connsiteX74" fmla="*/ 2208 w 10000"/>
                  <a:gd name="connsiteY74" fmla="*/ 0 h 10000"/>
                  <a:gd name="connsiteX75" fmla="*/ 2727 w 10000"/>
                  <a:gd name="connsiteY75" fmla="*/ 2995 h 10000"/>
                  <a:gd name="connsiteX76" fmla="*/ 2338 w 10000"/>
                  <a:gd name="connsiteY76" fmla="*/ 8406 h 10000"/>
                  <a:gd name="connsiteX77" fmla="*/ 0 w 10000"/>
                  <a:gd name="connsiteY7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8020 h 10000"/>
                  <a:gd name="connsiteX33" fmla="*/ 6883 w 10000"/>
                  <a:gd name="connsiteY33" fmla="*/ 7923 h 10000"/>
                  <a:gd name="connsiteX34" fmla="*/ 6883 w 10000"/>
                  <a:gd name="connsiteY34" fmla="*/ 7923 h 10000"/>
                  <a:gd name="connsiteX35" fmla="*/ 7013 w 10000"/>
                  <a:gd name="connsiteY35" fmla="*/ 7923 h 10000"/>
                  <a:gd name="connsiteX36" fmla="*/ 7143 w 10000"/>
                  <a:gd name="connsiteY36" fmla="*/ 7826 h 10000"/>
                  <a:gd name="connsiteX37" fmla="*/ 7143 w 10000"/>
                  <a:gd name="connsiteY37" fmla="*/ 7826 h 10000"/>
                  <a:gd name="connsiteX38" fmla="*/ 7143 w 10000"/>
                  <a:gd name="connsiteY38" fmla="*/ 7730 h 10000"/>
                  <a:gd name="connsiteX39" fmla="*/ 7143 w 10000"/>
                  <a:gd name="connsiteY39" fmla="*/ 7730 h 10000"/>
                  <a:gd name="connsiteX40" fmla="*/ 7273 w 10000"/>
                  <a:gd name="connsiteY40" fmla="*/ 7633 h 10000"/>
                  <a:gd name="connsiteX41" fmla="*/ 7403 w 10000"/>
                  <a:gd name="connsiteY41" fmla="*/ 7537 h 10000"/>
                  <a:gd name="connsiteX42" fmla="*/ 7403 w 10000"/>
                  <a:gd name="connsiteY42" fmla="*/ 7537 h 10000"/>
                  <a:gd name="connsiteX43" fmla="*/ 7532 w 10000"/>
                  <a:gd name="connsiteY43" fmla="*/ 7439 h 10000"/>
                  <a:gd name="connsiteX44" fmla="*/ 7532 w 10000"/>
                  <a:gd name="connsiteY44" fmla="*/ 7439 h 10000"/>
                  <a:gd name="connsiteX45" fmla="*/ 7662 w 10000"/>
                  <a:gd name="connsiteY45" fmla="*/ 7343 h 10000"/>
                  <a:gd name="connsiteX46" fmla="*/ 7662 w 10000"/>
                  <a:gd name="connsiteY46" fmla="*/ 7343 h 10000"/>
                  <a:gd name="connsiteX47" fmla="*/ 7792 w 10000"/>
                  <a:gd name="connsiteY47" fmla="*/ 7247 h 10000"/>
                  <a:gd name="connsiteX48" fmla="*/ 7792 w 10000"/>
                  <a:gd name="connsiteY48" fmla="*/ 7247 h 10000"/>
                  <a:gd name="connsiteX49" fmla="*/ 7792 w 10000"/>
                  <a:gd name="connsiteY49" fmla="*/ 7247 h 10000"/>
                  <a:gd name="connsiteX50" fmla="*/ 7792 w 10000"/>
                  <a:gd name="connsiteY50" fmla="*/ 7150 h 10000"/>
                  <a:gd name="connsiteX51" fmla="*/ 7922 w 10000"/>
                  <a:gd name="connsiteY51" fmla="*/ 7150 h 10000"/>
                  <a:gd name="connsiteX52" fmla="*/ 8052 w 10000"/>
                  <a:gd name="connsiteY52" fmla="*/ 7053 h 10000"/>
                  <a:gd name="connsiteX53" fmla="*/ 8052 w 10000"/>
                  <a:gd name="connsiteY53" fmla="*/ 7053 h 10000"/>
                  <a:gd name="connsiteX54" fmla="*/ 8052 w 10000"/>
                  <a:gd name="connsiteY54" fmla="*/ 6956 h 10000"/>
                  <a:gd name="connsiteX55" fmla="*/ 8182 w 10000"/>
                  <a:gd name="connsiteY55" fmla="*/ 6956 h 10000"/>
                  <a:gd name="connsiteX56" fmla="*/ 8182 w 10000"/>
                  <a:gd name="connsiteY56" fmla="*/ 6956 h 10000"/>
                  <a:gd name="connsiteX57" fmla="*/ 8182 w 10000"/>
                  <a:gd name="connsiteY57" fmla="*/ 6860 h 10000"/>
                  <a:gd name="connsiteX58" fmla="*/ 8182 w 10000"/>
                  <a:gd name="connsiteY58" fmla="*/ 6860 h 10000"/>
                  <a:gd name="connsiteX59" fmla="*/ 8571 w 10000"/>
                  <a:gd name="connsiteY59" fmla="*/ 6570 h 10000"/>
                  <a:gd name="connsiteX60" fmla="*/ 8571 w 10000"/>
                  <a:gd name="connsiteY60" fmla="*/ 6570 h 10000"/>
                  <a:gd name="connsiteX61" fmla="*/ 9091 w 10000"/>
                  <a:gd name="connsiteY61" fmla="*/ 6087 h 10000"/>
                  <a:gd name="connsiteX62" fmla="*/ 9221 w 10000"/>
                  <a:gd name="connsiteY62" fmla="*/ 5991 h 10000"/>
                  <a:gd name="connsiteX63" fmla="*/ 9221 w 10000"/>
                  <a:gd name="connsiteY63" fmla="*/ 5991 h 10000"/>
                  <a:gd name="connsiteX64" fmla="*/ 9351 w 10000"/>
                  <a:gd name="connsiteY64" fmla="*/ 5894 h 10000"/>
                  <a:gd name="connsiteX65" fmla="*/ 9351 w 10000"/>
                  <a:gd name="connsiteY65" fmla="*/ 5894 h 10000"/>
                  <a:gd name="connsiteX66" fmla="*/ 9610 w 10000"/>
                  <a:gd name="connsiteY66" fmla="*/ 5701 h 10000"/>
                  <a:gd name="connsiteX67" fmla="*/ 9740 w 10000"/>
                  <a:gd name="connsiteY67" fmla="*/ 5604 h 10000"/>
                  <a:gd name="connsiteX68" fmla="*/ 10000 w 10000"/>
                  <a:gd name="connsiteY68" fmla="*/ 5410 h 10000"/>
                  <a:gd name="connsiteX69" fmla="*/ 10000 w 10000"/>
                  <a:gd name="connsiteY69" fmla="*/ 5410 h 10000"/>
                  <a:gd name="connsiteX70" fmla="*/ 10000 w 10000"/>
                  <a:gd name="connsiteY70" fmla="*/ 5314 h 10000"/>
                  <a:gd name="connsiteX71" fmla="*/ 10000 w 10000"/>
                  <a:gd name="connsiteY71" fmla="*/ 5314 h 10000"/>
                  <a:gd name="connsiteX72" fmla="*/ 5844 w 10000"/>
                  <a:gd name="connsiteY72" fmla="*/ 2125 h 10000"/>
                  <a:gd name="connsiteX73" fmla="*/ 2208 w 10000"/>
                  <a:gd name="connsiteY73" fmla="*/ 0 h 10000"/>
                  <a:gd name="connsiteX74" fmla="*/ 2727 w 10000"/>
                  <a:gd name="connsiteY74" fmla="*/ 2995 h 10000"/>
                  <a:gd name="connsiteX75" fmla="*/ 2338 w 10000"/>
                  <a:gd name="connsiteY75" fmla="*/ 8406 h 10000"/>
                  <a:gd name="connsiteX76" fmla="*/ 0 w 10000"/>
                  <a:gd name="connsiteY7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013 w 10000"/>
                  <a:gd name="connsiteY34" fmla="*/ 7923 h 10000"/>
                  <a:gd name="connsiteX35" fmla="*/ 7143 w 10000"/>
                  <a:gd name="connsiteY35" fmla="*/ 7826 h 10000"/>
                  <a:gd name="connsiteX36" fmla="*/ 7143 w 10000"/>
                  <a:gd name="connsiteY36" fmla="*/ 7826 h 10000"/>
                  <a:gd name="connsiteX37" fmla="*/ 7143 w 10000"/>
                  <a:gd name="connsiteY37" fmla="*/ 7730 h 10000"/>
                  <a:gd name="connsiteX38" fmla="*/ 7143 w 10000"/>
                  <a:gd name="connsiteY38" fmla="*/ 7730 h 10000"/>
                  <a:gd name="connsiteX39" fmla="*/ 7273 w 10000"/>
                  <a:gd name="connsiteY39" fmla="*/ 7633 h 10000"/>
                  <a:gd name="connsiteX40" fmla="*/ 7403 w 10000"/>
                  <a:gd name="connsiteY40" fmla="*/ 7537 h 10000"/>
                  <a:gd name="connsiteX41" fmla="*/ 7403 w 10000"/>
                  <a:gd name="connsiteY41" fmla="*/ 7537 h 10000"/>
                  <a:gd name="connsiteX42" fmla="*/ 7532 w 10000"/>
                  <a:gd name="connsiteY42" fmla="*/ 7439 h 10000"/>
                  <a:gd name="connsiteX43" fmla="*/ 7532 w 10000"/>
                  <a:gd name="connsiteY43" fmla="*/ 7439 h 10000"/>
                  <a:gd name="connsiteX44" fmla="*/ 7662 w 10000"/>
                  <a:gd name="connsiteY44" fmla="*/ 7343 h 10000"/>
                  <a:gd name="connsiteX45" fmla="*/ 7662 w 10000"/>
                  <a:gd name="connsiteY45" fmla="*/ 7343 h 10000"/>
                  <a:gd name="connsiteX46" fmla="*/ 7792 w 10000"/>
                  <a:gd name="connsiteY46" fmla="*/ 7247 h 10000"/>
                  <a:gd name="connsiteX47" fmla="*/ 7792 w 10000"/>
                  <a:gd name="connsiteY47" fmla="*/ 7247 h 10000"/>
                  <a:gd name="connsiteX48" fmla="*/ 7792 w 10000"/>
                  <a:gd name="connsiteY48" fmla="*/ 7247 h 10000"/>
                  <a:gd name="connsiteX49" fmla="*/ 7792 w 10000"/>
                  <a:gd name="connsiteY49" fmla="*/ 7150 h 10000"/>
                  <a:gd name="connsiteX50" fmla="*/ 7922 w 10000"/>
                  <a:gd name="connsiteY50" fmla="*/ 7150 h 10000"/>
                  <a:gd name="connsiteX51" fmla="*/ 8052 w 10000"/>
                  <a:gd name="connsiteY51" fmla="*/ 7053 h 10000"/>
                  <a:gd name="connsiteX52" fmla="*/ 8052 w 10000"/>
                  <a:gd name="connsiteY52" fmla="*/ 7053 h 10000"/>
                  <a:gd name="connsiteX53" fmla="*/ 8052 w 10000"/>
                  <a:gd name="connsiteY53" fmla="*/ 6956 h 10000"/>
                  <a:gd name="connsiteX54" fmla="*/ 8182 w 10000"/>
                  <a:gd name="connsiteY54" fmla="*/ 6956 h 10000"/>
                  <a:gd name="connsiteX55" fmla="*/ 8182 w 10000"/>
                  <a:gd name="connsiteY55" fmla="*/ 6956 h 10000"/>
                  <a:gd name="connsiteX56" fmla="*/ 8182 w 10000"/>
                  <a:gd name="connsiteY56" fmla="*/ 6860 h 10000"/>
                  <a:gd name="connsiteX57" fmla="*/ 8182 w 10000"/>
                  <a:gd name="connsiteY57" fmla="*/ 6860 h 10000"/>
                  <a:gd name="connsiteX58" fmla="*/ 8571 w 10000"/>
                  <a:gd name="connsiteY58" fmla="*/ 6570 h 10000"/>
                  <a:gd name="connsiteX59" fmla="*/ 8571 w 10000"/>
                  <a:gd name="connsiteY59" fmla="*/ 6570 h 10000"/>
                  <a:gd name="connsiteX60" fmla="*/ 9091 w 10000"/>
                  <a:gd name="connsiteY60" fmla="*/ 6087 h 10000"/>
                  <a:gd name="connsiteX61" fmla="*/ 9221 w 10000"/>
                  <a:gd name="connsiteY61" fmla="*/ 5991 h 10000"/>
                  <a:gd name="connsiteX62" fmla="*/ 9221 w 10000"/>
                  <a:gd name="connsiteY62" fmla="*/ 5991 h 10000"/>
                  <a:gd name="connsiteX63" fmla="*/ 9351 w 10000"/>
                  <a:gd name="connsiteY63" fmla="*/ 5894 h 10000"/>
                  <a:gd name="connsiteX64" fmla="*/ 9351 w 10000"/>
                  <a:gd name="connsiteY64" fmla="*/ 5894 h 10000"/>
                  <a:gd name="connsiteX65" fmla="*/ 9610 w 10000"/>
                  <a:gd name="connsiteY65" fmla="*/ 5701 h 10000"/>
                  <a:gd name="connsiteX66" fmla="*/ 9740 w 10000"/>
                  <a:gd name="connsiteY66" fmla="*/ 5604 h 10000"/>
                  <a:gd name="connsiteX67" fmla="*/ 10000 w 10000"/>
                  <a:gd name="connsiteY67" fmla="*/ 5410 h 10000"/>
                  <a:gd name="connsiteX68" fmla="*/ 10000 w 10000"/>
                  <a:gd name="connsiteY68" fmla="*/ 5410 h 10000"/>
                  <a:gd name="connsiteX69" fmla="*/ 10000 w 10000"/>
                  <a:gd name="connsiteY69" fmla="*/ 5314 h 10000"/>
                  <a:gd name="connsiteX70" fmla="*/ 10000 w 10000"/>
                  <a:gd name="connsiteY70" fmla="*/ 5314 h 10000"/>
                  <a:gd name="connsiteX71" fmla="*/ 5844 w 10000"/>
                  <a:gd name="connsiteY71" fmla="*/ 2125 h 10000"/>
                  <a:gd name="connsiteX72" fmla="*/ 2208 w 10000"/>
                  <a:gd name="connsiteY72" fmla="*/ 0 h 10000"/>
                  <a:gd name="connsiteX73" fmla="*/ 2727 w 10000"/>
                  <a:gd name="connsiteY73" fmla="*/ 2995 h 10000"/>
                  <a:gd name="connsiteX74" fmla="*/ 2338 w 10000"/>
                  <a:gd name="connsiteY74" fmla="*/ 8406 h 10000"/>
                  <a:gd name="connsiteX75" fmla="*/ 0 w 10000"/>
                  <a:gd name="connsiteY7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826 h 10000"/>
                  <a:gd name="connsiteX36" fmla="*/ 7143 w 10000"/>
                  <a:gd name="connsiteY36" fmla="*/ 7730 h 10000"/>
                  <a:gd name="connsiteX37" fmla="*/ 7143 w 10000"/>
                  <a:gd name="connsiteY37" fmla="*/ 7730 h 10000"/>
                  <a:gd name="connsiteX38" fmla="*/ 7273 w 10000"/>
                  <a:gd name="connsiteY38" fmla="*/ 7633 h 10000"/>
                  <a:gd name="connsiteX39" fmla="*/ 7403 w 10000"/>
                  <a:gd name="connsiteY39" fmla="*/ 7537 h 10000"/>
                  <a:gd name="connsiteX40" fmla="*/ 7403 w 10000"/>
                  <a:gd name="connsiteY40" fmla="*/ 7537 h 10000"/>
                  <a:gd name="connsiteX41" fmla="*/ 7532 w 10000"/>
                  <a:gd name="connsiteY41" fmla="*/ 7439 h 10000"/>
                  <a:gd name="connsiteX42" fmla="*/ 7532 w 10000"/>
                  <a:gd name="connsiteY42" fmla="*/ 7439 h 10000"/>
                  <a:gd name="connsiteX43" fmla="*/ 7662 w 10000"/>
                  <a:gd name="connsiteY43" fmla="*/ 7343 h 10000"/>
                  <a:gd name="connsiteX44" fmla="*/ 7662 w 10000"/>
                  <a:gd name="connsiteY44" fmla="*/ 7343 h 10000"/>
                  <a:gd name="connsiteX45" fmla="*/ 7792 w 10000"/>
                  <a:gd name="connsiteY45" fmla="*/ 7247 h 10000"/>
                  <a:gd name="connsiteX46" fmla="*/ 7792 w 10000"/>
                  <a:gd name="connsiteY46" fmla="*/ 7247 h 10000"/>
                  <a:gd name="connsiteX47" fmla="*/ 7792 w 10000"/>
                  <a:gd name="connsiteY47" fmla="*/ 7247 h 10000"/>
                  <a:gd name="connsiteX48" fmla="*/ 7792 w 10000"/>
                  <a:gd name="connsiteY48" fmla="*/ 7150 h 10000"/>
                  <a:gd name="connsiteX49" fmla="*/ 7922 w 10000"/>
                  <a:gd name="connsiteY49" fmla="*/ 7150 h 10000"/>
                  <a:gd name="connsiteX50" fmla="*/ 8052 w 10000"/>
                  <a:gd name="connsiteY50" fmla="*/ 7053 h 10000"/>
                  <a:gd name="connsiteX51" fmla="*/ 8052 w 10000"/>
                  <a:gd name="connsiteY51" fmla="*/ 7053 h 10000"/>
                  <a:gd name="connsiteX52" fmla="*/ 8052 w 10000"/>
                  <a:gd name="connsiteY52" fmla="*/ 6956 h 10000"/>
                  <a:gd name="connsiteX53" fmla="*/ 8182 w 10000"/>
                  <a:gd name="connsiteY53" fmla="*/ 6956 h 10000"/>
                  <a:gd name="connsiteX54" fmla="*/ 8182 w 10000"/>
                  <a:gd name="connsiteY54" fmla="*/ 6956 h 10000"/>
                  <a:gd name="connsiteX55" fmla="*/ 8182 w 10000"/>
                  <a:gd name="connsiteY55" fmla="*/ 6860 h 10000"/>
                  <a:gd name="connsiteX56" fmla="*/ 8182 w 10000"/>
                  <a:gd name="connsiteY56" fmla="*/ 6860 h 10000"/>
                  <a:gd name="connsiteX57" fmla="*/ 8571 w 10000"/>
                  <a:gd name="connsiteY57" fmla="*/ 6570 h 10000"/>
                  <a:gd name="connsiteX58" fmla="*/ 8571 w 10000"/>
                  <a:gd name="connsiteY58" fmla="*/ 6570 h 10000"/>
                  <a:gd name="connsiteX59" fmla="*/ 9091 w 10000"/>
                  <a:gd name="connsiteY59" fmla="*/ 6087 h 10000"/>
                  <a:gd name="connsiteX60" fmla="*/ 9221 w 10000"/>
                  <a:gd name="connsiteY60" fmla="*/ 5991 h 10000"/>
                  <a:gd name="connsiteX61" fmla="*/ 9221 w 10000"/>
                  <a:gd name="connsiteY61" fmla="*/ 5991 h 10000"/>
                  <a:gd name="connsiteX62" fmla="*/ 9351 w 10000"/>
                  <a:gd name="connsiteY62" fmla="*/ 5894 h 10000"/>
                  <a:gd name="connsiteX63" fmla="*/ 9351 w 10000"/>
                  <a:gd name="connsiteY63" fmla="*/ 5894 h 10000"/>
                  <a:gd name="connsiteX64" fmla="*/ 9610 w 10000"/>
                  <a:gd name="connsiteY64" fmla="*/ 5701 h 10000"/>
                  <a:gd name="connsiteX65" fmla="*/ 9740 w 10000"/>
                  <a:gd name="connsiteY65" fmla="*/ 5604 h 10000"/>
                  <a:gd name="connsiteX66" fmla="*/ 10000 w 10000"/>
                  <a:gd name="connsiteY66" fmla="*/ 5410 h 10000"/>
                  <a:gd name="connsiteX67" fmla="*/ 10000 w 10000"/>
                  <a:gd name="connsiteY67" fmla="*/ 5410 h 10000"/>
                  <a:gd name="connsiteX68" fmla="*/ 10000 w 10000"/>
                  <a:gd name="connsiteY68" fmla="*/ 5314 h 10000"/>
                  <a:gd name="connsiteX69" fmla="*/ 10000 w 10000"/>
                  <a:gd name="connsiteY69" fmla="*/ 5314 h 10000"/>
                  <a:gd name="connsiteX70" fmla="*/ 5844 w 10000"/>
                  <a:gd name="connsiteY70" fmla="*/ 2125 h 10000"/>
                  <a:gd name="connsiteX71" fmla="*/ 2208 w 10000"/>
                  <a:gd name="connsiteY71" fmla="*/ 0 h 10000"/>
                  <a:gd name="connsiteX72" fmla="*/ 2727 w 10000"/>
                  <a:gd name="connsiteY72" fmla="*/ 2995 h 10000"/>
                  <a:gd name="connsiteX73" fmla="*/ 2338 w 10000"/>
                  <a:gd name="connsiteY73" fmla="*/ 8406 h 10000"/>
                  <a:gd name="connsiteX74" fmla="*/ 0 w 10000"/>
                  <a:gd name="connsiteY7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143 w 10000"/>
                  <a:gd name="connsiteY36" fmla="*/ 7730 h 10000"/>
                  <a:gd name="connsiteX37" fmla="*/ 7273 w 10000"/>
                  <a:gd name="connsiteY37" fmla="*/ 7633 h 10000"/>
                  <a:gd name="connsiteX38" fmla="*/ 7403 w 10000"/>
                  <a:gd name="connsiteY38" fmla="*/ 7537 h 10000"/>
                  <a:gd name="connsiteX39" fmla="*/ 7403 w 10000"/>
                  <a:gd name="connsiteY39" fmla="*/ 7537 h 10000"/>
                  <a:gd name="connsiteX40" fmla="*/ 7532 w 10000"/>
                  <a:gd name="connsiteY40" fmla="*/ 7439 h 10000"/>
                  <a:gd name="connsiteX41" fmla="*/ 7532 w 10000"/>
                  <a:gd name="connsiteY41" fmla="*/ 7439 h 10000"/>
                  <a:gd name="connsiteX42" fmla="*/ 7662 w 10000"/>
                  <a:gd name="connsiteY42" fmla="*/ 7343 h 10000"/>
                  <a:gd name="connsiteX43" fmla="*/ 7662 w 10000"/>
                  <a:gd name="connsiteY43" fmla="*/ 7343 h 10000"/>
                  <a:gd name="connsiteX44" fmla="*/ 7792 w 10000"/>
                  <a:gd name="connsiteY44" fmla="*/ 7247 h 10000"/>
                  <a:gd name="connsiteX45" fmla="*/ 7792 w 10000"/>
                  <a:gd name="connsiteY45" fmla="*/ 7247 h 10000"/>
                  <a:gd name="connsiteX46" fmla="*/ 7792 w 10000"/>
                  <a:gd name="connsiteY46" fmla="*/ 7247 h 10000"/>
                  <a:gd name="connsiteX47" fmla="*/ 7792 w 10000"/>
                  <a:gd name="connsiteY47" fmla="*/ 7150 h 10000"/>
                  <a:gd name="connsiteX48" fmla="*/ 7922 w 10000"/>
                  <a:gd name="connsiteY48" fmla="*/ 7150 h 10000"/>
                  <a:gd name="connsiteX49" fmla="*/ 8052 w 10000"/>
                  <a:gd name="connsiteY49" fmla="*/ 7053 h 10000"/>
                  <a:gd name="connsiteX50" fmla="*/ 8052 w 10000"/>
                  <a:gd name="connsiteY50" fmla="*/ 7053 h 10000"/>
                  <a:gd name="connsiteX51" fmla="*/ 8052 w 10000"/>
                  <a:gd name="connsiteY51" fmla="*/ 6956 h 10000"/>
                  <a:gd name="connsiteX52" fmla="*/ 8182 w 10000"/>
                  <a:gd name="connsiteY52" fmla="*/ 6956 h 10000"/>
                  <a:gd name="connsiteX53" fmla="*/ 8182 w 10000"/>
                  <a:gd name="connsiteY53" fmla="*/ 6956 h 10000"/>
                  <a:gd name="connsiteX54" fmla="*/ 8182 w 10000"/>
                  <a:gd name="connsiteY54" fmla="*/ 6860 h 10000"/>
                  <a:gd name="connsiteX55" fmla="*/ 8182 w 10000"/>
                  <a:gd name="connsiteY55" fmla="*/ 6860 h 10000"/>
                  <a:gd name="connsiteX56" fmla="*/ 8571 w 10000"/>
                  <a:gd name="connsiteY56" fmla="*/ 6570 h 10000"/>
                  <a:gd name="connsiteX57" fmla="*/ 8571 w 10000"/>
                  <a:gd name="connsiteY57" fmla="*/ 6570 h 10000"/>
                  <a:gd name="connsiteX58" fmla="*/ 9091 w 10000"/>
                  <a:gd name="connsiteY58" fmla="*/ 6087 h 10000"/>
                  <a:gd name="connsiteX59" fmla="*/ 9221 w 10000"/>
                  <a:gd name="connsiteY59" fmla="*/ 5991 h 10000"/>
                  <a:gd name="connsiteX60" fmla="*/ 9221 w 10000"/>
                  <a:gd name="connsiteY60" fmla="*/ 5991 h 10000"/>
                  <a:gd name="connsiteX61" fmla="*/ 9351 w 10000"/>
                  <a:gd name="connsiteY61" fmla="*/ 5894 h 10000"/>
                  <a:gd name="connsiteX62" fmla="*/ 9351 w 10000"/>
                  <a:gd name="connsiteY62" fmla="*/ 5894 h 10000"/>
                  <a:gd name="connsiteX63" fmla="*/ 9610 w 10000"/>
                  <a:gd name="connsiteY63" fmla="*/ 5701 h 10000"/>
                  <a:gd name="connsiteX64" fmla="*/ 9740 w 10000"/>
                  <a:gd name="connsiteY64" fmla="*/ 5604 h 10000"/>
                  <a:gd name="connsiteX65" fmla="*/ 10000 w 10000"/>
                  <a:gd name="connsiteY65" fmla="*/ 5410 h 10000"/>
                  <a:gd name="connsiteX66" fmla="*/ 10000 w 10000"/>
                  <a:gd name="connsiteY66" fmla="*/ 5410 h 10000"/>
                  <a:gd name="connsiteX67" fmla="*/ 10000 w 10000"/>
                  <a:gd name="connsiteY67" fmla="*/ 5314 h 10000"/>
                  <a:gd name="connsiteX68" fmla="*/ 10000 w 10000"/>
                  <a:gd name="connsiteY68" fmla="*/ 5314 h 10000"/>
                  <a:gd name="connsiteX69" fmla="*/ 5844 w 10000"/>
                  <a:gd name="connsiteY69" fmla="*/ 2125 h 10000"/>
                  <a:gd name="connsiteX70" fmla="*/ 2208 w 10000"/>
                  <a:gd name="connsiteY70" fmla="*/ 0 h 10000"/>
                  <a:gd name="connsiteX71" fmla="*/ 2727 w 10000"/>
                  <a:gd name="connsiteY71" fmla="*/ 2995 h 10000"/>
                  <a:gd name="connsiteX72" fmla="*/ 2338 w 10000"/>
                  <a:gd name="connsiteY72" fmla="*/ 8406 h 10000"/>
                  <a:gd name="connsiteX73" fmla="*/ 0 w 10000"/>
                  <a:gd name="connsiteY7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403 w 10000"/>
                  <a:gd name="connsiteY38" fmla="*/ 7537 h 10000"/>
                  <a:gd name="connsiteX39" fmla="*/ 7532 w 10000"/>
                  <a:gd name="connsiteY39" fmla="*/ 7439 h 10000"/>
                  <a:gd name="connsiteX40" fmla="*/ 7532 w 10000"/>
                  <a:gd name="connsiteY40" fmla="*/ 7439 h 10000"/>
                  <a:gd name="connsiteX41" fmla="*/ 7662 w 10000"/>
                  <a:gd name="connsiteY41" fmla="*/ 7343 h 10000"/>
                  <a:gd name="connsiteX42" fmla="*/ 7662 w 10000"/>
                  <a:gd name="connsiteY42" fmla="*/ 7343 h 10000"/>
                  <a:gd name="connsiteX43" fmla="*/ 7792 w 10000"/>
                  <a:gd name="connsiteY43" fmla="*/ 7247 h 10000"/>
                  <a:gd name="connsiteX44" fmla="*/ 7792 w 10000"/>
                  <a:gd name="connsiteY44" fmla="*/ 7247 h 10000"/>
                  <a:gd name="connsiteX45" fmla="*/ 7792 w 10000"/>
                  <a:gd name="connsiteY45" fmla="*/ 7247 h 10000"/>
                  <a:gd name="connsiteX46" fmla="*/ 7792 w 10000"/>
                  <a:gd name="connsiteY46" fmla="*/ 7150 h 10000"/>
                  <a:gd name="connsiteX47" fmla="*/ 7922 w 10000"/>
                  <a:gd name="connsiteY47" fmla="*/ 7150 h 10000"/>
                  <a:gd name="connsiteX48" fmla="*/ 8052 w 10000"/>
                  <a:gd name="connsiteY48" fmla="*/ 7053 h 10000"/>
                  <a:gd name="connsiteX49" fmla="*/ 8052 w 10000"/>
                  <a:gd name="connsiteY49" fmla="*/ 7053 h 10000"/>
                  <a:gd name="connsiteX50" fmla="*/ 8052 w 10000"/>
                  <a:gd name="connsiteY50" fmla="*/ 6956 h 10000"/>
                  <a:gd name="connsiteX51" fmla="*/ 8182 w 10000"/>
                  <a:gd name="connsiteY51" fmla="*/ 6956 h 10000"/>
                  <a:gd name="connsiteX52" fmla="*/ 8182 w 10000"/>
                  <a:gd name="connsiteY52" fmla="*/ 6956 h 10000"/>
                  <a:gd name="connsiteX53" fmla="*/ 8182 w 10000"/>
                  <a:gd name="connsiteY53" fmla="*/ 6860 h 10000"/>
                  <a:gd name="connsiteX54" fmla="*/ 8182 w 10000"/>
                  <a:gd name="connsiteY54" fmla="*/ 6860 h 10000"/>
                  <a:gd name="connsiteX55" fmla="*/ 8571 w 10000"/>
                  <a:gd name="connsiteY55" fmla="*/ 6570 h 10000"/>
                  <a:gd name="connsiteX56" fmla="*/ 8571 w 10000"/>
                  <a:gd name="connsiteY56" fmla="*/ 6570 h 10000"/>
                  <a:gd name="connsiteX57" fmla="*/ 9091 w 10000"/>
                  <a:gd name="connsiteY57" fmla="*/ 6087 h 10000"/>
                  <a:gd name="connsiteX58" fmla="*/ 9221 w 10000"/>
                  <a:gd name="connsiteY58" fmla="*/ 5991 h 10000"/>
                  <a:gd name="connsiteX59" fmla="*/ 9221 w 10000"/>
                  <a:gd name="connsiteY59" fmla="*/ 5991 h 10000"/>
                  <a:gd name="connsiteX60" fmla="*/ 9351 w 10000"/>
                  <a:gd name="connsiteY60" fmla="*/ 5894 h 10000"/>
                  <a:gd name="connsiteX61" fmla="*/ 9351 w 10000"/>
                  <a:gd name="connsiteY61" fmla="*/ 5894 h 10000"/>
                  <a:gd name="connsiteX62" fmla="*/ 9610 w 10000"/>
                  <a:gd name="connsiteY62" fmla="*/ 5701 h 10000"/>
                  <a:gd name="connsiteX63" fmla="*/ 9740 w 10000"/>
                  <a:gd name="connsiteY63" fmla="*/ 5604 h 10000"/>
                  <a:gd name="connsiteX64" fmla="*/ 10000 w 10000"/>
                  <a:gd name="connsiteY64" fmla="*/ 5410 h 10000"/>
                  <a:gd name="connsiteX65" fmla="*/ 10000 w 10000"/>
                  <a:gd name="connsiteY65" fmla="*/ 5410 h 10000"/>
                  <a:gd name="connsiteX66" fmla="*/ 10000 w 10000"/>
                  <a:gd name="connsiteY66" fmla="*/ 5314 h 10000"/>
                  <a:gd name="connsiteX67" fmla="*/ 10000 w 10000"/>
                  <a:gd name="connsiteY67" fmla="*/ 5314 h 10000"/>
                  <a:gd name="connsiteX68" fmla="*/ 5844 w 10000"/>
                  <a:gd name="connsiteY68" fmla="*/ 2125 h 10000"/>
                  <a:gd name="connsiteX69" fmla="*/ 2208 w 10000"/>
                  <a:gd name="connsiteY69" fmla="*/ 0 h 10000"/>
                  <a:gd name="connsiteX70" fmla="*/ 2727 w 10000"/>
                  <a:gd name="connsiteY70" fmla="*/ 2995 h 10000"/>
                  <a:gd name="connsiteX71" fmla="*/ 2338 w 10000"/>
                  <a:gd name="connsiteY71" fmla="*/ 8406 h 10000"/>
                  <a:gd name="connsiteX72" fmla="*/ 0 w 10000"/>
                  <a:gd name="connsiteY7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532 w 10000"/>
                  <a:gd name="connsiteY39" fmla="*/ 7439 h 10000"/>
                  <a:gd name="connsiteX40" fmla="*/ 7662 w 10000"/>
                  <a:gd name="connsiteY40" fmla="*/ 7343 h 10000"/>
                  <a:gd name="connsiteX41" fmla="*/ 7662 w 10000"/>
                  <a:gd name="connsiteY41" fmla="*/ 7343 h 10000"/>
                  <a:gd name="connsiteX42" fmla="*/ 7792 w 10000"/>
                  <a:gd name="connsiteY42" fmla="*/ 7247 h 10000"/>
                  <a:gd name="connsiteX43" fmla="*/ 7792 w 10000"/>
                  <a:gd name="connsiteY43" fmla="*/ 7247 h 10000"/>
                  <a:gd name="connsiteX44" fmla="*/ 7792 w 10000"/>
                  <a:gd name="connsiteY44" fmla="*/ 7247 h 10000"/>
                  <a:gd name="connsiteX45" fmla="*/ 7792 w 10000"/>
                  <a:gd name="connsiteY45" fmla="*/ 7150 h 10000"/>
                  <a:gd name="connsiteX46" fmla="*/ 7922 w 10000"/>
                  <a:gd name="connsiteY46" fmla="*/ 7150 h 10000"/>
                  <a:gd name="connsiteX47" fmla="*/ 8052 w 10000"/>
                  <a:gd name="connsiteY47" fmla="*/ 7053 h 10000"/>
                  <a:gd name="connsiteX48" fmla="*/ 8052 w 10000"/>
                  <a:gd name="connsiteY48" fmla="*/ 7053 h 10000"/>
                  <a:gd name="connsiteX49" fmla="*/ 8052 w 10000"/>
                  <a:gd name="connsiteY49" fmla="*/ 6956 h 10000"/>
                  <a:gd name="connsiteX50" fmla="*/ 8182 w 10000"/>
                  <a:gd name="connsiteY50" fmla="*/ 6956 h 10000"/>
                  <a:gd name="connsiteX51" fmla="*/ 8182 w 10000"/>
                  <a:gd name="connsiteY51" fmla="*/ 6956 h 10000"/>
                  <a:gd name="connsiteX52" fmla="*/ 8182 w 10000"/>
                  <a:gd name="connsiteY52" fmla="*/ 6860 h 10000"/>
                  <a:gd name="connsiteX53" fmla="*/ 8182 w 10000"/>
                  <a:gd name="connsiteY53" fmla="*/ 6860 h 10000"/>
                  <a:gd name="connsiteX54" fmla="*/ 8571 w 10000"/>
                  <a:gd name="connsiteY54" fmla="*/ 6570 h 10000"/>
                  <a:gd name="connsiteX55" fmla="*/ 8571 w 10000"/>
                  <a:gd name="connsiteY55" fmla="*/ 6570 h 10000"/>
                  <a:gd name="connsiteX56" fmla="*/ 9091 w 10000"/>
                  <a:gd name="connsiteY56" fmla="*/ 6087 h 10000"/>
                  <a:gd name="connsiteX57" fmla="*/ 9221 w 10000"/>
                  <a:gd name="connsiteY57" fmla="*/ 5991 h 10000"/>
                  <a:gd name="connsiteX58" fmla="*/ 9221 w 10000"/>
                  <a:gd name="connsiteY58" fmla="*/ 5991 h 10000"/>
                  <a:gd name="connsiteX59" fmla="*/ 9351 w 10000"/>
                  <a:gd name="connsiteY59" fmla="*/ 5894 h 10000"/>
                  <a:gd name="connsiteX60" fmla="*/ 9351 w 10000"/>
                  <a:gd name="connsiteY60" fmla="*/ 5894 h 10000"/>
                  <a:gd name="connsiteX61" fmla="*/ 9610 w 10000"/>
                  <a:gd name="connsiteY61" fmla="*/ 5701 h 10000"/>
                  <a:gd name="connsiteX62" fmla="*/ 9740 w 10000"/>
                  <a:gd name="connsiteY62" fmla="*/ 5604 h 10000"/>
                  <a:gd name="connsiteX63" fmla="*/ 10000 w 10000"/>
                  <a:gd name="connsiteY63" fmla="*/ 5410 h 10000"/>
                  <a:gd name="connsiteX64" fmla="*/ 10000 w 10000"/>
                  <a:gd name="connsiteY64" fmla="*/ 5410 h 10000"/>
                  <a:gd name="connsiteX65" fmla="*/ 10000 w 10000"/>
                  <a:gd name="connsiteY65" fmla="*/ 5314 h 10000"/>
                  <a:gd name="connsiteX66" fmla="*/ 10000 w 10000"/>
                  <a:gd name="connsiteY66" fmla="*/ 5314 h 10000"/>
                  <a:gd name="connsiteX67" fmla="*/ 5844 w 10000"/>
                  <a:gd name="connsiteY67" fmla="*/ 2125 h 10000"/>
                  <a:gd name="connsiteX68" fmla="*/ 2208 w 10000"/>
                  <a:gd name="connsiteY68" fmla="*/ 0 h 10000"/>
                  <a:gd name="connsiteX69" fmla="*/ 2727 w 10000"/>
                  <a:gd name="connsiteY69" fmla="*/ 2995 h 10000"/>
                  <a:gd name="connsiteX70" fmla="*/ 2338 w 10000"/>
                  <a:gd name="connsiteY70" fmla="*/ 8406 h 10000"/>
                  <a:gd name="connsiteX71" fmla="*/ 0 w 10000"/>
                  <a:gd name="connsiteY7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247 h 10000"/>
                  <a:gd name="connsiteX44" fmla="*/ 7792 w 10000"/>
                  <a:gd name="connsiteY44" fmla="*/ 7150 h 10000"/>
                  <a:gd name="connsiteX45" fmla="*/ 7922 w 10000"/>
                  <a:gd name="connsiteY45" fmla="*/ 7150 h 10000"/>
                  <a:gd name="connsiteX46" fmla="*/ 8052 w 10000"/>
                  <a:gd name="connsiteY46" fmla="*/ 7053 h 10000"/>
                  <a:gd name="connsiteX47" fmla="*/ 8052 w 10000"/>
                  <a:gd name="connsiteY47" fmla="*/ 7053 h 10000"/>
                  <a:gd name="connsiteX48" fmla="*/ 8052 w 10000"/>
                  <a:gd name="connsiteY48" fmla="*/ 6956 h 10000"/>
                  <a:gd name="connsiteX49" fmla="*/ 8182 w 10000"/>
                  <a:gd name="connsiteY49" fmla="*/ 6956 h 10000"/>
                  <a:gd name="connsiteX50" fmla="*/ 8182 w 10000"/>
                  <a:gd name="connsiteY50" fmla="*/ 6956 h 10000"/>
                  <a:gd name="connsiteX51" fmla="*/ 8182 w 10000"/>
                  <a:gd name="connsiteY51" fmla="*/ 6860 h 10000"/>
                  <a:gd name="connsiteX52" fmla="*/ 8182 w 10000"/>
                  <a:gd name="connsiteY52" fmla="*/ 6860 h 10000"/>
                  <a:gd name="connsiteX53" fmla="*/ 8571 w 10000"/>
                  <a:gd name="connsiteY53" fmla="*/ 6570 h 10000"/>
                  <a:gd name="connsiteX54" fmla="*/ 8571 w 10000"/>
                  <a:gd name="connsiteY54" fmla="*/ 6570 h 10000"/>
                  <a:gd name="connsiteX55" fmla="*/ 9091 w 10000"/>
                  <a:gd name="connsiteY55" fmla="*/ 6087 h 10000"/>
                  <a:gd name="connsiteX56" fmla="*/ 9221 w 10000"/>
                  <a:gd name="connsiteY56" fmla="*/ 5991 h 10000"/>
                  <a:gd name="connsiteX57" fmla="*/ 9221 w 10000"/>
                  <a:gd name="connsiteY57" fmla="*/ 5991 h 10000"/>
                  <a:gd name="connsiteX58" fmla="*/ 9351 w 10000"/>
                  <a:gd name="connsiteY58" fmla="*/ 5894 h 10000"/>
                  <a:gd name="connsiteX59" fmla="*/ 9351 w 10000"/>
                  <a:gd name="connsiteY59" fmla="*/ 5894 h 10000"/>
                  <a:gd name="connsiteX60" fmla="*/ 9610 w 10000"/>
                  <a:gd name="connsiteY60" fmla="*/ 5701 h 10000"/>
                  <a:gd name="connsiteX61" fmla="*/ 9740 w 10000"/>
                  <a:gd name="connsiteY61" fmla="*/ 5604 h 10000"/>
                  <a:gd name="connsiteX62" fmla="*/ 10000 w 10000"/>
                  <a:gd name="connsiteY62" fmla="*/ 5410 h 10000"/>
                  <a:gd name="connsiteX63" fmla="*/ 10000 w 10000"/>
                  <a:gd name="connsiteY63" fmla="*/ 5410 h 10000"/>
                  <a:gd name="connsiteX64" fmla="*/ 10000 w 10000"/>
                  <a:gd name="connsiteY64" fmla="*/ 5314 h 10000"/>
                  <a:gd name="connsiteX65" fmla="*/ 10000 w 10000"/>
                  <a:gd name="connsiteY65" fmla="*/ 5314 h 10000"/>
                  <a:gd name="connsiteX66" fmla="*/ 5844 w 10000"/>
                  <a:gd name="connsiteY66" fmla="*/ 2125 h 10000"/>
                  <a:gd name="connsiteX67" fmla="*/ 2208 w 10000"/>
                  <a:gd name="connsiteY67" fmla="*/ 0 h 10000"/>
                  <a:gd name="connsiteX68" fmla="*/ 2727 w 10000"/>
                  <a:gd name="connsiteY68" fmla="*/ 2995 h 10000"/>
                  <a:gd name="connsiteX69" fmla="*/ 2338 w 10000"/>
                  <a:gd name="connsiteY69" fmla="*/ 8406 h 10000"/>
                  <a:gd name="connsiteX70" fmla="*/ 0 w 10000"/>
                  <a:gd name="connsiteY7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7053 h 10000"/>
                  <a:gd name="connsiteX46" fmla="*/ 8052 w 10000"/>
                  <a:gd name="connsiteY46" fmla="*/ 7053 h 10000"/>
                  <a:gd name="connsiteX47" fmla="*/ 8052 w 10000"/>
                  <a:gd name="connsiteY47" fmla="*/ 6956 h 10000"/>
                  <a:gd name="connsiteX48" fmla="*/ 8182 w 10000"/>
                  <a:gd name="connsiteY48" fmla="*/ 6956 h 10000"/>
                  <a:gd name="connsiteX49" fmla="*/ 8182 w 10000"/>
                  <a:gd name="connsiteY49" fmla="*/ 6956 h 10000"/>
                  <a:gd name="connsiteX50" fmla="*/ 8182 w 10000"/>
                  <a:gd name="connsiteY50" fmla="*/ 6860 h 10000"/>
                  <a:gd name="connsiteX51" fmla="*/ 8182 w 10000"/>
                  <a:gd name="connsiteY51" fmla="*/ 6860 h 10000"/>
                  <a:gd name="connsiteX52" fmla="*/ 8571 w 10000"/>
                  <a:gd name="connsiteY52" fmla="*/ 6570 h 10000"/>
                  <a:gd name="connsiteX53" fmla="*/ 8571 w 10000"/>
                  <a:gd name="connsiteY53" fmla="*/ 6570 h 10000"/>
                  <a:gd name="connsiteX54" fmla="*/ 9091 w 10000"/>
                  <a:gd name="connsiteY54" fmla="*/ 6087 h 10000"/>
                  <a:gd name="connsiteX55" fmla="*/ 9221 w 10000"/>
                  <a:gd name="connsiteY55" fmla="*/ 5991 h 10000"/>
                  <a:gd name="connsiteX56" fmla="*/ 9221 w 10000"/>
                  <a:gd name="connsiteY56" fmla="*/ 5991 h 10000"/>
                  <a:gd name="connsiteX57" fmla="*/ 9351 w 10000"/>
                  <a:gd name="connsiteY57" fmla="*/ 5894 h 10000"/>
                  <a:gd name="connsiteX58" fmla="*/ 9351 w 10000"/>
                  <a:gd name="connsiteY58" fmla="*/ 5894 h 10000"/>
                  <a:gd name="connsiteX59" fmla="*/ 9610 w 10000"/>
                  <a:gd name="connsiteY59" fmla="*/ 5701 h 10000"/>
                  <a:gd name="connsiteX60" fmla="*/ 9740 w 10000"/>
                  <a:gd name="connsiteY60" fmla="*/ 5604 h 10000"/>
                  <a:gd name="connsiteX61" fmla="*/ 10000 w 10000"/>
                  <a:gd name="connsiteY61" fmla="*/ 5410 h 10000"/>
                  <a:gd name="connsiteX62" fmla="*/ 10000 w 10000"/>
                  <a:gd name="connsiteY62" fmla="*/ 5410 h 10000"/>
                  <a:gd name="connsiteX63" fmla="*/ 10000 w 10000"/>
                  <a:gd name="connsiteY63" fmla="*/ 5314 h 10000"/>
                  <a:gd name="connsiteX64" fmla="*/ 10000 w 10000"/>
                  <a:gd name="connsiteY64" fmla="*/ 5314 h 10000"/>
                  <a:gd name="connsiteX65" fmla="*/ 5844 w 10000"/>
                  <a:gd name="connsiteY65" fmla="*/ 2125 h 10000"/>
                  <a:gd name="connsiteX66" fmla="*/ 2208 w 10000"/>
                  <a:gd name="connsiteY66" fmla="*/ 0 h 10000"/>
                  <a:gd name="connsiteX67" fmla="*/ 2727 w 10000"/>
                  <a:gd name="connsiteY67" fmla="*/ 2995 h 10000"/>
                  <a:gd name="connsiteX68" fmla="*/ 2338 w 10000"/>
                  <a:gd name="connsiteY68" fmla="*/ 8406 h 10000"/>
                  <a:gd name="connsiteX69" fmla="*/ 0 w 10000"/>
                  <a:gd name="connsiteY6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7053 h 10000"/>
                  <a:gd name="connsiteX46" fmla="*/ 8052 w 10000"/>
                  <a:gd name="connsiteY46" fmla="*/ 6956 h 10000"/>
                  <a:gd name="connsiteX47" fmla="*/ 8182 w 10000"/>
                  <a:gd name="connsiteY47" fmla="*/ 6956 h 10000"/>
                  <a:gd name="connsiteX48" fmla="*/ 8182 w 10000"/>
                  <a:gd name="connsiteY48" fmla="*/ 6956 h 10000"/>
                  <a:gd name="connsiteX49" fmla="*/ 8182 w 10000"/>
                  <a:gd name="connsiteY49" fmla="*/ 6860 h 10000"/>
                  <a:gd name="connsiteX50" fmla="*/ 8182 w 10000"/>
                  <a:gd name="connsiteY50" fmla="*/ 6860 h 10000"/>
                  <a:gd name="connsiteX51" fmla="*/ 8571 w 10000"/>
                  <a:gd name="connsiteY51" fmla="*/ 6570 h 10000"/>
                  <a:gd name="connsiteX52" fmla="*/ 8571 w 10000"/>
                  <a:gd name="connsiteY52" fmla="*/ 6570 h 10000"/>
                  <a:gd name="connsiteX53" fmla="*/ 9091 w 10000"/>
                  <a:gd name="connsiteY53" fmla="*/ 6087 h 10000"/>
                  <a:gd name="connsiteX54" fmla="*/ 9221 w 10000"/>
                  <a:gd name="connsiteY54" fmla="*/ 5991 h 10000"/>
                  <a:gd name="connsiteX55" fmla="*/ 9221 w 10000"/>
                  <a:gd name="connsiteY55" fmla="*/ 5991 h 10000"/>
                  <a:gd name="connsiteX56" fmla="*/ 9351 w 10000"/>
                  <a:gd name="connsiteY56" fmla="*/ 5894 h 10000"/>
                  <a:gd name="connsiteX57" fmla="*/ 9351 w 10000"/>
                  <a:gd name="connsiteY57" fmla="*/ 5894 h 10000"/>
                  <a:gd name="connsiteX58" fmla="*/ 9610 w 10000"/>
                  <a:gd name="connsiteY58" fmla="*/ 5701 h 10000"/>
                  <a:gd name="connsiteX59" fmla="*/ 9740 w 10000"/>
                  <a:gd name="connsiteY59" fmla="*/ 5604 h 10000"/>
                  <a:gd name="connsiteX60" fmla="*/ 10000 w 10000"/>
                  <a:gd name="connsiteY60" fmla="*/ 5410 h 10000"/>
                  <a:gd name="connsiteX61" fmla="*/ 10000 w 10000"/>
                  <a:gd name="connsiteY61" fmla="*/ 5410 h 10000"/>
                  <a:gd name="connsiteX62" fmla="*/ 10000 w 10000"/>
                  <a:gd name="connsiteY62" fmla="*/ 5314 h 10000"/>
                  <a:gd name="connsiteX63" fmla="*/ 10000 w 10000"/>
                  <a:gd name="connsiteY63" fmla="*/ 5314 h 10000"/>
                  <a:gd name="connsiteX64" fmla="*/ 5844 w 10000"/>
                  <a:gd name="connsiteY64" fmla="*/ 2125 h 10000"/>
                  <a:gd name="connsiteX65" fmla="*/ 2208 w 10000"/>
                  <a:gd name="connsiteY65" fmla="*/ 0 h 10000"/>
                  <a:gd name="connsiteX66" fmla="*/ 2727 w 10000"/>
                  <a:gd name="connsiteY66" fmla="*/ 2995 h 10000"/>
                  <a:gd name="connsiteX67" fmla="*/ 2338 w 10000"/>
                  <a:gd name="connsiteY67" fmla="*/ 8406 h 10000"/>
                  <a:gd name="connsiteX68" fmla="*/ 0 w 10000"/>
                  <a:gd name="connsiteY6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956 h 10000"/>
                  <a:gd name="connsiteX48" fmla="*/ 8182 w 10000"/>
                  <a:gd name="connsiteY48" fmla="*/ 6860 h 10000"/>
                  <a:gd name="connsiteX49" fmla="*/ 8182 w 10000"/>
                  <a:gd name="connsiteY49" fmla="*/ 6860 h 10000"/>
                  <a:gd name="connsiteX50" fmla="*/ 8571 w 10000"/>
                  <a:gd name="connsiteY50" fmla="*/ 6570 h 10000"/>
                  <a:gd name="connsiteX51" fmla="*/ 8571 w 10000"/>
                  <a:gd name="connsiteY51" fmla="*/ 6570 h 10000"/>
                  <a:gd name="connsiteX52" fmla="*/ 9091 w 10000"/>
                  <a:gd name="connsiteY52" fmla="*/ 6087 h 10000"/>
                  <a:gd name="connsiteX53" fmla="*/ 9221 w 10000"/>
                  <a:gd name="connsiteY53" fmla="*/ 5991 h 10000"/>
                  <a:gd name="connsiteX54" fmla="*/ 9221 w 10000"/>
                  <a:gd name="connsiteY54" fmla="*/ 5991 h 10000"/>
                  <a:gd name="connsiteX55" fmla="*/ 9351 w 10000"/>
                  <a:gd name="connsiteY55" fmla="*/ 5894 h 10000"/>
                  <a:gd name="connsiteX56" fmla="*/ 9351 w 10000"/>
                  <a:gd name="connsiteY56" fmla="*/ 5894 h 10000"/>
                  <a:gd name="connsiteX57" fmla="*/ 9610 w 10000"/>
                  <a:gd name="connsiteY57" fmla="*/ 5701 h 10000"/>
                  <a:gd name="connsiteX58" fmla="*/ 9740 w 10000"/>
                  <a:gd name="connsiteY58" fmla="*/ 5604 h 10000"/>
                  <a:gd name="connsiteX59" fmla="*/ 10000 w 10000"/>
                  <a:gd name="connsiteY59" fmla="*/ 5410 h 10000"/>
                  <a:gd name="connsiteX60" fmla="*/ 10000 w 10000"/>
                  <a:gd name="connsiteY60" fmla="*/ 5410 h 10000"/>
                  <a:gd name="connsiteX61" fmla="*/ 10000 w 10000"/>
                  <a:gd name="connsiteY61" fmla="*/ 5314 h 10000"/>
                  <a:gd name="connsiteX62" fmla="*/ 10000 w 10000"/>
                  <a:gd name="connsiteY62" fmla="*/ 5314 h 10000"/>
                  <a:gd name="connsiteX63" fmla="*/ 5844 w 10000"/>
                  <a:gd name="connsiteY63" fmla="*/ 2125 h 10000"/>
                  <a:gd name="connsiteX64" fmla="*/ 2208 w 10000"/>
                  <a:gd name="connsiteY64" fmla="*/ 0 h 10000"/>
                  <a:gd name="connsiteX65" fmla="*/ 2727 w 10000"/>
                  <a:gd name="connsiteY65" fmla="*/ 2995 h 10000"/>
                  <a:gd name="connsiteX66" fmla="*/ 2338 w 10000"/>
                  <a:gd name="connsiteY66" fmla="*/ 8406 h 10000"/>
                  <a:gd name="connsiteX67" fmla="*/ 0 w 10000"/>
                  <a:gd name="connsiteY6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860 h 10000"/>
                  <a:gd name="connsiteX48" fmla="*/ 8182 w 10000"/>
                  <a:gd name="connsiteY48" fmla="*/ 6860 h 10000"/>
                  <a:gd name="connsiteX49" fmla="*/ 8571 w 10000"/>
                  <a:gd name="connsiteY49" fmla="*/ 6570 h 10000"/>
                  <a:gd name="connsiteX50" fmla="*/ 8571 w 10000"/>
                  <a:gd name="connsiteY50" fmla="*/ 6570 h 10000"/>
                  <a:gd name="connsiteX51" fmla="*/ 9091 w 10000"/>
                  <a:gd name="connsiteY51" fmla="*/ 6087 h 10000"/>
                  <a:gd name="connsiteX52" fmla="*/ 9221 w 10000"/>
                  <a:gd name="connsiteY52" fmla="*/ 5991 h 10000"/>
                  <a:gd name="connsiteX53" fmla="*/ 9221 w 10000"/>
                  <a:gd name="connsiteY53" fmla="*/ 5991 h 10000"/>
                  <a:gd name="connsiteX54" fmla="*/ 9351 w 10000"/>
                  <a:gd name="connsiteY54" fmla="*/ 5894 h 10000"/>
                  <a:gd name="connsiteX55" fmla="*/ 9351 w 10000"/>
                  <a:gd name="connsiteY55" fmla="*/ 5894 h 10000"/>
                  <a:gd name="connsiteX56" fmla="*/ 9610 w 10000"/>
                  <a:gd name="connsiteY56" fmla="*/ 5701 h 10000"/>
                  <a:gd name="connsiteX57" fmla="*/ 9740 w 10000"/>
                  <a:gd name="connsiteY57" fmla="*/ 5604 h 10000"/>
                  <a:gd name="connsiteX58" fmla="*/ 10000 w 10000"/>
                  <a:gd name="connsiteY58" fmla="*/ 5410 h 10000"/>
                  <a:gd name="connsiteX59" fmla="*/ 10000 w 10000"/>
                  <a:gd name="connsiteY59" fmla="*/ 5410 h 10000"/>
                  <a:gd name="connsiteX60" fmla="*/ 10000 w 10000"/>
                  <a:gd name="connsiteY60" fmla="*/ 5314 h 10000"/>
                  <a:gd name="connsiteX61" fmla="*/ 10000 w 10000"/>
                  <a:gd name="connsiteY61" fmla="*/ 5314 h 10000"/>
                  <a:gd name="connsiteX62" fmla="*/ 5844 w 10000"/>
                  <a:gd name="connsiteY62" fmla="*/ 2125 h 10000"/>
                  <a:gd name="connsiteX63" fmla="*/ 2208 w 10000"/>
                  <a:gd name="connsiteY63" fmla="*/ 0 h 10000"/>
                  <a:gd name="connsiteX64" fmla="*/ 2727 w 10000"/>
                  <a:gd name="connsiteY64" fmla="*/ 2995 h 10000"/>
                  <a:gd name="connsiteX65" fmla="*/ 2338 w 10000"/>
                  <a:gd name="connsiteY65" fmla="*/ 8406 h 10000"/>
                  <a:gd name="connsiteX66" fmla="*/ 0 w 10000"/>
                  <a:gd name="connsiteY6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860 h 10000"/>
                  <a:gd name="connsiteX48" fmla="*/ 8571 w 10000"/>
                  <a:gd name="connsiteY48" fmla="*/ 6570 h 10000"/>
                  <a:gd name="connsiteX49" fmla="*/ 8571 w 10000"/>
                  <a:gd name="connsiteY49" fmla="*/ 6570 h 10000"/>
                  <a:gd name="connsiteX50" fmla="*/ 9091 w 10000"/>
                  <a:gd name="connsiteY50" fmla="*/ 6087 h 10000"/>
                  <a:gd name="connsiteX51" fmla="*/ 9221 w 10000"/>
                  <a:gd name="connsiteY51" fmla="*/ 5991 h 10000"/>
                  <a:gd name="connsiteX52" fmla="*/ 9221 w 10000"/>
                  <a:gd name="connsiteY52" fmla="*/ 5991 h 10000"/>
                  <a:gd name="connsiteX53" fmla="*/ 9351 w 10000"/>
                  <a:gd name="connsiteY53" fmla="*/ 5894 h 10000"/>
                  <a:gd name="connsiteX54" fmla="*/ 9351 w 10000"/>
                  <a:gd name="connsiteY54" fmla="*/ 5894 h 10000"/>
                  <a:gd name="connsiteX55" fmla="*/ 9610 w 10000"/>
                  <a:gd name="connsiteY55" fmla="*/ 5701 h 10000"/>
                  <a:gd name="connsiteX56" fmla="*/ 9740 w 10000"/>
                  <a:gd name="connsiteY56" fmla="*/ 5604 h 10000"/>
                  <a:gd name="connsiteX57" fmla="*/ 10000 w 10000"/>
                  <a:gd name="connsiteY57" fmla="*/ 5410 h 10000"/>
                  <a:gd name="connsiteX58" fmla="*/ 10000 w 10000"/>
                  <a:gd name="connsiteY58" fmla="*/ 5410 h 10000"/>
                  <a:gd name="connsiteX59" fmla="*/ 10000 w 10000"/>
                  <a:gd name="connsiteY59" fmla="*/ 5314 h 10000"/>
                  <a:gd name="connsiteX60" fmla="*/ 10000 w 10000"/>
                  <a:gd name="connsiteY60" fmla="*/ 5314 h 10000"/>
                  <a:gd name="connsiteX61" fmla="*/ 5844 w 10000"/>
                  <a:gd name="connsiteY61" fmla="*/ 2125 h 10000"/>
                  <a:gd name="connsiteX62" fmla="*/ 2208 w 10000"/>
                  <a:gd name="connsiteY62" fmla="*/ 0 h 10000"/>
                  <a:gd name="connsiteX63" fmla="*/ 2727 w 10000"/>
                  <a:gd name="connsiteY63" fmla="*/ 2995 h 10000"/>
                  <a:gd name="connsiteX64" fmla="*/ 2338 w 10000"/>
                  <a:gd name="connsiteY64" fmla="*/ 8406 h 10000"/>
                  <a:gd name="connsiteX65" fmla="*/ 0 w 10000"/>
                  <a:gd name="connsiteY6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571 w 10000"/>
                  <a:gd name="connsiteY47" fmla="*/ 6570 h 10000"/>
                  <a:gd name="connsiteX48" fmla="*/ 8571 w 10000"/>
                  <a:gd name="connsiteY48" fmla="*/ 6570 h 10000"/>
                  <a:gd name="connsiteX49" fmla="*/ 9091 w 10000"/>
                  <a:gd name="connsiteY49" fmla="*/ 6087 h 10000"/>
                  <a:gd name="connsiteX50" fmla="*/ 9221 w 10000"/>
                  <a:gd name="connsiteY50" fmla="*/ 5991 h 10000"/>
                  <a:gd name="connsiteX51" fmla="*/ 9221 w 10000"/>
                  <a:gd name="connsiteY51" fmla="*/ 5991 h 10000"/>
                  <a:gd name="connsiteX52" fmla="*/ 9351 w 10000"/>
                  <a:gd name="connsiteY52" fmla="*/ 5894 h 10000"/>
                  <a:gd name="connsiteX53" fmla="*/ 9351 w 10000"/>
                  <a:gd name="connsiteY53" fmla="*/ 5894 h 10000"/>
                  <a:gd name="connsiteX54" fmla="*/ 9610 w 10000"/>
                  <a:gd name="connsiteY54" fmla="*/ 5701 h 10000"/>
                  <a:gd name="connsiteX55" fmla="*/ 9740 w 10000"/>
                  <a:gd name="connsiteY55" fmla="*/ 5604 h 10000"/>
                  <a:gd name="connsiteX56" fmla="*/ 10000 w 10000"/>
                  <a:gd name="connsiteY56" fmla="*/ 5410 h 10000"/>
                  <a:gd name="connsiteX57" fmla="*/ 10000 w 10000"/>
                  <a:gd name="connsiteY57" fmla="*/ 5410 h 10000"/>
                  <a:gd name="connsiteX58" fmla="*/ 10000 w 10000"/>
                  <a:gd name="connsiteY58" fmla="*/ 5314 h 10000"/>
                  <a:gd name="connsiteX59" fmla="*/ 10000 w 10000"/>
                  <a:gd name="connsiteY59" fmla="*/ 5314 h 10000"/>
                  <a:gd name="connsiteX60" fmla="*/ 5844 w 10000"/>
                  <a:gd name="connsiteY60" fmla="*/ 2125 h 10000"/>
                  <a:gd name="connsiteX61" fmla="*/ 2208 w 10000"/>
                  <a:gd name="connsiteY61" fmla="*/ 0 h 10000"/>
                  <a:gd name="connsiteX62" fmla="*/ 2727 w 10000"/>
                  <a:gd name="connsiteY62" fmla="*/ 2995 h 10000"/>
                  <a:gd name="connsiteX63" fmla="*/ 2338 w 10000"/>
                  <a:gd name="connsiteY63" fmla="*/ 8406 h 10000"/>
                  <a:gd name="connsiteX64" fmla="*/ 0 w 10000"/>
                  <a:gd name="connsiteY6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571 w 10000"/>
                  <a:gd name="connsiteY46" fmla="*/ 6570 h 10000"/>
                  <a:gd name="connsiteX47" fmla="*/ 8571 w 10000"/>
                  <a:gd name="connsiteY47" fmla="*/ 6570 h 10000"/>
                  <a:gd name="connsiteX48" fmla="*/ 9091 w 10000"/>
                  <a:gd name="connsiteY48" fmla="*/ 6087 h 10000"/>
                  <a:gd name="connsiteX49" fmla="*/ 9221 w 10000"/>
                  <a:gd name="connsiteY49" fmla="*/ 5991 h 10000"/>
                  <a:gd name="connsiteX50" fmla="*/ 9221 w 10000"/>
                  <a:gd name="connsiteY50" fmla="*/ 5991 h 10000"/>
                  <a:gd name="connsiteX51" fmla="*/ 9351 w 10000"/>
                  <a:gd name="connsiteY51" fmla="*/ 5894 h 10000"/>
                  <a:gd name="connsiteX52" fmla="*/ 9351 w 10000"/>
                  <a:gd name="connsiteY52" fmla="*/ 5894 h 10000"/>
                  <a:gd name="connsiteX53" fmla="*/ 9610 w 10000"/>
                  <a:gd name="connsiteY53" fmla="*/ 5701 h 10000"/>
                  <a:gd name="connsiteX54" fmla="*/ 9740 w 10000"/>
                  <a:gd name="connsiteY54" fmla="*/ 5604 h 10000"/>
                  <a:gd name="connsiteX55" fmla="*/ 10000 w 10000"/>
                  <a:gd name="connsiteY55" fmla="*/ 5410 h 10000"/>
                  <a:gd name="connsiteX56" fmla="*/ 10000 w 10000"/>
                  <a:gd name="connsiteY56" fmla="*/ 5410 h 10000"/>
                  <a:gd name="connsiteX57" fmla="*/ 10000 w 10000"/>
                  <a:gd name="connsiteY57" fmla="*/ 5314 h 10000"/>
                  <a:gd name="connsiteX58" fmla="*/ 10000 w 10000"/>
                  <a:gd name="connsiteY58" fmla="*/ 5314 h 10000"/>
                  <a:gd name="connsiteX59" fmla="*/ 5844 w 10000"/>
                  <a:gd name="connsiteY59" fmla="*/ 2125 h 10000"/>
                  <a:gd name="connsiteX60" fmla="*/ 2208 w 10000"/>
                  <a:gd name="connsiteY60" fmla="*/ 0 h 10000"/>
                  <a:gd name="connsiteX61" fmla="*/ 2727 w 10000"/>
                  <a:gd name="connsiteY61" fmla="*/ 2995 h 10000"/>
                  <a:gd name="connsiteX62" fmla="*/ 2338 w 10000"/>
                  <a:gd name="connsiteY62" fmla="*/ 8406 h 10000"/>
                  <a:gd name="connsiteX63" fmla="*/ 0 w 10000"/>
                  <a:gd name="connsiteY6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571 w 10000"/>
                  <a:gd name="connsiteY45" fmla="*/ 6570 h 10000"/>
                  <a:gd name="connsiteX46" fmla="*/ 8571 w 10000"/>
                  <a:gd name="connsiteY46" fmla="*/ 6570 h 10000"/>
                  <a:gd name="connsiteX47" fmla="*/ 9091 w 10000"/>
                  <a:gd name="connsiteY47" fmla="*/ 6087 h 10000"/>
                  <a:gd name="connsiteX48" fmla="*/ 9221 w 10000"/>
                  <a:gd name="connsiteY48" fmla="*/ 5991 h 10000"/>
                  <a:gd name="connsiteX49" fmla="*/ 9221 w 10000"/>
                  <a:gd name="connsiteY49" fmla="*/ 5991 h 10000"/>
                  <a:gd name="connsiteX50" fmla="*/ 9351 w 10000"/>
                  <a:gd name="connsiteY50" fmla="*/ 5894 h 10000"/>
                  <a:gd name="connsiteX51" fmla="*/ 9351 w 10000"/>
                  <a:gd name="connsiteY51" fmla="*/ 5894 h 10000"/>
                  <a:gd name="connsiteX52" fmla="*/ 9610 w 10000"/>
                  <a:gd name="connsiteY52" fmla="*/ 5701 h 10000"/>
                  <a:gd name="connsiteX53" fmla="*/ 9740 w 10000"/>
                  <a:gd name="connsiteY53" fmla="*/ 5604 h 10000"/>
                  <a:gd name="connsiteX54" fmla="*/ 10000 w 10000"/>
                  <a:gd name="connsiteY54" fmla="*/ 5410 h 10000"/>
                  <a:gd name="connsiteX55" fmla="*/ 10000 w 10000"/>
                  <a:gd name="connsiteY55" fmla="*/ 5410 h 10000"/>
                  <a:gd name="connsiteX56" fmla="*/ 10000 w 10000"/>
                  <a:gd name="connsiteY56" fmla="*/ 5314 h 10000"/>
                  <a:gd name="connsiteX57" fmla="*/ 10000 w 10000"/>
                  <a:gd name="connsiteY57" fmla="*/ 5314 h 10000"/>
                  <a:gd name="connsiteX58" fmla="*/ 5844 w 10000"/>
                  <a:gd name="connsiteY58" fmla="*/ 2125 h 10000"/>
                  <a:gd name="connsiteX59" fmla="*/ 2208 w 10000"/>
                  <a:gd name="connsiteY59" fmla="*/ 0 h 10000"/>
                  <a:gd name="connsiteX60" fmla="*/ 2727 w 10000"/>
                  <a:gd name="connsiteY60" fmla="*/ 2995 h 10000"/>
                  <a:gd name="connsiteX61" fmla="*/ 2338 w 10000"/>
                  <a:gd name="connsiteY61" fmla="*/ 8406 h 10000"/>
                  <a:gd name="connsiteX62" fmla="*/ 0 w 10000"/>
                  <a:gd name="connsiteY6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8571 w 10000"/>
                  <a:gd name="connsiteY44" fmla="*/ 6570 h 10000"/>
                  <a:gd name="connsiteX45" fmla="*/ 8571 w 10000"/>
                  <a:gd name="connsiteY45" fmla="*/ 6570 h 10000"/>
                  <a:gd name="connsiteX46" fmla="*/ 9091 w 10000"/>
                  <a:gd name="connsiteY46" fmla="*/ 6087 h 10000"/>
                  <a:gd name="connsiteX47" fmla="*/ 9221 w 10000"/>
                  <a:gd name="connsiteY47" fmla="*/ 5991 h 10000"/>
                  <a:gd name="connsiteX48" fmla="*/ 9221 w 10000"/>
                  <a:gd name="connsiteY48" fmla="*/ 5991 h 10000"/>
                  <a:gd name="connsiteX49" fmla="*/ 9351 w 10000"/>
                  <a:gd name="connsiteY49" fmla="*/ 5894 h 10000"/>
                  <a:gd name="connsiteX50" fmla="*/ 9351 w 10000"/>
                  <a:gd name="connsiteY50" fmla="*/ 5894 h 10000"/>
                  <a:gd name="connsiteX51" fmla="*/ 9610 w 10000"/>
                  <a:gd name="connsiteY51" fmla="*/ 5701 h 10000"/>
                  <a:gd name="connsiteX52" fmla="*/ 9740 w 10000"/>
                  <a:gd name="connsiteY52" fmla="*/ 5604 h 10000"/>
                  <a:gd name="connsiteX53" fmla="*/ 10000 w 10000"/>
                  <a:gd name="connsiteY53" fmla="*/ 5410 h 10000"/>
                  <a:gd name="connsiteX54" fmla="*/ 10000 w 10000"/>
                  <a:gd name="connsiteY54" fmla="*/ 5410 h 10000"/>
                  <a:gd name="connsiteX55" fmla="*/ 10000 w 10000"/>
                  <a:gd name="connsiteY55" fmla="*/ 5314 h 10000"/>
                  <a:gd name="connsiteX56" fmla="*/ 10000 w 10000"/>
                  <a:gd name="connsiteY56" fmla="*/ 5314 h 10000"/>
                  <a:gd name="connsiteX57" fmla="*/ 5844 w 10000"/>
                  <a:gd name="connsiteY57" fmla="*/ 2125 h 10000"/>
                  <a:gd name="connsiteX58" fmla="*/ 2208 w 10000"/>
                  <a:gd name="connsiteY58" fmla="*/ 0 h 10000"/>
                  <a:gd name="connsiteX59" fmla="*/ 2727 w 10000"/>
                  <a:gd name="connsiteY59" fmla="*/ 2995 h 10000"/>
                  <a:gd name="connsiteX60" fmla="*/ 2338 w 10000"/>
                  <a:gd name="connsiteY60" fmla="*/ 8406 h 10000"/>
                  <a:gd name="connsiteX61" fmla="*/ 0 w 10000"/>
                  <a:gd name="connsiteY6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8571 w 10000"/>
                  <a:gd name="connsiteY43" fmla="*/ 6570 h 10000"/>
                  <a:gd name="connsiteX44" fmla="*/ 8571 w 10000"/>
                  <a:gd name="connsiteY44" fmla="*/ 6570 h 10000"/>
                  <a:gd name="connsiteX45" fmla="*/ 9091 w 10000"/>
                  <a:gd name="connsiteY45" fmla="*/ 6087 h 10000"/>
                  <a:gd name="connsiteX46" fmla="*/ 9221 w 10000"/>
                  <a:gd name="connsiteY46" fmla="*/ 5991 h 10000"/>
                  <a:gd name="connsiteX47" fmla="*/ 9221 w 10000"/>
                  <a:gd name="connsiteY47" fmla="*/ 5991 h 10000"/>
                  <a:gd name="connsiteX48" fmla="*/ 9351 w 10000"/>
                  <a:gd name="connsiteY48" fmla="*/ 5894 h 10000"/>
                  <a:gd name="connsiteX49" fmla="*/ 9351 w 10000"/>
                  <a:gd name="connsiteY49" fmla="*/ 5894 h 10000"/>
                  <a:gd name="connsiteX50" fmla="*/ 9610 w 10000"/>
                  <a:gd name="connsiteY50" fmla="*/ 5701 h 10000"/>
                  <a:gd name="connsiteX51" fmla="*/ 9740 w 10000"/>
                  <a:gd name="connsiteY51" fmla="*/ 5604 h 10000"/>
                  <a:gd name="connsiteX52" fmla="*/ 10000 w 10000"/>
                  <a:gd name="connsiteY52" fmla="*/ 5410 h 10000"/>
                  <a:gd name="connsiteX53" fmla="*/ 10000 w 10000"/>
                  <a:gd name="connsiteY53" fmla="*/ 5410 h 10000"/>
                  <a:gd name="connsiteX54" fmla="*/ 10000 w 10000"/>
                  <a:gd name="connsiteY54" fmla="*/ 5314 h 10000"/>
                  <a:gd name="connsiteX55" fmla="*/ 10000 w 10000"/>
                  <a:gd name="connsiteY55" fmla="*/ 5314 h 10000"/>
                  <a:gd name="connsiteX56" fmla="*/ 5844 w 10000"/>
                  <a:gd name="connsiteY56" fmla="*/ 2125 h 10000"/>
                  <a:gd name="connsiteX57" fmla="*/ 2208 w 10000"/>
                  <a:gd name="connsiteY57" fmla="*/ 0 h 10000"/>
                  <a:gd name="connsiteX58" fmla="*/ 2727 w 10000"/>
                  <a:gd name="connsiteY58" fmla="*/ 2995 h 10000"/>
                  <a:gd name="connsiteX59" fmla="*/ 2338 w 10000"/>
                  <a:gd name="connsiteY59" fmla="*/ 8406 h 10000"/>
                  <a:gd name="connsiteX60" fmla="*/ 0 w 10000"/>
                  <a:gd name="connsiteY6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8571 w 10000"/>
                  <a:gd name="connsiteY42" fmla="*/ 6570 h 10000"/>
                  <a:gd name="connsiteX43" fmla="*/ 8571 w 10000"/>
                  <a:gd name="connsiteY43" fmla="*/ 6570 h 10000"/>
                  <a:gd name="connsiteX44" fmla="*/ 9091 w 10000"/>
                  <a:gd name="connsiteY44" fmla="*/ 6087 h 10000"/>
                  <a:gd name="connsiteX45" fmla="*/ 9221 w 10000"/>
                  <a:gd name="connsiteY45" fmla="*/ 5991 h 10000"/>
                  <a:gd name="connsiteX46" fmla="*/ 9221 w 10000"/>
                  <a:gd name="connsiteY46" fmla="*/ 5991 h 10000"/>
                  <a:gd name="connsiteX47" fmla="*/ 9351 w 10000"/>
                  <a:gd name="connsiteY47" fmla="*/ 5894 h 10000"/>
                  <a:gd name="connsiteX48" fmla="*/ 9351 w 10000"/>
                  <a:gd name="connsiteY48" fmla="*/ 5894 h 10000"/>
                  <a:gd name="connsiteX49" fmla="*/ 9610 w 10000"/>
                  <a:gd name="connsiteY49" fmla="*/ 5701 h 10000"/>
                  <a:gd name="connsiteX50" fmla="*/ 9740 w 10000"/>
                  <a:gd name="connsiteY50" fmla="*/ 5604 h 10000"/>
                  <a:gd name="connsiteX51" fmla="*/ 10000 w 10000"/>
                  <a:gd name="connsiteY51" fmla="*/ 5410 h 10000"/>
                  <a:gd name="connsiteX52" fmla="*/ 10000 w 10000"/>
                  <a:gd name="connsiteY52" fmla="*/ 5410 h 10000"/>
                  <a:gd name="connsiteX53" fmla="*/ 10000 w 10000"/>
                  <a:gd name="connsiteY53" fmla="*/ 5314 h 10000"/>
                  <a:gd name="connsiteX54" fmla="*/ 10000 w 10000"/>
                  <a:gd name="connsiteY54" fmla="*/ 5314 h 10000"/>
                  <a:gd name="connsiteX55" fmla="*/ 5844 w 10000"/>
                  <a:gd name="connsiteY55" fmla="*/ 2125 h 10000"/>
                  <a:gd name="connsiteX56" fmla="*/ 2208 w 10000"/>
                  <a:gd name="connsiteY56" fmla="*/ 0 h 10000"/>
                  <a:gd name="connsiteX57" fmla="*/ 2727 w 10000"/>
                  <a:gd name="connsiteY57" fmla="*/ 2995 h 10000"/>
                  <a:gd name="connsiteX58" fmla="*/ 2338 w 10000"/>
                  <a:gd name="connsiteY58" fmla="*/ 8406 h 10000"/>
                  <a:gd name="connsiteX59" fmla="*/ 0 w 10000"/>
                  <a:gd name="connsiteY5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662 w 10000"/>
                  <a:gd name="connsiteY38" fmla="*/ 7343 h 10000"/>
                  <a:gd name="connsiteX39" fmla="*/ 7662 w 10000"/>
                  <a:gd name="connsiteY39" fmla="*/ 7343 h 10000"/>
                  <a:gd name="connsiteX40" fmla="*/ 7792 w 10000"/>
                  <a:gd name="connsiteY40" fmla="*/ 7247 h 10000"/>
                  <a:gd name="connsiteX41" fmla="*/ 8571 w 10000"/>
                  <a:gd name="connsiteY41" fmla="*/ 6570 h 10000"/>
                  <a:gd name="connsiteX42" fmla="*/ 8571 w 10000"/>
                  <a:gd name="connsiteY42" fmla="*/ 6570 h 10000"/>
                  <a:gd name="connsiteX43" fmla="*/ 9091 w 10000"/>
                  <a:gd name="connsiteY43" fmla="*/ 6087 h 10000"/>
                  <a:gd name="connsiteX44" fmla="*/ 9221 w 10000"/>
                  <a:gd name="connsiteY44" fmla="*/ 5991 h 10000"/>
                  <a:gd name="connsiteX45" fmla="*/ 9221 w 10000"/>
                  <a:gd name="connsiteY45" fmla="*/ 5991 h 10000"/>
                  <a:gd name="connsiteX46" fmla="*/ 9351 w 10000"/>
                  <a:gd name="connsiteY46" fmla="*/ 5894 h 10000"/>
                  <a:gd name="connsiteX47" fmla="*/ 9351 w 10000"/>
                  <a:gd name="connsiteY47" fmla="*/ 5894 h 10000"/>
                  <a:gd name="connsiteX48" fmla="*/ 9610 w 10000"/>
                  <a:gd name="connsiteY48" fmla="*/ 5701 h 10000"/>
                  <a:gd name="connsiteX49" fmla="*/ 9740 w 10000"/>
                  <a:gd name="connsiteY49" fmla="*/ 5604 h 10000"/>
                  <a:gd name="connsiteX50" fmla="*/ 10000 w 10000"/>
                  <a:gd name="connsiteY50" fmla="*/ 5410 h 10000"/>
                  <a:gd name="connsiteX51" fmla="*/ 10000 w 10000"/>
                  <a:gd name="connsiteY51" fmla="*/ 5410 h 10000"/>
                  <a:gd name="connsiteX52" fmla="*/ 10000 w 10000"/>
                  <a:gd name="connsiteY52" fmla="*/ 5314 h 10000"/>
                  <a:gd name="connsiteX53" fmla="*/ 10000 w 10000"/>
                  <a:gd name="connsiteY53" fmla="*/ 5314 h 10000"/>
                  <a:gd name="connsiteX54" fmla="*/ 5844 w 10000"/>
                  <a:gd name="connsiteY54" fmla="*/ 2125 h 10000"/>
                  <a:gd name="connsiteX55" fmla="*/ 2208 w 10000"/>
                  <a:gd name="connsiteY55" fmla="*/ 0 h 10000"/>
                  <a:gd name="connsiteX56" fmla="*/ 2727 w 10000"/>
                  <a:gd name="connsiteY56" fmla="*/ 2995 h 10000"/>
                  <a:gd name="connsiteX57" fmla="*/ 2338 w 10000"/>
                  <a:gd name="connsiteY57" fmla="*/ 8406 h 10000"/>
                  <a:gd name="connsiteX58" fmla="*/ 0 w 10000"/>
                  <a:gd name="connsiteY5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273 w 10000"/>
                  <a:gd name="connsiteY35" fmla="*/ 7633 h 10000"/>
                  <a:gd name="connsiteX36" fmla="*/ 7403 w 10000"/>
                  <a:gd name="connsiteY36" fmla="*/ 7537 h 10000"/>
                  <a:gd name="connsiteX37" fmla="*/ 7662 w 10000"/>
                  <a:gd name="connsiteY37" fmla="*/ 7343 h 10000"/>
                  <a:gd name="connsiteX38" fmla="*/ 7662 w 10000"/>
                  <a:gd name="connsiteY38" fmla="*/ 7343 h 10000"/>
                  <a:gd name="connsiteX39" fmla="*/ 7792 w 10000"/>
                  <a:gd name="connsiteY39" fmla="*/ 7247 h 10000"/>
                  <a:gd name="connsiteX40" fmla="*/ 8571 w 10000"/>
                  <a:gd name="connsiteY40" fmla="*/ 6570 h 10000"/>
                  <a:gd name="connsiteX41" fmla="*/ 8571 w 10000"/>
                  <a:gd name="connsiteY41" fmla="*/ 6570 h 10000"/>
                  <a:gd name="connsiteX42" fmla="*/ 9091 w 10000"/>
                  <a:gd name="connsiteY42" fmla="*/ 6087 h 10000"/>
                  <a:gd name="connsiteX43" fmla="*/ 9221 w 10000"/>
                  <a:gd name="connsiteY43" fmla="*/ 5991 h 10000"/>
                  <a:gd name="connsiteX44" fmla="*/ 9221 w 10000"/>
                  <a:gd name="connsiteY44" fmla="*/ 5991 h 10000"/>
                  <a:gd name="connsiteX45" fmla="*/ 9351 w 10000"/>
                  <a:gd name="connsiteY45" fmla="*/ 5894 h 10000"/>
                  <a:gd name="connsiteX46" fmla="*/ 9351 w 10000"/>
                  <a:gd name="connsiteY46" fmla="*/ 5894 h 10000"/>
                  <a:gd name="connsiteX47" fmla="*/ 9610 w 10000"/>
                  <a:gd name="connsiteY47" fmla="*/ 5701 h 10000"/>
                  <a:gd name="connsiteX48" fmla="*/ 9740 w 10000"/>
                  <a:gd name="connsiteY48" fmla="*/ 5604 h 10000"/>
                  <a:gd name="connsiteX49" fmla="*/ 10000 w 10000"/>
                  <a:gd name="connsiteY49" fmla="*/ 5410 h 10000"/>
                  <a:gd name="connsiteX50" fmla="*/ 10000 w 10000"/>
                  <a:gd name="connsiteY50" fmla="*/ 5410 h 10000"/>
                  <a:gd name="connsiteX51" fmla="*/ 10000 w 10000"/>
                  <a:gd name="connsiteY51" fmla="*/ 5314 h 10000"/>
                  <a:gd name="connsiteX52" fmla="*/ 10000 w 10000"/>
                  <a:gd name="connsiteY52" fmla="*/ 5314 h 10000"/>
                  <a:gd name="connsiteX53" fmla="*/ 5844 w 10000"/>
                  <a:gd name="connsiteY53" fmla="*/ 2125 h 10000"/>
                  <a:gd name="connsiteX54" fmla="*/ 2208 w 10000"/>
                  <a:gd name="connsiteY54" fmla="*/ 0 h 10000"/>
                  <a:gd name="connsiteX55" fmla="*/ 2727 w 10000"/>
                  <a:gd name="connsiteY55" fmla="*/ 2995 h 10000"/>
                  <a:gd name="connsiteX56" fmla="*/ 2338 w 10000"/>
                  <a:gd name="connsiteY56" fmla="*/ 8406 h 10000"/>
                  <a:gd name="connsiteX57" fmla="*/ 0 w 10000"/>
                  <a:gd name="connsiteY5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403 w 10000"/>
                  <a:gd name="connsiteY35" fmla="*/ 7537 h 10000"/>
                  <a:gd name="connsiteX36" fmla="*/ 7662 w 10000"/>
                  <a:gd name="connsiteY36" fmla="*/ 7343 h 10000"/>
                  <a:gd name="connsiteX37" fmla="*/ 7662 w 10000"/>
                  <a:gd name="connsiteY37" fmla="*/ 7343 h 10000"/>
                  <a:gd name="connsiteX38" fmla="*/ 7792 w 10000"/>
                  <a:gd name="connsiteY38" fmla="*/ 7247 h 10000"/>
                  <a:gd name="connsiteX39" fmla="*/ 8571 w 10000"/>
                  <a:gd name="connsiteY39" fmla="*/ 6570 h 10000"/>
                  <a:gd name="connsiteX40" fmla="*/ 8571 w 10000"/>
                  <a:gd name="connsiteY40" fmla="*/ 6570 h 10000"/>
                  <a:gd name="connsiteX41" fmla="*/ 9091 w 10000"/>
                  <a:gd name="connsiteY41" fmla="*/ 6087 h 10000"/>
                  <a:gd name="connsiteX42" fmla="*/ 9221 w 10000"/>
                  <a:gd name="connsiteY42" fmla="*/ 5991 h 10000"/>
                  <a:gd name="connsiteX43" fmla="*/ 9221 w 10000"/>
                  <a:gd name="connsiteY43" fmla="*/ 5991 h 10000"/>
                  <a:gd name="connsiteX44" fmla="*/ 9351 w 10000"/>
                  <a:gd name="connsiteY44" fmla="*/ 5894 h 10000"/>
                  <a:gd name="connsiteX45" fmla="*/ 9351 w 10000"/>
                  <a:gd name="connsiteY45" fmla="*/ 5894 h 10000"/>
                  <a:gd name="connsiteX46" fmla="*/ 9610 w 10000"/>
                  <a:gd name="connsiteY46" fmla="*/ 5701 h 10000"/>
                  <a:gd name="connsiteX47" fmla="*/ 9740 w 10000"/>
                  <a:gd name="connsiteY47" fmla="*/ 5604 h 10000"/>
                  <a:gd name="connsiteX48" fmla="*/ 10000 w 10000"/>
                  <a:gd name="connsiteY48" fmla="*/ 5410 h 10000"/>
                  <a:gd name="connsiteX49" fmla="*/ 10000 w 10000"/>
                  <a:gd name="connsiteY49" fmla="*/ 5410 h 10000"/>
                  <a:gd name="connsiteX50" fmla="*/ 10000 w 10000"/>
                  <a:gd name="connsiteY50" fmla="*/ 5314 h 10000"/>
                  <a:gd name="connsiteX51" fmla="*/ 10000 w 10000"/>
                  <a:gd name="connsiteY51" fmla="*/ 5314 h 10000"/>
                  <a:gd name="connsiteX52" fmla="*/ 5844 w 10000"/>
                  <a:gd name="connsiteY52" fmla="*/ 2125 h 10000"/>
                  <a:gd name="connsiteX53" fmla="*/ 2208 w 10000"/>
                  <a:gd name="connsiteY53" fmla="*/ 0 h 10000"/>
                  <a:gd name="connsiteX54" fmla="*/ 2727 w 10000"/>
                  <a:gd name="connsiteY54" fmla="*/ 2995 h 10000"/>
                  <a:gd name="connsiteX55" fmla="*/ 2338 w 10000"/>
                  <a:gd name="connsiteY55" fmla="*/ 8406 h 10000"/>
                  <a:gd name="connsiteX56" fmla="*/ 0 w 10000"/>
                  <a:gd name="connsiteY5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7662 w 10000"/>
                  <a:gd name="connsiteY36" fmla="*/ 7343 h 10000"/>
                  <a:gd name="connsiteX37" fmla="*/ 7792 w 10000"/>
                  <a:gd name="connsiteY37" fmla="*/ 7247 h 10000"/>
                  <a:gd name="connsiteX38" fmla="*/ 8571 w 10000"/>
                  <a:gd name="connsiteY38" fmla="*/ 6570 h 10000"/>
                  <a:gd name="connsiteX39" fmla="*/ 8571 w 10000"/>
                  <a:gd name="connsiteY39" fmla="*/ 6570 h 10000"/>
                  <a:gd name="connsiteX40" fmla="*/ 9091 w 10000"/>
                  <a:gd name="connsiteY40" fmla="*/ 6087 h 10000"/>
                  <a:gd name="connsiteX41" fmla="*/ 9221 w 10000"/>
                  <a:gd name="connsiteY41" fmla="*/ 5991 h 10000"/>
                  <a:gd name="connsiteX42" fmla="*/ 9221 w 10000"/>
                  <a:gd name="connsiteY42" fmla="*/ 5991 h 10000"/>
                  <a:gd name="connsiteX43" fmla="*/ 9351 w 10000"/>
                  <a:gd name="connsiteY43" fmla="*/ 5894 h 10000"/>
                  <a:gd name="connsiteX44" fmla="*/ 9351 w 10000"/>
                  <a:gd name="connsiteY44" fmla="*/ 5894 h 10000"/>
                  <a:gd name="connsiteX45" fmla="*/ 9610 w 10000"/>
                  <a:gd name="connsiteY45" fmla="*/ 5701 h 10000"/>
                  <a:gd name="connsiteX46" fmla="*/ 9740 w 10000"/>
                  <a:gd name="connsiteY46" fmla="*/ 5604 h 10000"/>
                  <a:gd name="connsiteX47" fmla="*/ 10000 w 10000"/>
                  <a:gd name="connsiteY47" fmla="*/ 5410 h 10000"/>
                  <a:gd name="connsiteX48" fmla="*/ 10000 w 10000"/>
                  <a:gd name="connsiteY48" fmla="*/ 5410 h 10000"/>
                  <a:gd name="connsiteX49" fmla="*/ 10000 w 10000"/>
                  <a:gd name="connsiteY49" fmla="*/ 5314 h 10000"/>
                  <a:gd name="connsiteX50" fmla="*/ 10000 w 10000"/>
                  <a:gd name="connsiteY50" fmla="*/ 5314 h 10000"/>
                  <a:gd name="connsiteX51" fmla="*/ 5844 w 10000"/>
                  <a:gd name="connsiteY51" fmla="*/ 2125 h 10000"/>
                  <a:gd name="connsiteX52" fmla="*/ 2208 w 10000"/>
                  <a:gd name="connsiteY52" fmla="*/ 0 h 10000"/>
                  <a:gd name="connsiteX53" fmla="*/ 2727 w 10000"/>
                  <a:gd name="connsiteY53" fmla="*/ 2995 h 10000"/>
                  <a:gd name="connsiteX54" fmla="*/ 2338 w 10000"/>
                  <a:gd name="connsiteY54" fmla="*/ 8406 h 10000"/>
                  <a:gd name="connsiteX55" fmla="*/ 0 w 10000"/>
                  <a:gd name="connsiteY5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7662 w 10000"/>
                  <a:gd name="connsiteY36" fmla="*/ 7343 h 10000"/>
                  <a:gd name="connsiteX37" fmla="*/ 8571 w 10000"/>
                  <a:gd name="connsiteY37" fmla="*/ 6570 h 10000"/>
                  <a:gd name="connsiteX38" fmla="*/ 8571 w 10000"/>
                  <a:gd name="connsiteY38" fmla="*/ 6570 h 10000"/>
                  <a:gd name="connsiteX39" fmla="*/ 9091 w 10000"/>
                  <a:gd name="connsiteY39" fmla="*/ 6087 h 10000"/>
                  <a:gd name="connsiteX40" fmla="*/ 9221 w 10000"/>
                  <a:gd name="connsiteY40" fmla="*/ 5991 h 10000"/>
                  <a:gd name="connsiteX41" fmla="*/ 9221 w 10000"/>
                  <a:gd name="connsiteY41" fmla="*/ 5991 h 10000"/>
                  <a:gd name="connsiteX42" fmla="*/ 9351 w 10000"/>
                  <a:gd name="connsiteY42" fmla="*/ 5894 h 10000"/>
                  <a:gd name="connsiteX43" fmla="*/ 9351 w 10000"/>
                  <a:gd name="connsiteY43" fmla="*/ 5894 h 10000"/>
                  <a:gd name="connsiteX44" fmla="*/ 9610 w 10000"/>
                  <a:gd name="connsiteY44" fmla="*/ 5701 h 10000"/>
                  <a:gd name="connsiteX45" fmla="*/ 9740 w 10000"/>
                  <a:gd name="connsiteY45" fmla="*/ 5604 h 10000"/>
                  <a:gd name="connsiteX46" fmla="*/ 10000 w 10000"/>
                  <a:gd name="connsiteY46" fmla="*/ 5410 h 10000"/>
                  <a:gd name="connsiteX47" fmla="*/ 10000 w 10000"/>
                  <a:gd name="connsiteY47" fmla="*/ 5410 h 10000"/>
                  <a:gd name="connsiteX48" fmla="*/ 10000 w 10000"/>
                  <a:gd name="connsiteY48" fmla="*/ 5314 h 10000"/>
                  <a:gd name="connsiteX49" fmla="*/ 10000 w 10000"/>
                  <a:gd name="connsiteY49" fmla="*/ 5314 h 10000"/>
                  <a:gd name="connsiteX50" fmla="*/ 5844 w 10000"/>
                  <a:gd name="connsiteY50" fmla="*/ 2125 h 10000"/>
                  <a:gd name="connsiteX51" fmla="*/ 2208 w 10000"/>
                  <a:gd name="connsiteY51" fmla="*/ 0 h 10000"/>
                  <a:gd name="connsiteX52" fmla="*/ 2727 w 10000"/>
                  <a:gd name="connsiteY52" fmla="*/ 2995 h 10000"/>
                  <a:gd name="connsiteX53" fmla="*/ 2338 w 10000"/>
                  <a:gd name="connsiteY53" fmla="*/ 8406 h 10000"/>
                  <a:gd name="connsiteX54" fmla="*/ 0 w 10000"/>
                  <a:gd name="connsiteY5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8571 w 10000"/>
                  <a:gd name="connsiteY37" fmla="*/ 6570 h 10000"/>
                  <a:gd name="connsiteX38" fmla="*/ 9091 w 10000"/>
                  <a:gd name="connsiteY38" fmla="*/ 6087 h 10000"/>
                  <a:gd name="connsiteX39" fmla="*/ 9221 w 10000"/>
                  <a:gd name="connsiteY39" fmla="*/ 5991 h 10000"/>
                  <a:gd name="connsiteX40" fmla="*/ 9221 w 10000"/>
                  <a:gd name="connsiteY40" fmla="*/ 5991 h 10000"/>
                  <a:gd name="connsiteX41" fmla="*/ 9351 w 10000"/>
                  <a:gd name="connsiteY41" fmla="*/ 5894 h 10000"/>
                  <a:gd name="connsiteX42" fmla="*/ 9351 w 10000"/>
                  <a:gd name="connsiteY42" fmla="*/ 5894 h 10000"/>
                  <a:gd name="connsiteX43" fmla="*/ 9610 w 10000"/>
                  <a:gd name="connsiteY43" fmla="*/ 5701 h 10000"/>
                  <a:gd name="connsiteX44" fmla="*/ 9740 w 10000"/>
                  <a:gd name="connsiteY44" fmla="*/ 5604 h 10000"/>
                  <a:gd name="connsiteX45" fmla="*/ 10000 w 10000"/>
                  <a:gd name="connsiteY45" fmla="*/ 5410 h 10000"/>
                  <a:gd name="connsiteX46" fmla="*/ 10000 w 10000"/>
                  <a:gd name="connsiteY46" fmla="*/ 5410 h 10000"/>
                  <a:gd name="connsiteX47" fmla="*/ 10000 w 10000"/>
                  <a:gd name="connsiteY47" fmla="*/ 5314 h 10000"/>
                  <a:gd name="connsiteX48" fmla="*/ 10000 w 10000"/>
                  <a:gd name="connsiteY48" fmla="*/ 5314 h 10000"/>
                  <a:gd name="connsiteX49" fmla="*/ 5844 w 10000"/>
                  <a:gd name="connsiteY49" fmla="*/ 2125 h 10000"/>
                  <a:gd name="connsiteX50" fmla="*/ 2208 w 10000"/>
                  <a:gd name="connsiteY50" fmla="*/ 0 h 10000"/>
                  <a:gd name="connsiteX51" fmla="*/ 2727 w 10000"/>
                  <a:gd name="connsiteY51" fmla="*/ 2995 h 10000"/>
                  <a:gd name="connsiteX52" fmla="*/ 2338 w 10000"/>
                  <a:gd name="connsiteY52" fmla="*/ 8406 h 10000"/>
                  <a:gd name="connsiteX53" fmla="*/ 0 w 10000"/>
                  <a:gd name="connsiteY5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221 w 10000"/>
                  <a:gd name="connsiteY39" fmla="*/ 5991 h 10000"/>
                  <a:gd name="connsiteX40" fmla="*/ 9351 w 10000"/>
                  <a:gd name="connsiteY40" fmla="*/ 5894 h 10000"/>
                  <a:gd name="connsiteX41" fmla="*/ 9351 w 10000"/>
                  <a:gd name="connsiteY41" fmla="*/ 5894 h 10000"/>
                  <a:gd name="connsiteX42" fmla="*/ 9610 w 10000"/>
                  <a:gd name="connsiteY42" fmla="*/ 5701 h 10000"/>
                  <a:gd name="connsiteX43" fmla="*/ 9740 w 10000"/>
                  <a:gd name="connsiteY43" fmla="*/ 5604 h 10000"/>
                  <a:gd name="connsiteX44" fmla="*/ 10000 w 10000"/>
                  <a:gd name="connsiteY44" fmla="*/ 5410 h 10000"/>
                  <a:gd name="connsiteX45" fmla="*/ 10000 w 10000"/>
                  <a:gd name="connsiteY45" fmla="*/ 5410 h 10000"/>
                  <a:gd name="connsiteX46" fmla="*/ 10000 w 10000"/>
                  <a:gd name="connsiteY46" fmla="*/ 5314 h 10000"/>
                  <a:gd name="connsiteX47" fmla="*/ 10000 w 10000"/>
                  <a:gd name="connsiteY47" fmla="*/ 5314 h 10000"/>
                  <a:gd name="connsiteX48" fmla="*/ 5844 w 10000"/>
                  <a:gd name="connsiteY48" fmla="*/ 2125 h 10000"/>
                  <a:gd name="connsiteX49" fmla="*/ 2208 w 10000"/>
                  <a:gd name="connsiteY49" fmla="*/ 0 h 10000"/>
                  <a:gd name="connsiteX50" fmla="*/ 2727 w 10000"/>
                  <a:gd name="connsiteY50" fmla="*/ 2995 h 10000"/>
                  <a:gd name="connsiteX51" fmla="*/ 2338 w 10000"/>
                  <a:gd name="connsiteY51" fmla="*/ 8406 h 10000"/>
                  <a:gd name="connsiteX52" fmla="*/ 0 w 10000"/>
                  <a:gd name="connsiteY5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351 w 10000"/>
                  <a:gd name="connsiteY39" fmla="*/ 5894 h 10000"/>
                  <a:gd name="connsiteX40" fmla="*/ 9351 w 10000"/>
                  <a:gd name="connsiteY40" fmla="*/ 5894 h 10000"/>
                  <a:gd name="connsiteX41" fmla="*/ 9610 w 10000"/>
                  <a:gd name="connsiteY41" fmla="*/ 5701 h 10000"/>
                  <a:gd name="connsiteX42" fmla="*/ 9740 w 10000"/>
                  <a:gd name="connsiteY42" fmla="*/ 5604 h 10000"/>
                  <a:gd name="connsiteX43" fmla="*/ 10000 w 10000"/>
                  <a:gd name="connsiteY43" fmla="*/ 5410 h 10000"/>
                  <a:gd name="connsiteX44" fmla="*/ 10000 w 10000"/>
                  <a:gd name="connsiteY44" fmla="*/ 5410 h 10000"/>
                  <a:gd name="connsiteX45" fmla="*/ 10000 w 10000"/>
                  <a:gd name="connsiteY45" fmla="*/ 5314 h 10000"/>
                  <a:gd name="connsiteX46" fmla="*/ 10000 w 10000"/>
                  <a:gd name="connsiteY46" fmla="*/ 5314 h 10000"/>
                  <a:gd name="connsiteX47" fmla="*/ 5844 w 10000"/>
                  <a:gd name="connsiteY47" fmla="*/ 2125 h 10000"/>
                  <a:gd name="connsiteX48" fmla="*/ 2208 w 10000"/>
                  <a:gd name="connsiteY48" fmla="*/ 0 h 10000"/>
                  <a:gd name="connsiteX49" fmla="*/ 2727 w 10000"/>
                  <a:gd name="connsiteY49" fmla="*/ 2995 h 10000"/>
                  <a:gd name="connsiteX50" fmla="*/ 2338 w 10000"/>
                  <a:gd name="connsiteY50" fmla="*/ 8406 h 10000"/>
                  <a:gd name="connsiteX51" fmla="*/ 0 w 10000"/>
                  <a:gd name="connsiteY5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351 w 10000"/>
                  <a:gd name="connsiteY39" fmla="*/ 5894 h 10000"/>
                  <a:gd name="connsiteX40" fmla="*/ 9610 w 10000"/>
                  <a:gd name="connsiteY40" fmla="*/ 5701 h 10000"/>
                  <a:gd name="connsiteX41" fmla="*/ 9740 w 10000"/>
                  <a:gd name="connsiteY41" fmla="*/ 5604 h 10000"/>
                  <a:gd name="connsiteX42" fmla="*/ 10000 w 10000"/>
                  <a:gd name="connsiteY42" fmla="*/ 5410 h 10000"/>
                  <a:gd name="connsiteX43" fmla="*/ 10000 w 10000"/>
                  <a:gd name="connsiteY43" fmla="*/ 5410 h 10000"/>
                  <a:gd name="connsiteX44" fmla="*/ 10000 w 10000"/>
                  <a:gd name="connsiteY44" fmla="*/ 5314 h 10000"/>
                  <a:gd name="connsiteX45" fmla="*/ 10000 w 10000"/>
                  <a:gd name="connsiteY45" fmla="*/ 5314 h 10000"/>
                  <a:gd name="connsiteX46" fmla="*/ 5844 w 10000"/>
                  <a:gd name="connsiteY46" fmla="*/ 2125 h 10000"/>
                  <a:gd name="connsiteX47" fmla="*/ 2208 w 10000"/>
                  <a:gd name="connsiteY47" fmla="*/ 0 h 10000"/>
                  <a:gd name="connsiteX48" fmla="*/ 2727 w 10000"/>
                  <a:gd name="connsiteY48" fmla="*/ 2995 h 10000"/>
                  <a:gd name="connsiteX49" fmla="*/ 2338 w 10000"/>
                  <a:gd name="connsiteY49" fmla="*/ 8406 h 10000"/>
                  <a:gd name="connsiteX50" fmla="*/ 0 w 10000"/>
                  <a:gd name="connsiteY5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351 w 10000"/>
                  <a:gd name="connsiteY38" fmla="*/ 5894 h 10000"/>
                  <a:gd name="connsiteX39" fmla="*/ 9610 w 10000"/>
                  <a:gd name="connsiteY39" fmla="*/ 5701 h 10000"/>
                  <a:gd name="connsiteX40" fmla="*/ 9740 w 10000"/>
                  <a:gd name="connsiteY40" fmla="*/ 5604 h 10000"/>
                  <a:gd name="connsiteX41" fmla="*/ 10000 w 10000"/>
                  <a:gd name="connsiteY41" fmla="*/ 5410 h 10000"/>
                  <a:gd name="connsiteX42" fmla="*/ 10000 w 10000"/>
                  <a:gd name="connsiteY42" fmla="*/ 5410 h 10000"/>
                  <a:gd name="connsiteX43" fmla="*/ 10000 w 10000"/>
                  <a:gd name="connsiteY43" fmla="*/ 5314 h 10000"/>
                  <a:gd name="connsiteX44" fmla="*/ 10000 w 10000"/>
                  <a:gd name="connsiteY44" fmla="*/ 5314 h 10000"/>
                  <a:gd name="connsiteX45" fmla="*/ 5844 w 10000"/>
                  <a:gd name="connsiteY45" fmla="*/ 2125 h 10000"/>
                  <a:gd name="connsiteX46" fmla="*/ 2208 w 10000"/>
                  <a:gd name="connsiteY46" fmla="*/ 0 h 10000"/>
                  <a:gd name="connsiteX47" fmla="*/ 2727 w 10000"/>
                  <a:gd name="connsiteY47" fmla="*/ 2995 h 10000"/>
                  <a:gd name="connsiteX48" fmla="*/ 2338 w 10000"/>
                  <a:gd name="connsiteY48" fmla="*/ 8406 h 10000"/>
                  <a:gd name="connsiteX49" fmla="*/ 0 w 10000"/>
                  <a:gd name="connsiteY4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351 w 10000"/>
                  <a:gd name="connsiteY37" fmla="*/ 5894 h 10000"/>
                  <a:gd name="connsiteX38" fmla="*/ 9610 w 10000"/>
                  <a:gd name="connsiteY38" fmla="*/ 5701 h 10000"/>
                  <a:gd name="connsiteX39" fmla="*/ 9740 w 10000"/>
                  <a:gd name="connsiteY39" fmla="*/ 5604 h 10000"/>
                  <a:gd name="connsiteX40" fmla="*/ 10000 w 10000"/>
                  <a:gd name="connsiteY40" fmla="*/ 5410 h 10000"/>
                  <a:gd name="connsiteX41" fmla="*/ 10000 w 10000"/>
                  <a:gd name="connsiteY41" fmla="*/ 5410 h 10000"/>
                  <a:gd name="connsiteX42" fmla="*/ 10000 w 10000"/>
                  <a:gd name="connsiteY42" fmla="*/ 5314 h 10000"/>
                  <a:gd name="connsiteX43" fmla="*/ 10000 w 10000"/>
                  <a:gd name="connsiteY43" fmla="*/ 5314 h 10000"/>
                  <a:gd name="connsiteX44" fmla="*/ 5844 w 10000"/>
                  <a:gd name="connsiteY44" fmla="*/ 2125 h 10000"/>
                  <a:gd name="connsiteX45" fmla="*/ 2208 w 10000"/>
                  <a:gd name="connsiteY45" fmla="*/ 0 h 10000"/>
                  <a:gd name="connsiteX46" fmla="*/ 2727 w 10000"/>
                  <a:gd name="connsiteY46" fmla="*/ 2995 h 10000"/>
                  <a:gd name="connsiteX47" fmla="*/ 2338 w 10000"/>
                  <a:gd name="connsiteY47" fmla="*/ 8406 h 10000"/>
                  <a:gd name="connsiteX48" fmla="*/ 0 w 10000"/>
                  <a:gd name="connsiteY4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610 w 10000"/>
                  <a:gd name="connsiteY37" fmla="*/ 5701 h 10000"/>
                  <a:gd name="connsiteX38" fmla="*/ 9740 w 10000"/>
                  <a:gd name="connsiteY38" fmla="*/ 5604 h 10000"/>
                  <a:gd name="connsiteX39" fmla="*/ 10000 w 10000"/>
                  <a:gd name="connsiteY39" fmla="*/ 5410 h 10000"/>
                  <a:gd name="connsiteX40" fmla="*/ 10000 w 10000"/>
                  <a:gd name="connsiteY40" fmla="*/ 5410 h 10000"/>
                  <a:gd name="connsiteX41" fmla="*/ 10000 w 10000"/>
                  <a:gd name="connsiteY41" fmla="*/ 5314 h 10000"/>
                  <a:gd name="connsiteX42" fmla="*/ 10000 w 10000"/>
                  <a:gd name="connsiteY42" fmla="*/ 5314 h 10000"/>
                  <a:gd name="connsiteX43" fmla="*/ 5844 w 10000"/>
                  <a:gd name="connsiteY43" fmla="*/ 2125 h 10000"/>
                  <a:gd name="connsiteX44" fmla="*/ 2208 w 10000"/>
                  <a:gd name="connsiteY44" fmla="*/ 0 h 10000"/>
                  <a:gd name="connsiteX45" fmla="*/ 2727 w 10000"/>
                  <a:gd name="connsiteY45" fmla="*/ 2995 h 10000"/>
                  <a:gd name="connsiteX46" fmla="*/ 2338 w 10000"/>
                  <a:gd name="connsiteY46" fmla="*/ 8406 h 10000"/>
                  <a:gd name="connsiteX47" fmla="*/ 0 w 10000"/>
                  <a:gd name="connsiteY4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623 w 10000"/>
                  <a:gd name="connsiteY23" fmla="*/ 8212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116 h 10000"/>
                  <a:gd name="connsiteX27" fmla="*/ 6623 w 10000"/>
                  <a:gd name="connsiteY27" fmla="*/ 8116 h 10000"/>
                  <a:gd name="connsiteX28" fmla="*/ 6753 w 10000"/>
                  <a:gd name="connsiteY28" fmla="*/ 8116 h 10000"/>
                  <a:gd name="connsiteX29" fmla="*/ 6753 w 10000"/>
                  <a:gd name="connsiteY29" fmla="*/ 8116 h 10000"/>
                  <a:gd name="connsiteX30" fmla="*/ 6883 w 10000"/>
                  <a:gd name="connsiteY30" fmla="*/ 8020 h 10000"/>
                  <a:gd name="connsiteX31" fmla="*/ 6883 w 10000"/>
                  <a:gd name="connsiteY31" fmla="*/ 7923 h 10000"/>
                  <a:gd name="connsiteX32" fmla="*/ 6883 w 10000"/>
                  <a:gd name="connsiteY32" fmla="*/ 7923 h 10000"/>
                  <a:gd name="connsiteX33" fmla="*/ 7143 w 10000"/>
                  <a:gd name="connsiteY33" fmla="*/ 7826 h 10000"/>
                  <a:gd name="connsiteX34" fmla="*/ 7662 w 10000"/>
                  <a:gd name="connsiteY34" fmla="*/ 7343 h 10000"/>
                  <a:gd name="connsiteX35" fmla="*/ 8571 w 10000"/>
                  <a:gd name="connsiteY35" fmla="*/ 6570 h 10000"/>
                  <a:gd name="connsiteX36" fmla="*/ 9610 w 10000"/>
                  <a:gd name="connsiteY36" fmla="*/ 5701 h 10000"/>
                  <a:gd name="connsiteX37" fmla="*/ 9740 w 10000"/>
                  <a:gd name="connsiteY37" fmla="*/ 5604 h 10000"/>
                  <a:gd name="connsiteX38" fmla="*/ 10000 w 10000"/>
                  <a:gd name="connsiteY38" fmla="*/ 5410 h 10000"/>
                  <a:gd name="connsiteX39" fmla="*/ 10000 w 10000"/>
                  <a:gd name="connsiteY39" fmla="*/ 5410 h 10000"/>
                  <a:gd name="connsiteX40" fmla="*/ 10000 w 10000"/>
                  <a:gd name="connsiteY40" fmla="*/ 5314 h 10000"/>
                  <a:gd name="connsiteX41" fmla="*/ 10000 w 10000"/>
                  <a:gd name="connsiteY41" fmla="*/ 5314 h 10000"/>
                  <a:gd name="connsiteX42" fmla="*/ 5844 w 10000"/>
                  <a:gd name="connsiteY42" fmla="*/ 2125 h 10000"/>
                  <a:gd name="connsiteX43" fmla="*/ 2208 w 10000"/>
                  <a:gd name="connsiteY43" fmla="*/ 0 h 10000"/>
                  <a:gd name="connsiteX44" fmla="*/ 2727 w 10000"/>
                  <a:gd name="connsiteY44" fmla="*/ 2995 h 10000"/>
                  <a:gd name="connsiteX45" fmla="*/ 2338 w 10000"/>
                  <a:gd name="connsiteY45" fmla="*/ 8406 h 10000"/>
                  <a:gd name="connsiteX46" fmla="*/ 0 w 10000"/>
                  <a:gd name="connsiteY4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623 w 10000"/>
                  <a:gd name="connsiteY22" fmla="*/ 8212 h 10000"/>
                  <a:gd name="connsiteX23" fmla="*/ 6623 w 10000"/>
                  <a:gd name="connsiteY23" fmla="*/ 8212 h 10000"/>
                  <a:gd name="connsiteX24" fmla="*/ 6623 w 10000"/>
                  <a:gd name="connsiteY24" fmla="*/ 8212 h 10000"/>
                  <a:gd name="connsiteX25" fmla="*/ 6623 w 10000"/>
                  <a:gd name="connsiteY25" fmla="*/ 8116 h 10000"/>
                  <a:gd name="connsiteX26" fmla="*/ 6623 w 10000"/>
                  <a:gd name="connsiteY26" fmla="*/ 8116 h 10000"/>
                  <a:gd name="connsiteX27" fmla="*/ 6753 w 10000"/>
                  <a:gd name="connsiteY27" fmla="*/ 8116 h 10000"/>
                  <a:gd name="connsiteX28" fmla="*/ 6753 w 10000"/>
                  <a:gd name="connsiteY28" fmla="*/ 8116 h 10000"/>
                  <a:gd name="connsiteX29" fmla="*/ 6883 w 10000"/>
                  <a:gd name="connsiteY29" fmla="*/ 8020 h 10000"/>
                  <a:gd name="connsiteX30" fmla="*/ 6883 w 10000"/>
                  <a:gd name="connsiteY30" fmla="*/ 7923 h 10000"/>
                  <a:gd name="connsiteX31" fmla="*/ 6883 w 10000"/>
                  <a:gd name="connsiteY31" fmla="*/ 7923 h 10000"/>
                  <a:gd name="connsiteX32" fmla="*/ 7143 w 10000"/>
                  <a:gd name="connsiteY32" fmla="*/ 7826 h 10000"/>
                  <a:gd name="connsiteX33" fmla="*/ 7662 w 10000"/>
                  <a:gd name="connsiteY33" fmla="*/ 7343 h 10000"/>
                  <a:gd name="connsiteX34" fmla="*/ 8571 w 10000"/>
                  <a:gd name="connsiteY34" fmla="*/ 6570 h 10000"/>
                  <a:gd name="connsiteX35" fmla="*/ 9610 w 10000"/>
                  <a:gd name="connsiteY35" fmla="*/ 5701 h 10000"/>
                  <a:gd name="connsiteX36" fmla="*/ 9740 w 10000"/>
                  <a:gd name="connsiteY36" fmla="*/ 5604 h 10000"/>
                  <a:gd name="connsiteX37" fmla="*/ 10000 w 10000"/>
                  <a:gd name="connsiteY37" fmla="*/ 5410 h 10000"/>
                  <a:gd name="connsiteX38" fmla="*/ 10000 w 10000"/>
                  <a:gd name="connsiteY38" fmla="*/ 5410 h 10000"/>
                  <a:gd name="connsiteX39" fmla="*/ 10000 w 10000"/>
                  <a:gd name="connsiteY39" fmla="*/ 5314 h 10000"/>
                  <a:gd name="connsiteX40" fmla="*/ 10000 w 10000"/>
                  <a:gd name="connsiteY40" fmla="*/ 5314 h 10000"/>
                  <a:gd name="connsiteX41" fmla="*/ 5844 w 10000"/>
                  <a:gd name="connsiteY41" fmla="*/ 2125 h 10000"/>
                  <a:gd name="connsiteX42" fmla="*/ 2208 w 10000"/>
                  <a:gd name="connsiteY42" fmla="*/ 0 h 10000"/>
                  <a:gd name="connsiteX43" fmla="*/ 2727 w 10000"/>
                  <a:gd name="connsiteY43" fmla="*/ 2995 h 10000"/>
                  <a:gd name="connsiteX44" fmla="*/ 2338 w 10000"/>
                  <a:gd name="connsiteY44" fmla="*/ 8406 h 10000"/>
                  <a:gd name="connsiteX45" fmla="*/ 0 w 10000"/>
                  <a:gd name="connsiteY4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623 w 10000"/>
                  <a:gd name="connsiteY21" fmla="*/ 8212 h 10000"/>
                  <a:gd name="connsiteX22" fmla="*/ 6623 w 10000"/>
                  <a:gd name="connsiteY22" fmla="*/ 8212 h 10000"/>
                  <a:gd name="connsiteX23" fmla="*/ 6623 w 10000"/>
                  <a:gd name="connsiteY23" fmla="*/ 8212 h 10000"/>
                  <a:gd name="connsiteX24" fmla="*/ 6623 w 10000"/>
                  <a:gd name="connsiteY24" fmla="*/ 8116 h 10000"/>
                  <a:gd name="connsiteX25" fmla="*/ 6623 w 10000"/>
                  <a:gd name="connsiteY25" fmla="*/ 8116 h 10000"/>
                  <a:gd name="connsiteX26" fmla="*/ 6753 w 10000"/>
                  <a:gd name="connsiteY26" fmla="*/ 8116 h 10000"/>
                  <a:gd name="connsiteX27" fmla="*/ 6753 w 10000"/>
                  <a:gd name="connsiteY27" fmla="*/ 8116 h 10000"/>
                  <a:gd name="connsiteX28" fmla="*/ 6883 w 10000"/>
                  <a:gd name="connsiteY28" fmla="*/ 8020 h 10000"/>
                  <a:gd name="connsiteX29" fmla="*/ 6883 w 10000"/>
                  <a:gd name="connsiteY29" fmla="*/ 7923 h 10000"/>
                  <a:gd name="connsiteX30" fmla="*/ 6883 w 10000"/>
                  <a:gd name="connsiteY30" fmla="*/ 7923 h 10000"/>
                  <a:gd name="connsiteX31" fmla="*/ 7143 w 10000"/>
                  <a:gd name="connsiteY31" fmla="*/ 7826 h 10000"/>
                  <a:gd name="connsiteX32" fmla="*/ 7662 w 10000"/>
                  <a:gd name="connsiteY32" fmla="*/ 7343 h 10000"/>
                  <a:gd name="connsiteX33" fmla="*/ 8571 w 10000"/>
                  <a:gd name="connsiteY33" fmla="*/ 6570 h 10000"/>
                  <a:gd name="connsiteX34" fmla="*/ 9610 w 10000"/>
                  <a:gd name="connsiteY34" fmla="*/ 5701 h 10000"/>
                  <a:gd name="connsiteX35" fmla="*/ 9740 w 10000"/>
                  <a:gd name="connsiteY35" fmla="*/ 5604 h 10000"/>
                  <a:gd name="connsiteX36" fmla="*/ 10000 w 10000"/>
                  <a:gd name="connsiteY36" fmla="*/ 5410 h 10000"/>
                  <a:gd name="connsiteX37" fmla="*/ 10000 w 10000"/>
                  <a:gd name="connsiteY37" fmla="*/ 5410 h 10000"/>
                  <a:gd name="connsiteX38" fmla="*/ 10000 w 10000"/>
                  <a:gd name="connsiteY38" fmla="*/ 5314 h 10000"/>
                  <a:gd name="connsiteX39" fmla="*/ 10000 w 10000"/>
                  <a:gd name="connsiteY39" fmla="*/ 5314 h 10000"/>
                  <a:gd name="connsiteX40" fmla="*/ 5844 w 10000"/>
                  <a:gd name="connsiteY40" fmla="*/ 2125 h 10000"/>
                  <a:gd name="connsiteX41" fmla="*/ 2208 w 10000"/>
                  <a:gd name="connsiteY41" fmla="*/ 0 h 10000"/>
                  <a:gd name="connsiteX42" fmla="*/ 2727 w 10000"/>
                  <a:gd name="connsiteY42" fmla="*/ 2995 h 10000"/>
                  <a:gd name="connsiteX43" fmla="*/ 2338 w 10000"/>
                  <a:gd name="connsiteY43" fmla="*/ 8406 h 10000"/>
                  <a:gd name="connsiteX44" fmla="*/ 0 w 10000"/>
                  <a:gd name="connsiteY4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623 w 10000"/>
                  <a:gd name="connsiteY20" fmla="*/ 8212 h 10000"/>
                  <a:gd name="connsiteX21" fmla="*/ 6623 w 10000"/>
                  <a:gd name="connsiteY21" fmla="*/ 8212 h 10000"/>
                  <a:gd name="connsiteX22" fmla="*/ 6623 w 10000"/>
                  <a:gd name="connsiteY22" fmla="*/ 8212 h 10000"/>
                  <a:gd name="connsiteX23" fmla="*/ 6623 w 10000"/>
                  <a:gd name="connsiteY23" fmla="*/ 8116 h 10000"/>
                  <a:gd name="connsiteX24" fmla="*/ 6623 w 10000"/>
                  <a:gd name="connsiteY24" fmla="*/ 8116 h 10000"/>
                  <a:gd name="connsiteX25" fmla="*/ 6753 w 10000"/>
                  <a:gd name="connsiteY25" fmla="*/ 8116 h 10000"/>
                  <a:gd name="connsiteX26" fmla="*/ 6753 w 10000"/>
                  <a:gd name="connsiteY26" fmla="*/ 8116 h 10000"/>
                  <a:gd name="connsiteX27" fmla="*/ 6883 w 10000"/>
                  <a:gd name="connsiteY27" fmla="*/ 8020 h 10000"/>
                  <a:gd name="connsiteX28" fmla="*/ 6883 w 10000"/>
                  <a:gd name="connsiteY28" fmla="*/ 7923 h 10000"/>
                  <a:gd name="connsiteX29" fmla="*/ 6883 w 10000"/>
                  <a:gd name="connsiteY29" fmla="*/ 7923 h 10000"/>
                  <a:gd name="connsiteX30" fmla="*/ 7143 w 10000"/>
                  <a:gd name="connsiteY30" fmla="*/ 7826 h 10000"/>
                  <a:gd name="connsiteX31" fmla="*/ 7662 w 10000"/>
                  <a:gd name="connsiteY31" fmla="*/ 7343 h 10000"/>
                  <a:gd name="connsiteX32" fmla="*/ 8571 w 10000"/>
                  <a:gd name="connsiteY32" fmla="*/ 6570 h 10000"/>
                  <a:gd name="connsiteX33" fmla="*/ 9610 w 10000"/>
                  <a:gd name="connsiteY33" fmla="*/ 5701 h 10000"/>
                  <a:gd name="connsiteX34" fmla="*/ 9740 w 10000"/>
                  <a:gd name="connsiteY34" fmla="*/ 5604 h 10000"/>
                  <a:gd name="connsiteX35" fmla="*/ 10000 w 10000"/>
                  <a:gd name="connsiteY35" fmla="*/ 5410 h 10000"/>
                  <a:gd name="connsiteX36" fmla="*/ 10000 w 10000"/>
                  <a:gd name="connsiteY36" fmla="*/ 5410 h 10000"/>
                  <a:gd name="connsiteX37" fmla="*/ 10000 w 10000"/>
                  <a:gd name="connsiteY37" fmla="*/ 5314 h 10000"/>
                  <a:gd name="connsiteX38" fmla="*/ 10000 w 10000"/>
                  <a:gd name="connsiteY38" fmla="*/ 5314 h 10000"/>
                  <a:gd name="connsiteX39" fmla="*/ 5844 w 10000"/>
                  <a:gd name="connsiteY39" fmla="*/ 2125 h 10000"/>
                  <a:gd name="connsiteX40" fmla="*/ 2208 w 10000"/>
                  <a:gd name="connsiteY40" fmla="*/ 0 h 10000"/>
                  <a:gd name="connsiteX41" fmla="*/ 2727 w 10000"/>
                  <a:gd name="connsiteY41" fmla="*/ 2995 h 10000"/>
                  <a:gd name="connsiteX42" fmla="*/ 2338 w 10000"/>
                  <a:gd name="connsiteY42" fmla="*/ 8406 h 10000"/>
                  <a:gd name="connsiteX43" fmla="*/ 0 w 10000"/>
                  <a:gd name="connsiteY4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623 w 10000"/>
                  <a:gd name="connsiteY19" fmla="*/ 8212 h 10000"/>
                  <a:gd name="connsiteX20" fmla="*/ 6623 w 10000"/>
                  <a:gd name="connsiteY20" fmla="*/ 8212 h 10000"/>
                  <a:gd name="connsiteX21" fmla="*/ 6623 w 10000"/>
                  <a:gd name="connsiteY21" fmla="*/ 8212 h 10000"/>
                  <a:gd name="connsiteX22" fmla="*/ 6623 w 10000"/>
                  <a:gd name="connsiteY22" fmla="*/ 8116 h 10000"/>
                  <a:gd name="connsiteX23" fmla="*/ 6623 w 10000"/>
                  <a:gd name="connsiteY23" fmla="*/ 8116 h 10000"/>
                  <a:gd name="connsiteX24" fmla="*/ 6753 w 10000"/>
                  <a:gd name="connsiteY24" fmla="*/ 8116 h 10000"/>
                  <a:gd name="connsiteX25" fmla="*/ 6753 w 10000"/>
                  <a:gd name="connsiteY25" fmla="*/ 8116 h 10000"/>
                  <a:gd name="connsiteX26" fmla="*/ 6883 w 10000"/>
                  <a:gd name="connsiteY26" fmla="*/ 8020 h 10000"/>
                  <a:gd name="connsiteX27" fmla="*/ 6883 w 10000"/>
                  <a:gd name="connsiteY27" fmla="*/ 7923 h 10000"/>
                  <a:gd name="connsiteX28" fmla="*/ 6883 w 10000"/>
                  <a:gd name="connsiteY28" fmla="*/ 7923 h 10000"/>
                  <a:gd name="connsiteX29" fmla="*/ 7143 w 10000"/>
                  <a:gd name="connsiteY29" fmla="*/ 7826 h 10000"/>
                  <a:gd name="connsiteX30" fmla="*/ 7662 w 10000"/>
                  <a:gd name="connsiteY30" fmla="*/ 7343 h 10000"/>
                  <a:gd name="connsiteX31" fmla="*/ 8571 w 10000"/>
                  <a:gd name="connsiteY31" fmla="*/ 6570 h 10000"/>
                  <a:gd name="connsiteX32" fmla="*/ 9610 w 10000"/>
                  <a:gd name="connsiteY32" fmla="*/ 5701 h 10000"/>
                  <a:gd name="connsiteX33" fmla="*/ 9740 w 10000"/>
                  <a:gd name="connsiteY33" fmla="*/ 5604 h 10000"/>
                  <a:gd name="connsiteX34" fmla="*/ 10000 w 10000"/>
                  <a:gd name="connsiteY34" fmla="*/ 5410 h 10000"/>
                  <a:gd name="connsiteX35" fmla="*/ 10000 w 10000"/>
                  <a:gd name="connsiteY35" fmla="*/ 5410 h 10000"/>
                  <a:gd name="connsiteX36" fmla="*/ 10000 w 10000"/>
                  <a:gd name="connsiteY36" fmla="*/ 5314 h 10000"/>
                  <a:gd name="connsiteX37" fmla="*/ 10000 w 10000"/>
                  <a:gd name="connsiteY37" fmla="*/ 5314 h 10000"/>
                  <a:gd name="connsiteX38" fmla="*/ 5844 w 10000"/>
                  <a:gd name="connsiteY38" fmla="*/ 2125 h 10000"/>
                  <a:gd name="connsiteX39" fmla="*/ 2208 w 10000"/>
                  <a:gd name="connsiteY39" fmla="*/ 0 h 10000"/>
                  <a:gd name="connsiteX40" fmla="*/ 2727 w 10000"/>
                  <a:gd name="connsiteY40" fmla="*/ 2995 h 10000"/>
                  <a:gd name="connsiteX41" fmla="*/ 2338 w 10000"/>
                  <a:gd name="connsiteY41" fmla="*/ 8406 h 10000"/>
                  <a:gd name="connsiteX42" fmla="*/ 0 w 10000"/>
                  <a:gd name="connsiteY4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234 w 10000"/>
                  <a:gd name="connsiteY13" fmla="*/ 8503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623 w 10000"/>
                  <a:gd name="connsiteY18" fmla="*/ 8212 h 10000"/>
                  <a:gd name="connsiteX19" fmla="*/ 6623 w 10000"/>
                  <a:gd name="connsiteY19" fmla="*/ 8212 h 10000"/>
                  <a:gd name="connsiteX20" fmla="*/ 6623 w 10000"/>
                  <a:gd name="connsiteY20" fmla="*/ 8212 h 10000"/>
                  <a:gd name="connsiteX21" fmla="*/ 6623 w 10000"/>
                  <a:gd name="connsiteY21" fmla="*/ 8116 h 10000"/>
                  <a:gd name="connsiteX22" fmla="*/ 6623 w 10000"/>
                  <a:gd name="connsiteY22" fmla="*/ 8116 h 10000"/>
                  <a:gd name="connsiteX23" fmla="*/ 6753 w 10000"/>
                  <a:gd name="connsiteY23" fmla="*/ 8116 h 10000"/>
                  <a:gd name="connsiteX24" fmla="*/ 6753 w 10000"/>
                  <a:gd name="connsiteY24" fmla="*/ 8116 h 10000"/>
                  <a:gd name="connsiteX25" fmla="*/ 6883 w 10000"/>
                  <a:gd name="connsiteY25" fmla="*/ 8020 h 10000"/>
                  <a:gd name="connsiteX26" fmla="*/ 6883 w 10000"/>
                  <a:gd name="connsiteY26" fmla="*/ 7923 h 10000"/>
                  <a:gd name="connsiteX27" fmla="*/ 6883 w 10000"/>
                  <a:gd name="connsiteY27" fmla="*/ 7923 h 10000"/>
                  <a:gd name="connsiteX28" fmla="*/ 7143 w 10000"/>
                  <a:gd name="connsiteY28" fmla="*/ 7826 h 10000"/>
                  <a:gd name="connsiteX29" fmla="*/ 7662 w 10000"/>
                  <a:gd name="connsiteY29" fmla="*/ 7343 h 10000"/>
                  <a:gd name="connsiteX30" fmla="*/ 8571 w 10000"/>
                  <a:gd name="connsiteY30" fmla="*/ 6570 h 10000"/>
                  <a:gd name="connsiteX31" fmla="*/ 9610 w 10000"/>
                  <a:gd name="connsiteY31" fmla="*/ 5701 h 10000"/>
                  <a:gd name="connsiteX32" fmla="*/ 9740 w 10000"/>
                  <a:gd name="connsiteY32" fmla="*/ 5604 h 10000"/>
                  <a:gd name="connsiteX33" fmla="*/ 10000 w 10000"/>
                  <a:gd name="connsiteY33" fmla="*/ 5410 h 10000"/>
                  <a:gd name="connsiteX34" fmla="*/ 10000 w 10000"/>
                  <a:gd name="connsiteY34" fmla="*/ 5410 h 10000"/>
                  <a:gd name="connsiteX35" fmla="*/ 10000 w 10000"/>
                  <a:gd name="connsiteY35" fmla="*/ 5314 h 10000"/>
                  <a:gd name="connsiteX36" fmla="*/ 10000 w 10000"/>
                  <a:gd name="connsiteY36" fmla="*/ 5314 h 10000"/>
                  <a:gd name="connsiteX37" fmla="*/ 5844 w 10000"/>
                  <a:gd name="connsiteY37" fmla="*/ 2125 h 10000"/>
                  <a:gd name="connsiteX38" fmla="*/ 2208 w 10000"/>
                  <a:gd name="connsiteY38" fmla="*/ 0 h 10000"/>
                  <a:gd name="connsiteX39" fmla="*/ 2727 w 10000"/>
                  <a:gd name="connsiteY39" fmla="*/ 2995 h 10000"/>
                  <a:gd name="connsiteX40" fmla="*/ 2338 w 10000"/>
                  <a:gd name="connsiteY40" fmla="*/ 8406 h 10000"/>
                  <a:gd name="connsiteX41" fmla="*/ 0 w 10000"/>
                  <a:gd name="connsiteY4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234 w 10000"/>
                  <a:gd name="connsiteY12" fmla="*/ 8503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623 w 10000"/>
                  <a:gd name="connsiteY17" fmla="*/ 8212 h 10000"/>
                  <a:gd name="connsiteX18" fmla="*/ 6623 w 10000"/>
                  <a:gd name="connsiteY18" fmla="*/ 8212 h 10000"/>
                  <a:gd name="connsiteX19" fmla="*/ 6623 w 10000"/>
                  <a:gd name="connsiteY19" fmla="*/ 8212 h 10000"/>
                  <a:gd name="connsiteX20" fmla="*/ 6623 w 10000"/>
                  <a:gd name="connsiteY20" fmla="*/ 8116 h 10000"/>
                  <a:gd name="connsiteX21" fmla="*/ 6623 w 10000"/>
                  <a:gd name="connsiteY21" fmla="*/ 8116 h 10000"/>
                  <a:gd name="connsiteX22" fmla="*/ 6753 w 10000"/>
                  <a:gd name="connsiteY22" fmla="*/ 8116 h 10000"/>
                  <a:gd name="connsiteX23" fmla="*/ 6753 w 10000"/>
                  <a:gd name="connsiteY23" fmla="*/ 8116 h 10000"/>
                  <a:gd name="connsiteX24" fmla="*/ 6883 w 10000"/>
                  <a:gd name="connsiteY24" fmla="*/ 8020 h 10000"/>
                  <a:gd name="connsiteX25" fmla="*/ 6883 w 10000"/>
                  <a:gd name="connsiteY25" fmla="*/ 7923 h 10000"/>
                  <a:gd name="connsiteX26" fmla="*/ 6883 w 10000"/>
                  <a:gd name="connsiteY26" fmla="*/ 7923 h 10000"/>
                  <a:gd name="connsiteX27" fmla="*/ 7143 w 10000"/>
                  <a:gd name="connsiteY27" fmla="*/ 7826 h 10000"/>
                  <a:gd name="connsiteX28" fmla="*/ 7662 w 10000"/>
                  <a:gd name="connsiteY28" fmla="*/ 7343 h 10000"/>
                  <a:gd name="connsiteX29" fmla="*/ 8571 w 10000"/>
                  <a:gd name="connsiteY29" fmla="*/ 6570 h 10000"/>
                  <a:gd name="connsiteX30" fmla="*/ 9610 w 10000"/>
                  <a:gd name="connsiteY30" fmla="*/ 5701 h 10000"/>
                  <a:gd name="connsiteX31" fmla="*/ 9740 w 10000"/>
                  <a:gd name="connsiteY31" fmla="*/ 5604 h 10000"/>
                  <a:gd name="connsiteX32" fmla="*/ 10000 w 10000"/>
                  <a:gd name="connsiteY32" fmla="*/ 5410 h 10000"/>
                  <a:gd name="connsiteX33" fmla="*/ 10000 w 10000"/>
                  <a:gd name="connsiteY33" fmla="*/ 5410 h 10000"/>
                  <a:gd name="connsiteX34" fmla="*/ 10000 w 10000"/>
                  <a:gd name="connsiteY34" fmla="*/ 5314 h 10000"/>
                  <a:gd name="connsiteX35" fmla="*/ 10000 w 10000"/>
                  <a:gd name="connsiteY35" fmla="*/ 5314 h 10000"/>
                  <a:gd name="connsiteX36" fmla="*/ 5844 w 10000"/>
                  <a:gd name="connsiteY36" fmla="*/ 2125 h 10000"/>
                  <a:gd name="connsiteX37" fmla="*/ 2208 w 10000"/>
                  <a:gd name="connsiteY37" fmla="*/ 0 h 10000"/>
                  <a:gd name="connsiteX38" fmla="*/ 2727 w 10000"/>
                  <a:gd name="connsiteY38" fmla="*/ 2995 h 10000"/>
                  <a:gd name="connsiteX39" fmla="*/ 2338 w 10000"/>
                  <a:gd name="connsiteY39" fmla="*/ 8406 h 10000"/>
                  <a:gd name="connsiteX40" fmla="*/ 0 w 10000"/>
                  <a:gd name="connsiteY4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234 w 10000"/>
                  <a:gd name="connsiteY11" fmla="*/ 8503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623 w 10000"/>
                  <a:gd name="connsiteY16" fmla="*/ 8212 h 10000"/>
                  <a:gd name="connsiteX17" fmla="*/ 6623 w 10000"/>
                  <a:gd name="connsiteY17" fmla="*/ 8212 h 10000"/>
                  <a:gd name="connsiteX18" fmla="*/ 6623 w 10000"/>
                  <a:gd name="connsiteY18" fmla="*/ 8212 h 10000"/>
                  <a:gd name="connsiteX19" fmla="*/ 6623 w 10000"/>
                  <a:gd name="connsiteY19" fmla="*/ 8116 h 10000"/>
                  <a:gd name="connsiteX20" fmla="*/ 6623 w 10000"/>
                  <a:gd name="connsiteY20" fmla="*/ 8116 h 10000"/>
                  <a:gd name="connsiteX21" fmla="*/ 6753 w 10000"/>
                  <a:gd name="connsiteY21" fmla="*/ 8116 h 10000"/>
                  <a:gd name="connsiteX22" fmla="*/ 6753 w 10000"/>
                  <a:gd name="connsiteY22" fmla="*/ 8116 h 10000"/>
                  <a:gd name="connsiteX23" fmla="*/ 6883 w 10000"/>
                  <a:gd name="connsiteY23" fmla="*/ 8020 h 10000"/>
                  <a:gd name="connsiteX24" fmla="*/ 6883 w 10000"/>
                  <a:gd name="connsiteY24" fmla="*/ 7923 h 10000"/>
                  <a:gd name="connsiteX25" fmla="*/ 6883 w 10000"/>
                  <a:gd name="connsiteY25" fmla="*/ 7923 h 10000"/>
                  <a:gd name="connsiteX26" fmla="*/ 7143 w 10000"/>
                  <a:gd name="connsiteY26" fmla="*/ 7826 h 10000"/>
                  <a:gd name="connsiteX27" fmla="*/ 7662 w 10000"/>
                  <a:gd name="connsiteY27" fmla="*/ 7343 h 10000"/>
                  <a:gd name="connsiteX28" fmla="*/ 8571 w 10000"/>
                  <a:gd name="connsiteY28" fmla="*/ 6570 h 10000"/>
                  <a:gd name="connsiteX29" fmla="*/ 9610 w 10000"/>
                  <a:gd name="connsiteY29" fmla="*/ 5701 h 10000"/>
                  <a:gd name="connsiteX30" fmla="*/ 9740 w 10000"/>
                  <a:gd name="connsiteY30" fmla="*/ 5604 h 10000"/>
                  <a:gd name="connsiteX31" fmla="*/ 10000 w 10000"/>
                  <a:gd name="connsiteY31" fmla="*/ 5410 h 10000"/>
                  <a:gd name="connsiteX32" fmla="*/ 10000 w 10000"/>
                  <a:gd name="connsiteY32" fmla="*/ 5410 h 10000"/>
                  <a:gd name="connsiteX33" fmla="*/ 10000 w 10000"/>
                  <a:gd name="connsiteY33" fmla="*/ 5314 h 10000"/>
                  <a:gd name="connsiteX34" fmla="*/ 10000 w 10000"/>
                  <a:gd name="connsiteY34" fmla="*/ 5314 h 10000"/>
                  <a:gd name="connsiteX35" fmla="*/ 5844 w 10000"/>
                  <a:gd name="connsiteY35" fmla="*/ 2125 h 10000"/>
                  <a:gd name="connsiteX36" fmla="*/ 2208 w 10000"/>
                  <a:gd name="connsiteY36" fmla="*/ 0 h 10000"/>
                  <a:gd name="connsiteX37" fmla="*/ 2727 w 10000"/>
                  <a:gd name="connsiteY37" fmla="*/ 2995 h 10000"/>
                  <a:gd name="connsiteX38" fmla="*/ 2338 w 10000"/>
                  <a:gd name="connsiteY38" fmla="*/ 8406 h 10000"/>
                  <a:gd name="connsiteX39" fmla="*/ 0 w 10000"/>
                  <a:gd name="connsiteY3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6104 w 10000"/>
                  <a:gd name="connsiteY9" fmla="*/ 8599 h 10000"/>
                  <a:gd name="connsiteX10" fmla="*/ 6234 w 10000"/>
                  <a:gd name="connsiteY10" fmla="*/ 8503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623 w 10000"/>
                  <a:gd name="connsiteY15" fmla="*/ 8212 h 10000"/>
                  <a:gd name="connsiteX16" fmla="*/ 6623 w 10000"/>
                  <a:gd name="connsiteY16" fmla="*/ 8212 h 10000"/>
                  <a:gd name="connsiteX17" fmla="*/ 6623 w 10000"/>
                  <a:gd name="connsiteY17" fmla="*/ 8212 h 10000"/>
                  <a:gd name="connsiteX18" fmla="*/ 6623 w 10000"/>
                  <a:gd name="connsiteY18" fmla="*/ 8116 h 10000"/>
                  <a:gd name="connsiteX19" fmla="*/ 6623 w 10000"/>
                  <a:gd name="connsiteY19" fmla="*/ 8116 h 10000"/>
                  <a:gd name="connsiteX20" fmla="*/ 6753 w 10000"/>
                  <a:gd name="connsiteY20" fmla="*/ 8116 h 10000"/>
                  <a:gd name="connsiteX21" fmla="*/ 6753 w 10000"/>
                  <a:gd name="connsiteY21" fmla="*/ 8116 h 10000"/>
                  <a:gd name="connsiteX22" fmla="*/ 6883 w 10000"/>
                  <a:gd name="connsiteY22" fmla="*/ 8020 h 10000"/>
                  <a:gd name="connsiteX23" fmla="*/ 6883 w 10000"/>
                  <a:gd name="connsiteY23" fmla="*/ 7923 h 10000"/>
                  <a:gd name="connsiteX24" fmla="*/ 6883 w 10000"/>
                  <a:gd name="connsiteY24" fmla="*/ 7923 h 10000"/>
                  <a:gd name="connsiteX25" fmla="*/ 7143 w 10000"/>
                  <a:gd name="connsiteY25" fmla="*/ 7826 h 10000"/>
                  <a:gd name="connsiteX26" fmla="*/ 7662 w 10000"/>
                  <a:gd name="connsiteY26" fmla="*/ 7343 h 10000"/>
                  <a:gd name="connsiteX27" fmla="*/ 8571 w 10000"/>
                  <a:gd name="connsiteY27" fmla="*/ 6570 h 10000"/>
                  <a:gd name="connsiteX28" fmla="*/ 9610 w 10000"/>
                  <a:gd name="connsiteY28" fmla="*/ 5701 h 10000"/>
                  <a:gd name="connsiteX29" fmla="*/ 9740 w 10000"/>
                  <a:gd name="connsiteY29" fmla="*/ 5604 h 10000"/>
                  <a:gd name="connsiteX30" fmla="*/ 10000 w 10000"/>
                  <a:gd name="connsiteY30" fmla="*/ 5410 h 10000"/>
                  <a:gd name="connsiteX31" fmla="*/ 10000 w 10000"/>
                  <a:gd name="connsiteY31" fmla="*/ 5410 h 10000"/>
                  <a:gd name="connsiteX32" fmla="*/ 10000 w 10000"/>
                  <a:gd name="connsiteY32" fmla="*/ 5314 h 10000"/>
                  <a:gd name="connsiteX33" fmla="*/ 10000 w 10000"/>
                  <a:gd name="connsiteY33" fmla="*/ 5314 h 10000"/>
                  <a:gd name="connsiteX34" fmla="*/ 5844 w 10000"/>
                  <a:gd name="connsiteY34" fmla="*/ 2125 h 10000"/>
                  <a:gd name="connsiteX35" fmla="*/ 2208 w 10000"/>
                  <a:gd name="connsiteY35" fmla="*/ 0 h 10000"/>
                  <a:gd name="connsiteX36" fmla="*/ 2727 w 10000"/>
                  <a:gd name="connsiteY36" fmla="*/ 2995 h 10000"/>
                  <a:gd name="connsiteX37" fmla="*/ 2338 w 10000"/>
                  <a:gd name="connsiteY37" fmla="*/ 8406 h 10000"/>
                  <a:gd name="connsiteX38" fmla="*/ 0 w 10000"/>
                  <a:gd name="connsiteY3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6104 w 10000"/>
                  <a:gd name="connsiteY8" fmla="*/ 8599 h 10000"/>
                  <a:gd name="connsiteX9" fmla="*/ 6234 w 10000"/>
                  <a:gd name="connsiteY9" fmla="*/ 8503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623 w 10000"/>
                  <a:gd name="connsiteY14" fmla="*/ 8212 h 10000"/>
                  <a:gd name="connsiteX15" fmla="*/ 6623 w 10000"/>
                  <a:gd name="connsiteY15" fmla="*/ 8212 h 10000"/>
                  <a:gd name="connsiteX16" fmla="*/ 6623 w 10000"/>
                  <a:gd name="connsiteY16" fmla="*/ 8212 h 10000"/>
                  <a:gd name="connsiteX17" fmla="*/ 6623 w 10000"/>
                  <a:gd name="connsiteY17" fmla="*/ 8116 h 10000"/>
                  <a:gd name="connsiteX18" fmla="*/ 6623 w 10000"/>
                  <a:gd name="connsiteY18" fmla="*/ 8116 h 10000"/>
                  <a:gd name="connsiteX19" fmla="*/ 6753 w 10000"/>
                  <a:gd name="connsiteY19" fmla="*/ 8116 h 10000"/>
                  <a:gd name="connsiteX20" fmla="*/ 6753 w 10000"/>
                  <a:gd name="connsiteY20" fmla="*/ 8116 h 10000"/>
                  <a:gd name="connsiteX21" fmla="*/ 6883 w 10000"/>
                  <a:gd name="connsiteY21" fmla="*/ 8020 h 10000"/>
                  <a:gd name="connsiteX22" fmla="*/ 6883 w 10000"/>
                  <a:gd name="connsiteY22" fmla="*/ 7923 h 10000"/>
                  <a:gd name="connsiteX23" fmla="*/ 6883 w 10000"/>
                  <a:gd name="connsiteY23" fmla="*/ 7923 h 10000"/>
                  <a:gd name="connsiteX24" fmla="*/ 7143 w 10000"/>
                  <a:gd name="connsiteY24" fmla="*/ 7826 h 10000"/>
                  <a:gd name="connsiteX25" fmla="*/ 7662 w 10000"/>
                  <a:gd name="connsiteY25" fmla="*/ 7343 h 10000"/>
                  <a:gd name="connsiteX26" fmla="*/ 8571 w 10000"/>
                  <a:gd name="connsiteY26" fmla="*/ 6570 h 10000"/>
                  <a:gd name="connsiteX27" fmla="*/ 9610 w 10000"/>
                  <a:gd name="connsiteY27" fmla="*/ 5701 h 10000"/>
                  <a:gd name="connsiteX28" fmla="*/ 9740 w 10000"/>
                  <a:gd name="connsiteY28" fmla="*/ 5604 h 10000"/>
                  <a:gd name="connsiteX29" fmla="*/ 10000 w 10000"/>
                  <a:gd name="connsiteY29" fmla="*/ 5410 h 10000"/>
                  <a:gd name="connsiteX30" fmla="*/ 10000 w 10000"/>
                  <a:gd name="connsiteY30" fmla="*/ 5410 h 10000"/>
                  <a:gd name="connsiteX31" fmla="*/ 10000 w 10000"/>
                  <a:gd name="connsiteY31" fmla="*/ 5314 h 10000"/>
                  <a:gd name="connsiteX32" fmla="*/ 10000 w 10000"/>
                  <a:gd name="connsiteY32" fmla="*/ 5314 h 10000"/>
                  <a:gd name="connsiteX33" fmla="*/ 5844 w 10000"/>
                  <a:gd name="connsiteY33" fmla="*/ 2125 h 10000"/>
                  <a:gd name="connsiteX34" fmla="*/ 2208 w 10000"/>
                  <a:gd name="connsiteY34" fmla="*/ 0 h 10000"/>
                  <a:gd name="connsiteX35" fmla="*/ 2727 w 10000"/>
                  <a:gd name="connsiteY35" fmla="*/ 2995 h 10000"/>
                  <a:gd name="connsiteX36" fmla="*/ 2338 w 10000"/>
                  <a:gd name="connsiteY36" fmla="*/ 8406 h 10000"/>
                  <a:gd name="connsiteX37" fmla="*/ 0 w 10000"/>
                  <a:gd name="connsiteY3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974 w 10000"/>
                  <a:gd name="connsiteY6" fmla="*/ 8695 h 10000"/>
                  <a:gd name="connsiteX7" fmla="*/ 6104 w 10000"/>
                  <a:gd name="connsiteY7" fmla="*/ 8599 h 10000"/>
                  <a:gd name="connsiteX8" fmla="*/ 6234 w 10000"/>
                  <a:gd name="connsiteY8" fmla="*/ 8503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623 w 10000"/>
                  <a:gd name="connsiteY13" fmla="*/ 8212 h 10000"/>
                  <a:gd name="connsiteX14" fmla="*/ 6623 w 10000"/>
                  <a:gd name="connsiteY14" fmla="*/ 8212 h 10000"/>
                  <a:gd name="connsiteX15" fmla="*/ 6623 w 10000"/>
                  <a:gd name="connsiteY15" fmla="*/ 8212 h 10000"/>
                  <a:gd name="connsiteX16" fmla="*/ 6623 w 10000"/>
                  <a:gd name="connsiteY16" fmla="*/ 8116 h 10000"/>
                  <a:gd name="connsiteX17" fmla="*/ 6623 w 10000"/>
                  <a:gd name="connsiteY17" fmla="*/ 8116 h 10000"/>
                  <a:gd name="connsiteX18" fmla="*/ 6753 w 10000"/>
                  <a:gd name="connsiteY18" fmla="*/ 8116 h 10000"/>
                  <a:gd name="connsiteX19" fmla="*/ 6753 w 10000"/>
                  <a:gd name="connsiteY19" fmla="*/ 8116 h 10000"/>
                  <a:gd name="connsiteX20" fmla="*/ 6883 w 10000"/>
                  <a:gd name="connsiteY20" fmla="*/ 8020 h 10000"/>
                  <a:gd name="connsiteX21" fmla="*/ 6883 w 10000"/>
                  <a:gd name="connsiteY21" fmla="*/ 7923 h 10000"/>
                  <a:gd name="connsiteX22" fmla="*/ 6883 w 10000"/>
                  <a:gd name="connsiteY22" fmla="*/ 7923 h 10000"/>
                  <a:gd name="connsiteX23" fmla="*/ 7143 w 10000"/>
                  <a:gd name="connsiteY23" fmla="*/ 7826 h 10000"/>
                  <a:gd name="connsiteX24" fmla="*/ 7662 w 10000"/>
                  <a:gd name="connsiteY24" fmla="*/ 7343 h 10000"/>
                  <a:gd name="connsiteX25" fmla="*/ 8571 w 10000"/>
                  <a:gd name="connsiteY25" fmla="*/ 6570 h 10000"/>
                  <a:gd name="connsiteX26" fmla="*/ 9610 w 10000"/>
                  <a:gd name="connsiteY26" fmla="*/ 5701 h 10000"/>
                  <a:gd name="connsiteX27" fmla="*/ 9740 w 10000"/>
                  <a:gd name="connsiteY27" fmla="*/ 5604 h 10000"/>
                  <a:gd name="connsiteX28" fmla="*/ 10000 w 10000"/>
                  <a:gd name="connsiteY28" fmla="*/ 5410 h 10000"/>
                  <a:gd name="connsiteX29" fmla="*/ 10000 w 10000"/>
                  <a:gd name="connsiteY29" fmla="*/ 5410 h 10000"/>
                  <a:gd name="connsiteX30" fmla="*/ 10000 w 10000"/>
                  <a:gd name="connsiteY30" fmla="*/ 5314 h 10000"/>
                  <a:gd name="connsiteX31" fmla="*/ 10000 w 10000"/>
                  <a:gd name="connsiteY31" fmla="*/ 5314 h 10000"/>
                  <a:gd name="connsiteX32" fmla="*/ 5844 w 10000"/>
                  <a:gd name="connsiteY32" fmla="*/ 2125 h 10000"/>
                  <a:gd name="connsiteX33" fmla="*/ 2208 w 10000"/>
                  <a:gd name="connsiteY33" fmla="*/ 0 h 10000"/>
                  <a:gd name="connsiteX34" fmla="*/ 2727 w 10000"/>
                  <a:gd name="connsiteY34" fmla="*/ 2995 h 10000"/>
                  <a:gd name="connsiteX35" fmla="*/ 2338 w 10000"/>
                  <a:gd name="connsiteY35" fmla="*/ 8406 h 10000"/>
                  <a:gd name="connsiteX36" fmla="*/ 0 w 10000"/>
                  <a:gd name="connsiteY3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974 w 10000"/>
                  <a:gd name="connsiteY5" fmla="*/ 8695 h 10000"/>
                  <a:gd name="connsiteX6" fmla="*/ 6104 w 10000"/>
                  <a:gd name="connsiteY6" fmla="*/ 8599 h 10000"/>
                  <a:gd name="connsiteX7" fmla="*/ 6234 w 10000"/>
                  <a:gd name="connsiteY7" fmla="*/ 8503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623 w 10000"/>
                  <a:gd name="connsiteY12" fmla="*/ 8212 h 10000"/>
                  <a:gd name="connsiteX13" fmla="*/ 6623 w 10000"/>
                  <a:gd name="connsiteY13" fmla="*/ 8212 h 10000"/>
                  <a:gd name="connsiteX14" fmla="*/ 6623 w 10000"/>
                  <a:gd name="connsiteY14" fmla="*/ 8212 h 10000"/>
                  <a:gd name="connsiteX15" fmla="*/ 6623 w 10000"/>
                  <a:gd name="connsiteY15" fmla="*/ 8116 h 10000"/>
                  <a:gd name="connsiteX16" fmla="*/ 6623 w 10000"/>
                  <a:gd name="connsiteY16" fmla="*/ 8116 h 10000"/>
                  <a:gd name="connsiteX17" fmla="*/ 6753 w 10000"/>
                  <a:gd name="connsiteY17" fmla="*/ 8116 h 10000"/>
                  <a:gd name="connsiteX18" fmla="*/ 6753 w 10000"/>
                  <a:gd name="connsiteY18" fmla="*/ 8116 h 10000"/>
                  <a:gd name="connsiteX19" fmla="*/ 6883 w 10000"/>
                  <a:gd name="connsiteY19" fmla="*/ 8020 h 10000"/>
                  <a:gd name="connsiteX20" fmla="*/ 6883 w 10000"/>
                  <a:gd name="connsiteY20" fmla="*/ 7923 h 10000"/>
                  <a:gd name="connsiteX21" fmla="*/ 6883 w 10000"/>
                  <a:gd name="connsiteY21" fmla="*/ 7923 h 10000"/>
                  <a:gd name="connsiteX22" fmla="*/ 7143 w 10000"/>
                  <a:gd name="connsiteY22" fmla="*/ 7826 h 10000"/>
                  <a:gd name="connsiteX23" fmla="*/ 7662 w 10000"/>
                  <a:gd name="connsiteY23" fmla="*/ 7343 h 10000"/>
                  <a:gd name="connsiteX24" fmla="*/ 8571 w 10000"/>
                  <a:gd name="connsiteY24" fmla="*/ 6570 h 10000"/>
                  <a:gd name="connsiteX25" fmla="*/ 9610 w 10000"/>
                  <a:gd name="connsiteY25" fmla="*/ 5701 h 10000"/>
                  <a:gd name="connsiteX26" fmla="*/ 9740 w 10000"/>
                  <a:gd name="connsiteY26" fmla="*/ 5604 h 10000"/>
                  <a:gd name="connsiteX27" fmla="*/ 10000 w 10000"/>
                  <a:gd name="connsiteY27" fmla="*/ 5410 h 10000"/>
                  <a:gd name="connsiteX28" fmla="*/ 10000 w 10000"/>
                  <a:gd name="connsiteY28" fmla="*/ 5410 h 10000"/>
                  <a:gd name="connsiteX29" fmla="*/ 10000 w 10000"/>
                  <a:gd name="connsiteY29" fmla="*/ 5314 h 10000"/>
                  <a:gd name="connsiteX30" fmla="*/ 10000 w 10000"/>
                  <a:gd name="connsiteY30" fmla="*/ 5314 h 10000"/>
                  <a:gd name="connsiteX31" fmla="*/ 5844 w 10000"/>
                  <a:gd name="connsiteY31" fmla="*/ 2125 h 10000"/>
                  <a:gd name="connsiteX32" fmla="*/ 2208 w 10000"/>
                  <a:gd name="connsiteY32" fmla="*/ 0 h 10000"/>
                  <a:gd name="connsiteX33" fmla="*/ 2727 w 10000"/>
                  <a:gd name="connsiteY33" fmla="*/ 2995 h 10000"/>
                  <a:gd name="connsiteX34" fmla="*/ 2338 w 10000"/>
                  <a:gd name="connsiteY34" fmla="*/ 8406 h 10000"/>
                  <a:gd name="connsiteX35" fmla="*/ 0 w 10000"/>
                  <a:gd name="connsiteY3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974 w 10000"/>
                  <a:gd name="connsiteY4" fmla="*/ 8695 h 10000"/>
                  <a:gd name="connsiteX5" fmla="*/ 6104 w 10000"/>
                  <a:gd name="connsiteY5" fmla="*/ 8599 h 10000"/>
                  <a:gd name="connsiteX6" fmla="*/ 6234 w 10000"/>
                  <a:gd name="connsiteY6" fmla="*/ 8503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623 w 10000"/>
                  <a:gd name="connsiteY11" fmla="*/ 8212 h 10000"/>
                  <a:gd name="connsiteX12" fmla="*/ 6623 w 10000"/>
                  <a:gd name="connsiteY12" fmla="*/ 8212 h 10000"/>
                  <a:gd name="connsiteX13" fmla="*/ 6623 w 10000"/>
                  <a:gd name="connsiteY13" fmla="*/ 8212 h 10000"/>
                  <a:gd name="connsiteX14" fmla="*/ 6623 w 10000"/>
                  <a:gd name="connsiteY14" fmla="*/ 8116 h 10000"/>
                  <a:gd name="connsiteX15" fmla="*/ 6623 w 10000"/>
                  <a:gd name="connsiteY15" fmla="*/ 8116 h 10000"/>
                  <a:gd name="connsiteX16" fmla="*/ 6753 w 10000"/>
                  <a:gd name="connsiteY16" fmla="*/ 8116 h 10000"/>
                  <a:gd name="connsiteX17" fmla="*/ 6753 w 10000"/>
                  <a:gd name="connsiteY17" fmla="*/ 8116 h 10000"/>
                  <a:gd name="connsiteX18" fmla="*/ 6883 w 10000"/>
                  <a:gd name="connsiteY18" fmla="*/ 8020 h 10000"/>
                  <a:gd name="connsiteX19" fmla="*/ 6883 w 10000"/>
                  <a:gd name="connsiteY19" fmla="*/ 7923 h 10000"/>
                  <a:gd name="connsiteX20" fmla="*/ 6883 w 10000"/>
                  <a:gd name="connsiteY20" fmla="*/ 7923 h 10000"/>
                  <a:gd name="connsiteX21" fmla="*/ 7143 w 10000"/>
                  <a:gd name="connsiteY21" fmla="*/ 7826 h 10000"/>
                  <a:gd name="connsiteX22" fmla="*/ 7662 w 10000"/>
                  <a:gd name="connsiteY22" fmla="*/ 7343 h 10000"/>
                  <a:gd name="connsiteX23" fmla="*/ 8571 w 10000"/>
                  <a:gd name="connsiteY23" fmla="*/ 6570 h 10000"/>
                  <a:gd name="connsiteX24" fmla="*/ 9610 w 10000"/>
                  <a:gd name="connsiteY24" fmla="*/ 5701 h 10000"/>
                  <a:gd name="connsiteX25" fmla="*/ 9740 w 10000"/>
                  <a:gd name="connsiteY25" fmla="*/ 5604 h 10000"/>
                  <a:gd name="connsiteX26" fmla="*/ 10000 w 10000"/>
                  <a:gd name="connsiteY26" fmla="*/ 5410 h 10000"/>
                  <a:gd name="connsiteX27" fmla="*/ 10000 w 10000"/>
                  <a:gd name="connsiteY27" fmla="*/ 5410 h 10000"/>
                  <a:gd name="connsiteX28" fmla="*/ 10000 w 10000"/>
                  <a:gd name="connsiteY28" fmla="*/ 5314 h 10000"/>
                  <a:gd name="connsiteX29" fmla="*/ 10000 w 10000"/>
                  <a:gd name="connsiteY29" fmla="*/ 5314 h 10000"/>
                  <a:gd name="connsiteX30" fmla="*/ 5844 w 10000"/>
                  <a:gd name="connsiteY30" fmla="*/ 2125 h 10000"/>
                  <a:gd name="connsiteX31" fmla="*/ 2208 w 10000"/>
                  <a:gd name="connsiteY31" fmla="*/ 0 h 10000"/>
                  <a:gd name="connsiteX32" fmla="*/ 2727 w 10000"/>
                  <a:gd name="connsiteY32" fmla="*/ 2995 h 10000"/>
                  <a:gd name="connsiteX33" fmla="*/ 2338 w 10000"/>
                  <a:gd name="connsiteY33" fmla="*/ 8406 h 10000"/>
                  <a:gd name="connsiteX34" fmla="*/ 0 w 10000"/>
                  <a:gd name="connsiteY3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104 w 10000"/>
                  <a:gd name="connsiteY4" fmla="*/ 8599 h 10000"/>
                  <a:gd name="connsiteX5" fmla="*/ 6234 w 10000"/>
                  <a:gd name="connsiteY5" fmla="*/ 8503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623 w 10000"/>
                  <a:gd name="connsiteY10" fmla="*/ 8212 h 10000"/>
                  <a:gd name="connsiteX11" fmla="*/ 6623 w 10000"/>
                  <a:gd name="connsiteY11" fmla="*/ 8212 h 10000"/>
                  <a:gd name="connsiteX12" fmla="*/ 6623 w 10000"/>
                  <a:gd name="connsiteY12" fmla="*/ 8212 h 10000"/>
                  <a:gd name="connsiteX13" fmla="*/ 6623 w 10000"/>
                  <a:gd name="connsiteY13" fmla="*/ 8116 h 10000"/>
                  <a:gd name="connsiteX14" fmla="*/ 6623 w 10000"/>
                  <a:gd name="connsiteY14" fmla="*/ 8116 h 10000"/>
                  <a:gd name="connsiteX15" fmla="*/ 6753 w 10000"/>
                  <a:gd name="connsiteY15" fmla="*/ 8116 h 10000"/>
                  <a:gd name="connsiteX16" fmla="*/ 6753 w 10000"/>
                  <a:gd name="connsiteY16" fmla="*/ 8116 h 10000"/>
                  <a:gd name="connsiteX17" fmla="*/ 6883 w 10000"/>
                  <a:gd name="connsiteY17" fmla="*/ 8020 h 10000"/>
                  <a:gd name="connsiteX18" fmla="*/ 6883 w 10000"/>
                  <a:gd name="connsiteY18" fmla="*/ 7923 h 10000"/>
                  <a:gd name="connsiteX19" fmla="*/ 6883 w 10000"/>
                  <a:gd name="connsiteY19" fmla="*/ 7923 h 10000"/>
                  <a:gd name="connsiteX20" fmla="*/ 7143 w 10000"/>
                  <a:gd name="connsiteY20" fmla="*/ 7826 h 10000"/>
                  <a:gd name="connsiteX21" fmla="*/ 7662 w 10000"/>
                  <a:gd name="connsiteY21" fmla="*/ 7343 h 10000"/>
                  <a:gd name="connsiteX22" fmla="*/ 8571 w 10000"/>
                  <a:gd name="connsiteY22" fmla="*/ 6570 h 10000"/>
                  <a:gd name="connsiteX23" fmla="*/ 9610 w 10000"/>
                  <a:gd name="connsiteY23" fmla="*/ 5701 h 10000"/>
                  <a:gd name="connsiteX24" fmla="*/ 9740 w 10000"/>
                  <a:gd name="connsiteY24" fmla="*/ 5604 h 10000"/>
                  <a:gd name="connsiteX25" fmla="*/ 10000 w 10000"/>
                  <a:gd name="connsiteY25" fmla="*/ 5410 h 10000"/>
                  <a:gd name="connsiteX26" fmla="*/ 10000 w 10000"/>
                  <a:gd name="connsiteY26" fmla="*/ 5410 h 10000"/>
                  <a:gd name="connsiteX27" fmla="*/ 10000 w 10000"/>
                  <a:gd name="connsiteY27" fmla="*/ 5314 h 10000"/>
                  <a:gd name="connsiteX28" fmla="*/ 10000 w 10000"/>
                  <a:gd name="connsiteY28" fmla="*/ 5314 h 10000"/>
                  <a:gd name="connsiteX29" fmla="*/ 5844 w 10000"/>
                  <a:gd name="connsiteY29" fmla="*/ 2125 h 10000"/>
                  <a:gd name="connsiteX30" fmla="*/ 2208 w 10000"/>
                  <a:gd name="connsiteY30" fmla="*/ 0 h 10000"/>
                  <a:gd name="connsiteX31" fmla="*/ 2727 w 10000"/>
                  <a:gd name="connsiteY31" fmla="*/ 2995 h 10000"/>
                  <a:gd name="connsiteX32" fmla="*/ 2338 w 10000"/>
                  <a:gd name="connsiteY32" fmla="*/ 8406 h 10000"/>
                  <a:gd name="connsiteX33" fmla="*/ 0 w 10000"/>
                  <a:gd name="connsiteY3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234 w 10000"/>
                  <a:gd name="connsiteY4" fmla="*/ 8503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623 w 10000"/>
                  <a:gd name="connsiteY9" fmla="*/ 8212 h 10000"/>
                  <a:gd name="connsiteX10" fmla="*/ 6623 w 10000"/>
                  <a:gd name="connsiteY10" fmla="*/ 8212 h 10000"/>
                  <a:gd name="connsiteX11" fmla="*/ 6623 w 10000"/>
                  <a:gd name="connsiteY11" fmla="*/ 8212 h 10000"/>
                  <a:gd name="connsiteX12" fmla="*/ 6623 w 10000"/>
                  <a:gd name="connsiteY12" fmla="*/ 8116 h 10000"/>
                  <a:gd name="connsiteX13" fmla="*/ 6623 w 10000"/>
                  <a:gd name="connsiteY13" fmla="*/ 8116 h 10000"/>
                  <a:gd name="connsiteX14" fmla="*/ 6753 w 10000"/>
                  <a:gd name="connsiteY14" fmla="*/ 8116 h 10000"/>
                  <a:gd name="connsiteX15" fmla="*/ 6753 w 10000"/>
                  <a:gd name="connsiteY15" fmla="*/ 8116 h 10000"/>
                  <a:gd name="connsiteX16" fmla="*/ 6883 w 10000"/>
                  <a:gd name="connsiteY16" fmla="*/ 8020 h 10000"/>
                  <a:gd name="connsiteX17" fmla="*/ 6883 w 10000"/>
                  <a:gd name="connsiteY17" fmla="*/ 7923 h 10000"/>
                  <a:gd name="connsiteX18" fmla="*/ 6883 w 10000"/>
                  <a:gd name="connsiteY18" fmla="*/ 7923 h 10000"/>
                  <a:gd name="connsiteX19" fmla="*/ 7143 w 10000"/>
                  <a:gd name="connsiteY19" fmla="*/ 7826 h 10000"/>
                  <a:gd name="connsiteX20" fmla="*/ 7662 w 10000"/>
                  <a:gd name="connsiteY20" fmla="*/ 7343 h 10000"/>
                  <a:gd name="connsiteX21" fmla="*/ 8571 w 10000"/>
                  <a:gd name="connsiteY21" fmla="*/ 6570 h 10000"/>
                  <a:gd name="connsiteX22" fmla="*/ 9610 w 10000"/>
                  <a:gd name="connsiteY22" fmla="*/ 5701 h 10000"/>
                  <a:gd name="connsiteX23" fmla="*/ 9740 w 10000"/>
                  <a:gd name="connsiteY23" fmla="*/ 5604 h 10000"/>
                  <a:gd name="connsiteX24" fmla="*/ 10000 w 10000"/>
                  <a:gd name="connsiteY24" fmla="*/ 5410 h 10000"/>
                  <a:gd name="connsiteX25" fmla="*/ 10000 w 10000"/>
                  <a:gd name="connsiteY25" fmla="*/ 5410 h 10000"/>
                  <a:gd name="connsiteX26" fmla="*/ 10000 w 10000"/>
                  <a:gd name="connsiteY26" fmla="*/ 5314 h 10000"/>
                  <a:gd name="connsiteX27" fmla="*/ 10000 w 10000"/>
                  <a:gd name="connsiteY27" fmla="*/ 5314 h 10000"/>
                  <a:gd name="connsiteX28" fmla="*/ 5844 w 10000"/>
                  <a:gd name="connsiteY28" fmla="*/ 2125 h 10000"/>
                  <a:gd name="connsiteX29" fmla="*/ 2208 w 10000"/>
                  <a:gd name="connsiteY29" fmla="*/ 0 h 10000"/>
                  <a:gd name="connsiteX30" fmla="*/ 2727 w 10000"/>
                  <a:gd name="connsiteY30" fmla="*/ 2995 h 10000"/>
                  <a:gd name="connsiteX31" fmla="*/ 2338 w 10000"/>
                  <a:gd name="connsiteY31" fmla="*/ 8406 h 10000"/>
                  <a:gd name="connsiteX32" fmla="*/ 0 w 10000"/>
                  <a:gd name="connsiteY3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212 h 10000"/>
                  <a:gd name="connsiteX11" fmla="*/ 6623 w 10000"/>
                  <a:gd name="connsiteY11" fmla="*/ 8116 h 10000"/>
                  <a:gd name="connsiteX12" fmla="*/ 6623 w 10000"/>
                  <a:gd name="connsiteY12" fmla="*/ 8116 h 10000"/>
                  <a:gd name="connsiteX13" fmla="*/ 6753 w 10000"/>
                  <a:gd name="connsiteY13" fmla="*/ 8116 h 10000"/>
                  <a:gd name="connsiteX14" fmla="*/ 6753 w 10000"/>
                  <a:gd name="connsiteY14" fmla="*/ 8116 h 10000"/>
                  <a:gd name="connsiteX15" fmla="*/ 6883 w 10000"/>
                  <a:gd name="connsiteY15" fmla="*/ 8020 h 10000"/>
                  <a:gd name="connsiteX16" fmla="*/ 6883 w 10000"/>
                  <a:gd name="connsiteY16" fmla="*/ 7923 h 10000"/>
                  <a:gd name="connsiteX17" fmla="*/ 6883 w 10000"/>
                  <a:gd name="connsiteY17" fmla="*/ 7923 h 10000"/>
                  <a:gd name="connsiteX18" fmla="*/ 7143 w 10000"/>
                  <a:gd name="connsiteY18" fmla="*/ 7826 h 10000"/>
                  <a:gd name="connsiteX19" fmla="*/ 7662 w 10000"/>
                  <a:gd name="connsiteY19" fmla="*/ 7343 h 10000"/>
                  <a:gd name="connsiteX20" fmla="*/ 8571 w 10000"/>
                  <a:gd name="connsiteY20" fmla="*/ 6570 h 10000"/>
                  <a:gd name="connsiteX21" fmla="*/ 9610 w 10000"/>
                  <a:gd name="connsiteY21" fmla="*/ 5701 h 10000"/>
                  <a:gd name="connsiteX22" fmla="*/ 9740 w 10000"/>
                  <a:gd name="connsiteY22" fmla="*/ 5604 h 10000"/>
                  <a:gd name="connsiteX23" fmla="*/ 10000 w 10000"/>
                  <a:gd name="connsiteY23" fmla="*/ 5410 h 10000"/>
                  <a:gd name="connsiteX24" fmla="*/ 10000 w 10000"/>
                  <a:gd name="connsiteY24" fmla="*/ 5410 h 10000"/>
                  <a:gd name="connsiteX25" fmla="*/ 10000 w 10000"/>
                  <a:gd name="connsiteY25" fmla="*/ 5314 h 10000"/>
                  <a:gd name="connsiteX26" fmla="*/ 10000 w 10000"/>
                  <a:gd name="connsiteY26" fmla="*/ 5314 h 10000"/>
                  <a:gd name="connsiteX27" fmla="*/ 5844 w 10000"/>
                  <a:gd name="connsiteY27" fmla="*/ 2125 h 10000"/>
                  <a:gd name="connsiteX28" fmla="*/ 2208 w 10000"/>
                  <a:gd name="connsiteY28" fmla="*/ 0 h 10000"/>
                  <a:gd name="connsiteX29" fmla="*/ 2727 w 10000"/>
                  <a:gd name="connsiteY29" fmla="*/ 2995 h 10000"/>
                  <a:gd name="connsiteX30" fmla="*/ 2338 w 10000"/>
                  <a:gd name="connsiteY30" fmla="*/ 8406 h 10000"/>
                  <a:gd name="connsiteX31" fmla="*/ 0 w 10000"/>
                  <a:gd name="connsiteY3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753 w 10000"/>
                  <a:gd name="connsiteY12" fmla="*/ 8116 h 10000"/>
                  <a:gd name="connsiteX13" fmla="*/ 6753 w 10000"/>
                  <a:gd name="connsiteY13" fmla="*/ 8116 h 10000"/>
                  <a:gd name="connsiteX14" fmla="*/ 6883 w 10000"/>
                  <a:gd name="connsiteY14" fmla="*/ 8020 h 10000"/>
                  <a:gd name="connsiteX15" fmla="*/ 6883 w 10000"/>
                  <a:gd name="connsiteY15" fmla="*/ 7923 h 10000"/>
                  <a:gd name="connsiteX16" fmla="*/ 6883 w 10000"/>
                  <a:gd name="connsiteY16" fmla="*/ 7923 h 10000"/>
                  <a:gd name="connsiteX17" fmla="*/ 7143 w 10000"/>
                  <a:gd name="connsiteY17" fmla="*/ 7826 h 10000"/>
                  <a:gd name="connsiteX18" fmla="*/ 7662 w 10000"/>
                  <a:gd name="connsiteY18" fmla="*/ 7343 h 10000"/>
                  <a:gd name="connsiteX19" fmla="*/ 8571 w 10000"/>
                  <a:gd name="connsiteY19" fmla="*/ 6570 h 10000"/>
                  <a:gd name="connsiteX20" fmla="*/ 9610 w 10000"/>
                  <a:gd name="connsiteY20" fmla="*/ 5701 h 10000"/>
                  <a:gd name="connsiteX21" fmla="*/ 9740 w 10000"/>
                  <a:gd name="connsiteY21" fmla="*/ 5604 h 10000"/>
                  <a:gd name="connsiteX22" fmla="*/ 10000 w 10000"/>
                  <a:gd name="connsiteY22" fmla="*/ 5410 h 10000"/>
                  <a:gd name="connsiteX23" fmla="*/ 10000 w 10000"/>
                  <a:gd name="connsiteY23" fmla="*/ 5410 h 10000"/>
                  <a:gd name="connsiteX24" fmla="*/ 10000 w 10000"/>
                  <a:gd name="connsiteY24" fmla="*/ 5314 h 10000"/>
                  <a:gd name="connsiteX25" fmla="*/ 10000 w 10000"/>
                  <a:gd name="connsiteY25" fmla="*/ 5314 h 10000"/>
                  <a:gd name="connsiteX26" fmla="*/ 5844 w 10000"/>
                  <a:gd name="connsiteY26" fmla="*/ 2125 h 10000"/>
                  <a:gd name="connsiteX27" fmla="*/ 2208 w 10000"/>
                  <a:gd name="connsiteY27" fmla="*/ 0 h 10000"/>
                  <a:gd name="connsiteX28" fmla="*/ 2727 w 10000"/>
                  <a:gd name="connsiteY28" fmla="*/ 2995 h 10000"/>
                  <a:gd name="connsiteX29" fmla="*/ 2338 w 10000"/>
                  <a:gd name="connsiteY29" fmla="*/ 8406 h 10000"/>
                  <a:gd name="connsiteX30" fmla="*/ 0 w 10000"/>
                  <a:gd name="connsiteY3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753 w 10000"/>
                  <a:gd name="connsiteY12" fmla="*/ 8116 h 10000"/>
                  <a:gd name="connsiteX13" fmla="*/ 6883 w 10000"/>
                  <a:gd name="connsiteY13" fmla="*/ 8020 h 10000"/>
                  <a:gd name="connsiteX14" fmla="*/ 6883 w 10000"/>
                  <a:gd name="connsiteY14" fmla="*/ 7923 h 10000"/>
                  <a:gd name="connsiteX15" fmla="*/ 6883 w 10000"/>
                  <a:gd name="connsiteY15" fmla="*/ 7923 h 10000"/>
                  <a:gd name="connsiteX16" fmla="*/ 7143 w 10000"/>
                  <a:gd name="connsiteY16" fmla="*/ 7826 h 10000"/>
                  <a:gd name="connsiteX17" fmla="*/ 7662 w 10000"/>
                  <a:gd name="connsiteY17" fmla="*/ 7343 h 10000"/>
                  <a:gd name="connsiteX18" fmla="*/ 8571 w 10000"/>
                  <a:gd name="connsiteY18" fmla="*/ 6570 h 10000"/>
                  <a:gd name="connsiteX19" fmla="*/ 9610 w 10000"/>
                  <a:gd name="connsiteY19" fmla="*/ 5701 h 10000"/>
                  <a:gd name="connsiteX20" fmla="*/ 9740 w 10000"/>
                  <a:gd name="connsiteY20" fmla="*/ 5604 h 10000"/>
                  <a:gd name="connsiteX21" fmla="*/ 10000 w 10000"/>
                  <a:gd name="connsiteY21" fmla="*/ 5410 h 10000"/>
                  <a:gd name="connsiteX22" fmla="*/ 10000 w 10000"/>
                  <a:gd name="connsiteY22" fmla="*/ 5410 h 10000"/>
                  <a:gd name="connsiteX23" fmla="*/ 10000 w 10000"/>
                  <a:gd name="connsiteY23" fmla="*/ 5314 h 10000"/>
                  <a:gd name="connsiteX24" fmla="*/ 10000 w 10000"/>
                  <a:gd name="connsiteY24" fmla="*/ 5314 h 10000"/>
                  <a:gd name="connsiteX25" fmla="*/ 5844 w 10000"/>
                  <a:gd name="connsiteY25" fmla="*/ 2125 h 10000"/>
                  <a:gd name="connsiteX26" fmla="*/ 2208 w 10000"/>
                  <a:gd name="connsiteY26" fmla="*/ 0 h 10000"/>
                  <a:gd name="connsiteX27" fmla="*/ 2727 w 10000"/>
                  <a:gd name="connsiteY27" fmla="*/ 2995 h 10000"/>
                  <a:gd name="connsiteX28" fmla="*/ 2338 w 10000"/>
                  <a:gd name="connsiteY28" fmla="*/ 8406 h 10000"/>
                  <a:gd name="connsiteX29" fmla="*/ 0 w 10000"/>
                  <a:gd name="connsiteY2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6883 w 10000"/>
                  <a:gd name="connsiteY13" fmla="*/ 7923 h 10000"/>
                  <a:gd name="connsiteX14" fmla="*/ 6883 w 10000"/>
                  <a:gd name="connsiteY14" fmla="*/ 7923 h 10000"/>
                  <a:gd name="connsiteX15" fmla="*/ 7143 w 10000"/>
                  <a:gd name="connsiteY15" fmla="*/ 7826 h 10000"/>
                  <a:gd name="connsiteX16" fmla="*/ 7662 w 10000"/>
                  <a:gd name="connsiteY16" fmla="*/ 7343 h 10000"/>
                  <a:gd name="connsiteX17" fmla="*/ 8571 w 10000"/>
                  <a:gd name="connsiteY17" fmla="*/ 6570 h 10000"/>
                  <a:gd name="connsiteX18" fmla="*/ 9610 w 10000"/>
                  <a:gd name="connsiteY18" fmla="*/ 5701 h 10000"/>
                  <a:gd name="connsiteX19" fmla="*/ 9740 w 10000"/>
                  <a:gd name="connsiteY19" fmla="*/ 5604 h 10000"/>
                  <a:gd name="connsiteX20" fmla="*/ 10000 w 10000"/>
                  <a:gd name="connsiteY20" fmla="*/ 5410 h 10000"/>
                  <a:gd name="connsiteX21" fmla="*/ 10000 w 10000"/>
                  <a:gd name="connsiteY21" fmla="*/ 5410 h 10000"/>
                  <a:gd name="connsiteX22" fmla="*/ 10000 w 10000"/>
                  <a:gd name="connsiteY22" fmla="*/ 5314 h 10000"/>
                  <a:gd name="connsiteX23" fmla="*/ 10000 w 10000"/>
                  <a:gd name="connsiteY23" fmla="*/ 5314 h 10000"/>
                  <a:gd name="connsiteX24" fmla="*/ 5844 w 10000"/>
                  <a:gd name="connsiteY24" fmla="*/ 2125 h 10000"/>
                  <a:gd name="connsiteX25" fmla="*/ 2208 w 10000"/>
                  <a:gd name="connsiteY25" fmla="*/ 0 h 10000"/>
                  <a:gd name="connsiteX26" fmla="*/ 2727 w 10000"/>
                  <a:gd name="connsiteY26" fmla="*/ 2995 h 10000"/>
                  <a:gd name="connsiteX27" fmla="*/ 2338 w 10000"/>
                  <a:gd name="connsiteY27" fmla="*/ 8406 h 10000"/>
                  <a:gd name="connsiteX28" fmla="*/ 0 w 10000"/>
                  <a:gd name="connsiteY2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6883 w 10000"/>
                  <a:gd name="connsiteY13" fmla="*/ 7923 h 10000"/>
                  <a:gd name="connsiteX14" fmla="*/ 7143 w 10000"/>
                  <a:gd name="connsiteY14" fmla="*/ 7826 h 10000"/>
                  <a:gd name="connsiteX15" fmla="*/ 7662 w 10000"/>
                  <a:gd name="connsiteY15" fmla="*/ 7343 h 10000"/>
                  <a:gd name="connsiteX16" fmla="*/ 8571 w 10000"/>
                  <a:gd name="connsiteY16" fmla="*/ 6570 h 10000"/>
                  <a:gd name="connsiteX17" fmla="*/ 9610 w 10000"/>
                  <a:gd name="connsiteY17" fmla="*/ 5701 h 10000"/>
                  <a:gd name="connsiteX18" fmla="*/ 9740 w 10000"/>
                  <a:gd name="connsiteY18" fmla="*/ 5604 h 10000"/>
                  <a:gd name="connsiteX19" fmla="*/ 10000 w 10000"/>
                  <a:gd name="connsiteY19" fmla="*/ 5410 h 10000"/>
                  <a:gd name="connsiteX20" fmla="*/ 10000 w 10000"/>
                  <a:gd name="connsiteY20" fmla="*/ 5410 h 10000"/>
                  <a:gd name="connsiteX21" fmla="*/ 10000 w 10000"/>
                  <a:gd name="connsiteY21" fmla="*/ 5314 h 10000"/>
                  <a:gd name="connsiteX22" fmla="*/ 10000 w 10000"/>
                  <a:gd name="connsiteY22" fmla="*/ 5314 h 10000"/>
                  <a:gd name="connsiteX23" fmla="*/ 5844 w 10000"/>
                  <a:gd name="connsiteY23" fmla="*/ 2125 h 10000"/>
                  <a:gd name="connsiteX24" fmla="*/ 2208 w 10000"/>
                  <a:gd name="connsiteY24" fmla="*/ 0 h 10000"/>
                  <a:gd name="connsiteX25" fmla="*/ 2727 w 10000"/>
                  <a:gd name="connsiteY25" fmla="*/ 2995 h 10000"/>
                  <a:gd name="connsiteX26" fmla="*/ 2338 w 10000"/>
                  <a:gd name="connsiteY26" fmla="*/ 8406 h 10000"/>
                  <a:gd name="connsiteX27" fmla="*/ 0 w 10000"/>
                  <a:gd name="connsiteY2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7143 w 10000"/>
                  <a:gd name="connsiteY13" fmla="*/ 7826 h 10000"/>
                  <a:gd name="connsiteX14" fmla="*/ 7662 w 10000"/>
                  <a:gd name="connsiteY14" fmla="*/ 7343 h 10000"/>
                  <a:gd name="connsiteX15" fmla="*/ 8571 w 10000"/>
                  <a:gd name="connsiteY15" fmla="*/ 6570 h 10000"/>
                  <a:gd name="connsiteX16" fmla="*/ 9610 w 10000"/>
                  <a:gd name="connsiteY16" fmla="*/ 5701 h 10000"/>
                  <a:gd name="connsiteX17" fmla="*/ 9740 w 10000"/>
                  <a:gd name="connsiteY17" fmla="*/ 5604 h 10000"/>
                  <a:gd name="connsiteX18" fmla="*/ 10000 w 10000"/>
                  <a:gd name="connsiteY18" fmla="*/ 5410 h 10000"/>
                  <a:gd name="connsiteX19" fmla="*/ 10000 w 10000"/>
                  <a:gd name="connsiteY19" fmla="*/ 5410 h 10000"/>
                  <a:gd name="connsiteX20" fmla="*/ 10000 w 10000"/>
                  <a:gd name="connsiteY20" fmla="*/ 5314 h 10000"/>
                  <a:gd name="connsiteX21" fmla="*/ 10000 w 10000"/>
                  <a:gd name="connsiteY21" fmla="*/ 5314 h 10000"/>
                  <a:gd name="connsiteX22" fmla="*/ 5844 w 10000"/>
                  <a:gd name="connsiteY22" fmla="*/ 2125 h 10000"/>
                  <a:gd name="connsiteX23" fmla="*/ 2208 w 10000"/>
                  <a:gd name="connsiteY23" fmla="*/ 0 h 10000"/>
                  <a:gd name="connsiteX24" fmla="*/ 2727 w 10000"/>
                  <a:gd name="connsiteY24" fmla="*/ 2995 h 10000"/>
                  <a:gd name="connsiteX25" fmla="*/ 2338 w 10000"/>
                  <a:gd name="connsiteY25" fmla="*/ 8406 h 10000"/>
                  <a:gd name="connsiteX26" fmla="*/ 0 w 10000"/>
                  <a:gd name="connsiteY2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7662 w 10000"/>
                  <a:gd name="connsiteY13" fmla="*/ 7343 h 10000"/>
                  <a:gd name="connsiteX14" fmla="*/ 8571 w 10000"/>
                  <a:gd name="connsiteY14" fmla="*/ 6570 h 10000"/>
                  <a:gd name="connsiteX15" fmla="*/ 9610 w 10000"/>
                  <a:gd name="connsiteY15" fmla="*/ 5701 h 10000"/>
                  <a:gd name="connsiteX16" fmla="*/ 9740 w 10000"/>
                  <a:gd name="connsiteY16" fmla="*/ 5604 h 10000"/>
                  <a:gd name="connsiteX17" fmla="*/ 10000 w 10000"/>
                  <a:gd name="connsiteY17" fmla="*/ 5410 h 10000"/>
                  <a:gd name="connsiteX18" fmla="*/ 10000 w 10000"/>
                  <a:gd name="connsiteY18" fmla="*/ 5410 h 10000"/>
                  <a:gd name="connsiteX19" fmla="*/ 10000 w 10000"/>
                  <a:gd name="connsiteY19" fmla="*/ 5314 h 10000"/>
                  <a:gd name="connsiteX20" fmla="*/ 10000 w 10000"/>
                  <a:gd name="connsiteY20" fmla="*/ 5314 h 10000"/>
                  <a:gd name="connsiteX21" fmla="*/ 5844 w 10000"/>
                  <a:gd name="connsiteY21" fmla="*/ 2125 h 10000"/>
                  <a:gd name="connsiteX22" fmla="*/ 2208 w 10000"/>
                  <a:gd name="connsiteY22" fmla="*/ 0 h 10000"/>
                  <a:gd name="connsiteX23" fmla="*/ 2727 w 10000"/>
                  <a:gd name="connsiteY23" fmla="*/ 2995 h 10000"/>
                  <a:gd name="connsiteX24" fmla="*/ 2338 w 10000"/>
                  <a:gd name="connsiteY24" fmla="*/ 8406 h 10000"/>
                  <a:gd name="connsiteX25" fmla="*/ 0 w 10000"/>
                  <a:gd name="connsiteY2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7662 w 10000"/>
                  <a:gd name="connsiteY12" fmla="*/ 7343 h 10000"/>
                  <a:gd name="connsiteX13" fmla="*/ 8571 w 10000"/>
                  <a:gd name="connsiteY13" fmla="*/ 6570 h 10000"/>
                  <a:gd name="connsiteX14" fmla="*/ 9610 w 10000"/>
                  <a:gd name="connsiteY14" fmla="*/ 5701 h 10000"/>
                  <a:gd name="connsiteX15" fmla="*/ 9740 w 10000"/>
                  <a:gd name="connsiteY15" fmla="*/ 5604 h 10000"/>
                  <a:gd name="connsiteX16" fmla="*/ 10000 w 10000"/>
                  <a:gd name="connsiteY16" fmla="*/ 5410 h 10000"/>
                  <a:gd name="connsiteX17" fmla="*/ 10000 w 10000"/>
                  <a:gd name="connsiteY17" fmla="*/ 5410 h 10000"/>
                  <a:gd name="connsiteX18" fmla="*/ 10000 w 10000"/>
                  <a:gd name="connsiteY18" fmla="*/ 5314 h 10000"/>
                  <a:gd name="connsiteX19" fmla="*/ 10000 w 10000"/>
                  <a:gd name="connsiteY19" fmla="*/ 5314 h 10000"/>
                  <a:gd name="connsiteX20" fmla="*/ 5844 w 10000"/>
                  <a:gd name="connsiteY20" fmla="*/ 2125 h 10000"/>
                  <a:gd name="connsiteX21" fmla="*/ 2208 w 10000"/>
                  <a:gd name="connsiteY21" fmla="*/ 0 h 10000"/>
                  <a:gd name="connsiteX22" fmla="*/ 2727 w 10000"/>
                  <a:gd name="connsiteY22" fmla="*/ 2995 h 10000"/>
                  <a:gd name="connsiteX23" fmla="*/ 2338 w 10000"/>
                  <a:gd name="connsiteY23" fmla="*/ 8406 h 10000"/>
                  <a:gd name="connsiteX24" fmla="*/ 0 w 10000"/>
                  <a:gd name="connsiteY2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7662 w 10000"/>
                  <a:gd name="connsiteY11" fmla="*/ 7343 h 10000"/>
                  <a:gd name="connsiteX12" fmla="*/ 8571 w 10000"/>
                  <a:gd name="connsiteY12" fmla="*/ 6570 h 10000"/>
                  <a:gd name="connsiteX13" fmla="*/ 9610 w 10000"/>
                  <a:gd name="connsiteY13" fmla="*/ 5701 h 10000"/>
                  <a:gd name="connsiteX14" fmla="*/ 9740 w 10000"/>
                  <a:gd name="connsiteY14" fmla="*/ 5604 h 10000"/>
                  <a:gd name="connsiteX15" fmla="*/ 10000 w 10000"/>
                  <a:gd name="connsiteY15" fmla="*/ 5410 h 10000"/>
                  <a:gd name="connsiteX16" fmla="*/ 10000 w 10000"/>
                  <a:gd name="connsiteY16" fmla="*/ 5410 h 10000"/>
                  <a:gd name="connsiteX17" fmla="*/ 10000 w 10000"/>
                  <a:gd name="connsiteY17" fmla="*/ 5314 h 10000"/>
                  <a:gd name="connsiteX18" fmla="*/ 10000 w 10000"/>
                  <a:gd name="connsiteY18" fmla="*/ 5314 h 10000"/>
                  <a:gd name="connsiteX19" fmla="*/ 5844 w 10000"/>
                  <a:gd name="connsiteY19" fmla="*/ 2125 h 10000"/>
                  <a:gd name="connsiteX20" fmla="*/ 2208 w 10000"/>
                  <a:gd name="connsiteY20" fmla="*/ 0 h 10000"/>
                  <a:gd name="connsiteX21" fmla="*/ 2727 w 10000"/>
                  <a:gd name="connsiteY21" fmla="*/ 2995 h 10000"/>
                  <a:gd name="connsiteX22" fmla="*/ 2338 w 10000"/>
                  <a:gd name="connsiteY22" fmla="*/ 8406 h 10000"/>
                  <a:gd name="connsiteX23" fmla="*/ 0 w 10000"/>
                  <a:gd name="connsiteY2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116 h 10000"/>
                  <a:gd name="connsiteX10" fmla="*/ 7662 w 10000"/>
                  <a:gd name="connsiteY10" fmla="*/ 7343 h 10000"/>
                  <a:gd name="connsiteX11" fmla="*/ 8571 w 10000"/>
                  <a:gd name="connsiteY11" fmla="*/ 6570 h 10000"/>
                  <a:gd name="connsiteX12" fmla="*/ 9610 w 10000"/>
                  <a:gd name="connsiteY12" fmla="*/ 5701 h 10000"/>
                  <a:gd name="connsiteX13" fmla="*/ 9740 w 10000"/>
                  <a:gd name="connsiteY13" fmla="*/ 5604 h 10000"/>
                  <a:gd name="connsiteX14" fmla="*/ 10000 w 10000"/>
                  <a:gd name="connsiteY14" fmla="*/ 5410 h 10000"/>
                  <a:gd name="connsiteX15" fmla="*/ 10000 w 10000"/>
                  <a:gd name="connsiteY15" fmla="*/ 5410 h 10000"/>
                  <a:gd name="connsiteX16" fmla="*/ 10000 w 10000"/>
                  <a:gd name="connsiteY16" fmla="*/ 5314 h 10000"/>
                  <a:gd name="connsiteX17" fmla="*/ 10000 w 10000"/>
                  <a:gd name="connsiteY17" fmla="*/ 5314 h 10000"/>
                  <a:gd name="connsiteX18" fmla="*/ 5844 w 10000"/>
                  <a:gd name="connsiteY18" fmla="*/ 2125 h 10000"/>
                  <a:gd name="connsiteX19" fmla="*/ 2208 w 10000"/>
                  <a:gd name="connsiteY19" fmla="*/ 0 h 10000"/>
                  <a:gd name="connsiteX20" fmla="*/ 2727 w 10000"/>
                  <a:gd name="connsiteY20" fmla="*/ 2995 h 10000"/>
                  <a:gd name="connsiteX21" fmla="*/ 2338 w 10000"/>
                  <a:gd name="connsiteY21" fmla="*/ 8406 h 10000"/>
                  <a:gd name="connsiteX22" fmla="*/ 0 w 10000"/>
                  <a:gd name="connsiteY2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116 h 10000"/>
                  <a:gd name="connsiteX9" fmla="*/ 7662 w 10000"/>
                  <a:gd name="connsiteY9" fmla="*/ 7343 h 10000"/>
                  <a:gd name="connsiteX10" fmla="*/ 8571 w 10000"/>
                  <a:gd name="connsiteY10" fmla="*/ 6570 h 10000"/>
                  <a:gd name="connsiteX11" fmla="*/ 9610 w 10000"/>
                  <a:gd name="connsiteY11" fmla="*/ 5701 h 10000"/>
                  <a:gd name="connsiteX12" fmla="*/ 9740 w 10000"/>
                  <a:gd name="connsiteY12" fmla="*/ 5604 h 10000"/>
                  <a:gd name="connsiteX13" fmla="*/ 10000 w 10000"/>
                  <a:gd name="connsiteY13" fmla="*/ 5410 h 10000"/>
                  <a:gd name="connsiteX14" fmla="*/ 10000 w 10000"/>
                  <a:gd name="connsiteY14" fmla="*/ 5410 h 10000"/>
                  <a:gd name="connsiteX15" fmla="*/ 10000 w 10000"/>
                  <a:gd name="connsiteY15" fmla="*/ 5314 h 10000"/>
                  <a:gd name="connsiteX16" fmla="*/ 10000 w 10000"/>
                  <a:gd name="connsiteY16" fmla="*/ 5314 h 10000"/>
                  <a:gd name="connsiteX17" fmla="*/ 5844 w 10000"/>
                  <a:gd name="connsiteY17" fmla="*/ 2125 h 10000"/>
                  <a:gd name="connsiteX18" fmla="*/ 2208 w 10000"/>
                  <a:gd name="connsiteY18" fmla="*/ 0 h 10000"/>
                  <a:gd name="connsiteX19" fmla="*/ 2727 w 10000"/>
                  <a:gd name="connsiteY19" fmla="*/ 2995 h 10000"/>
                  <a:gd name="connsiteX20" fmla="*/ 2338 w 10000"/>
                  <a:gd name="connsiteY20" fmla="*/ 8406 h 10000"/>
                  <a:gd name="connsiteX21" fmla="*/ 0 w 10000"/>
                  <a:gd name="connsiteY2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7662 w 10000"/>
                  <a:gd name="connsiteY8" fmla="*/ 7343 h 10000"/>
                  <a:gd name="connsiteX9" fmla="*/ 8571 w 10000"/>
                  <a:gd name="connsiteY9" fmla="*/ 6570 h 10000"/>
                  <a:gd name="connsiteX10" fmla="*/ 9610 w 10000"/>
                  <a:gd name="connsiteY10" fmla="*/ 5701 h 10000"/>
                  <a:gd name="connsiteX11" fmla="*/ 9740 w 10000"/>
                  <a:gd name="connsiteY11" fmla="*/ 5604 h 10000"/>
                  <a:gd name="connsiteX12" fmla="*/ 10000 w 10000"/>
                  <a:gd name="connsiteY12" fmla="*/ 5410 h 10000"/>
                  <a:gd name="connsiteX13" fmla="*/ 10000 w 10000"/>
                  <a:gd name="connsiteY13" fmla="*/ 5410 h 10000"/>
                  <a:gd name="connsiteX14" fmla="*/ 10000 w 10000"/>
                  <a:gd name="connsiteY14" fmla="*/ 5314 h 10000"/>
                  <a:gd name="connsiteX15" fmla="*/ 10000 w 10000"/>
                  <a:gd name="connsiteY15" fmla="*/ 5314 h 10000"/>
                  <a:gd name="connsiteX16" fmla="*/ 5844 w 10000"/>
                  <a:gd name="connsiteY16" fmla="*/ 2125 h 10000"/>
                  <a:gd name="connsiteX17" fmla="*/ 2208 w 10000"/>
                  <a:gd name="connsiteY17" fmla="*/ 0 h 10000"/>
                  <a:gd name="connsiteX18" fmla="*/ 2727 w 10000"/>
                  <a:gd name="connsiteY18" fmla="*/ 2995 h 10000"/>
                  <a:gd name="connsiteX19" fmla="*/ 2338 w 10000"/>
                  <a:gd name="connsiteY19" fmla="*/ 8406 h 10000"/>
                  <a:gd name="connsiteX20" fmla="*/ 0 w 10000"/>
                  <a:gd name="connsiteY2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7662 w 10000"/>
                  <a:gd name="connsiteY7" fmla="*/ 7343 h 10000"/>
                  <a:gd name="connsiteX8" fmla="*/ 8571 w 10000"/>
                  <a:gd name="connsiteY8" fmla="*/ 6570 h 10000"/>
                  <a:gd name="connsiteX9" fmla="*/ 9610 w 10000"/>
                  <a:gd name="connsiteY9" fmla="*/ 5701 h 10000"/>
                  <a:gd name="connsiteX10" fmla="*/ 9740 w 10000"/>
                  <a:gd name="connsiteY10" fmla="*/ 5604 h 10000"/>
                  <a:gd name="connsiteX11" fmla="*/ 10000 w 10000"/>
                  <a:gd name="connsiteY11" fmla="*/ 5410 h 10000"/>
                  <a:gd name="connsiteX12" fmla="*/ 10000 w 10000"/>
                  <a:gd name="connsiteY12" fmla="*/ 5410 h 10000"/>
                  <a:gd name="connsiteX13" fmla="*/ 10000 w 10000"/>
                  <a:gd name="connsiteY13" fmla="*/ 5314 h 10000"/>
                  <a:gd name="connsiteX14" fmla="*/ 10000 w 10000"/>
                  <a:gd name="connsiteY14" fmla="*/ 5314 h 10000"/>
                  <a:gd name="connsiteX15" fmla="*/ 5844 w 10000"/>
                  <a:gd name="connsiteY15" fmla="*/ 2125 h 10000"/>
                  <a:gd name="connsiteX16" fmla="*/ 2208 w 10000"/>
                  <a:gd name="connsiteY16" fmla="*/ 0 h 10000"/>
                  <a:gd name="connsiteX17" fmla="*/ 2727 w 10000"/>
                  <a:gd name="connsiteY17" fmla="*/ 2995 h 10000"/>
                  <a:gd name="connsiteX18" fmla="*/ 2338 w 10000"/>
                  <a:gd name="connsiteY18" fmla="*/ 8406 h 10000"/>
                  <a:gd name="connsiteX19" fmla="*/ 0 w 10000"/>
                  <a:gd name="connsiteY1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7662 w 10000"/>
                  <a:gd name="connsiteY6" fmla="*/ 7343 h 10000"/>
                  <a:gd name="connsiteX7" fmla="*/ 8571 w 10000"/>
                  <a:gd name="connsiteY7" fmla="*/ 6570 h 10000"/>
                  <a:gd name="connsiteX8" fmla="*/ 9610 w 10000"/>
                  <a:gd name="connsiteY8" fmla="*/ 5701 h 10000"/>
                  <a:gd name="connsiteX9" fmla="*/ 9740 w 10000"/>
                  <a:gd name="connsiteY9" fmla="*/ 5604 h 10000"/>
                  <a:gd name="connsiteX10" fmla="*/ 10000 w 10000"/>
                  <a:gd name="connsiteY10" fmla="*/ 5410 h 10000"/>
                  <a:gd name="connsiteX11" fmla="*/ 10000 w 10000"/>
                  <a:gd name="connsiteY11" fmla="*/ 5410 h 10000"/>
                  <a:gd name="connsiteX12" fmla="*/ 10000 w 10000"/>
                  <a:gd name="connsiteY12" fmla="*/ 5314 h 10000"/>
                  <a:gd name="connsiteX13" fmla="*/ 10000 w 10000"/>
                  <a:gd name="connsiteY13" fmla="*/ 5314 h 10000"/>
                  <a:gd name="connsiteX14" fmla="*/ 5844 w 10000"/>
                  <a:gd name="connsiteY14" fmla="*/ 2125 h 10000"/>
                  <a:gd name="connsiteX15" fmla="*/ 2208 w 10000"/>
                  <a:gd name="connsiteY15" fmla="*/ 0 h 10000"/>
                  <a:gd name="connsiteX16" fmla="*/ 2727 w 10000"/>
                  <a:gd name="connsiteY16" fmla="*/ 2995 h 10000"/>
                  <a:gd name="connsiteX17" fmla="*/ 2338 w 10000"/>
                  <a:gd name="connsiteY17" fmla="*/ 8406 h 10000"/>
                  <a:gd name="connsiteX18" fmla="*/ 0 w 10000"/>
                  <a:gd name="connsiteY1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7662 w 10000"/>
                  <a:gd name="connsiteY5" fmla="*/ 7343 h 10000"/>
                  <a:gd name="connsiteX6" fmla="*/ 8571 w 10000"/>
                  <a:gd name="connsiteY6" fmla="*/ 6570 h 10000"/>
                  <a:gd name="connsiteX7" fmla="*/ 9610 w 10000"/>
                  <a:gd name="connsiteY7" fmla="*/ 5701 h 10000"/>
                  <a:gd name="connsiteX8" fmla="*/ 9740 w 10000"/>
                  <a:gd name="connsiteY8" fmla="*/ 5604 h 10000"/>
                  <a:gd name="connsiteX9" fmla="*/ 10000 w 10000"/>
                  <a:gd name="connsiteY9" fmla="*/ 5410 h 10000"/>
                  <a:gd name="connsiteX10" fmla="*/ 10000 w 10000"/>
                  <a:gd name="connsiteY10" fmla="*/ 5410 h 10000"/>
                  <a:gd name="connsiteX11" fmla="*/ 10000 w 10000"/>
                  <a:gd name="connsiteY11" fmla="*/ 5314 h 10000"/>
                  <a:gd name="connsiteX12" fmla="*/ 10000 w 10000"/>
                  <a:gd name="connsiteY12" fmla="*/ 5314 h 10000"/>
                  <a:gd name="connsiteX13" fmla="*/ 5844 w 10000"/>
                  <a:gd name="connsiteY13" fmla="*/ 2125 h 10000"/>
                  <a:gd name="connsiteX14" fmla="*/ 2208 w 10000"/>
                  <a:gd name="connsiteY14" fmla="*/ 0 h 10000"/>
                  <a:gd name="connsiteX15" fmla="*/ 2727 w 10000"/>
                  <a:gd name="connsiteY15" fmla="*/ 2995 h 10000"/>
                  <a:gd name="connsiteX16" fmla="*/ 2338 w 10000"/>
                  <a:gd name="connsiteY16" fmla="*/ 8406 h 10000"/>
                  <a:gd name="connsiteX17" fmla="*/ 0 w 10000"/>
                  <a:gd name="connsiteY1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7662 w 10000"/>
                  <a:gd name="connsiteY4" fmla="*/ 7343 h 10000"/>
                  <a:gd name="connsiteX5" fmla="*/ 8571 w 10000"/>
                  <a:gd name="connsiteY5" fmla="*/ 6570 h 10000"/>
                  <a:gd name="connsiteX6" fmla="*/ 9610 w 10000"/>
                  <a:gd name="connsiteY6" fmla="*/ 5701 h 10000"/>
                  <a:gd name="connsiteX7" fmla="*/ 9740 w 10000"/>
                  <a:gd name="connsiteY7" fmla="*/ 5604 h 10000"/>
                  <a:gd name="connsiteX8" fmla="*/ 10000 w 10000"/>
                  <a:gd name="connsiteY8" fmla="*/ 5410 h 10000"/>
                  <a:gd name="connsiteX9" fmla="*/ 10000 w 10000"/>
                  <a:gd name="connsiteY9" fmla="*/ 5410 h 10000"/>
                  <a:gd name="connsiteX10" fmla="*/ 10000 w 10000"/>
                  <a:gd name="connsiteY10" fmla="*/ 5314 h 10000"/>
                  <a:gd name="connsiteX11" fmla="*/ 10000 w 10000"/>
                  <a:gd name="connsiteY11" fmla="*/ 5314 h 10000"/>
                  <a:gd name="connsiteX12" fmla="*/ 5844 w 10000"/>
                  <a:gd name="connsiteY12" fmla="*/ 2125 h 10000"/>
                  <a:gd name="connsiteX13" fmla="*/ 2208 w 10000"/>
                  <a:gd name="connsiteY13" fmla="*/ 0 h 10000"/>
                  <a:gd name="connsiteX14" fmla="*/ 2727 w 10000"/>
                  <a:gd name="connsiteY14" fmla="*/ 2995 h 10000"/>
                  <a:gd name="connsiteX15" fmla="*/ 2338 w 10000"/>
                  <a:gd name="connsiteY15" fmla="*/ 8406 h 10000"/>
                  <a:gd name="connsiteX16" fmla="*/ 0 w 10000"/>
                  <a:gd name="connsiteY1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8571 w 10000"/>
                  <a:gd name="connsiteY4" fmla="*/ 6570 h 10000"/>
                  <a:gd name="connsiteX5" fmla="*/ 9610 w 10000"/>
                  <a:gd name="connsiteY5" fmla="*/ 5701 h 10000"/>
                  <a:gd name="connsiteX6" fmla="*/ 9740 w 10000"/>
                  <a:gd name="connsiteY6" fmla="*/ 5604 h 10000"/>
                  <a:gd name="connsiteX7" fmla="*/ 10000 w 10000"/>
                  <a:gd name="connsiteY7" fmla="*/ 5410 h 10000"/>
                  <a:gd name="connsiteX8" fmla="*/ 10000 w 10000"/>
                  <a:gd name="connsiteY8" fmla="*/ 5410 h 10000"/>
                  <a:gd name="connsiteX9" fmla="*/ 10000 w 10000"/>
                  <a:gd name="connsiteY9" fmla="*/ 5314 h 10000"/>
                  <a:gd name="connsiteX10" fmla="*/ 10000 w 10000"/>
                  <a:gd name="connsiteY10" fmla="*/ 5314 h 10000"/>
                  <a:gd name="connsiteX11" fmla="*/ 5844 w 10000"/>
                  <a:gd name="connsiteY11" fmla="*/ 2125 h 10000"/>
                  <a:gd name="connsiteX12" fmla="*/ 2208 w 10000"/>
                  <a:gd name="connsiteY12" fmla="*/ 0 h 10000"/>
                  <a:gd name="connsiteX13" fmla="*/ 2727 w 10000"/>
                  <a:gd name="connsiteY13" fmla="*/ 2995 h 10000"/>
                  <a:gd name="connsiteX14" fmla="*/ 2338 w 10000"/>
                  <a:gd name="connsiteY14" fmla="*/ 8406 h 10000"/>
                  <a:gd name="connsiteX15" fmla="*/ 0 w 10000"/>
                  <a:gd name="connsiteY1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9610 w 10000"/>
                  <a:gd name="connsiteY4" fmla="*/ 5701 h 10000"/>
                  <a:gd name="connsiteX5" fmla="*/ 9740 w 10000"/>
                  <a:gd name="connsiteY5" fmla="*/ 5604 h 10000"/>
                  <a:gd name="connsiteX6" fmla="*/ 10000 w 10000"/>
                  <a:gd name="connsiteY6" fmla="*/ 5410 h 10000"/>
                  <a:gd name="connsiteX7" fmla="*/ 10000 w 10000"/>
                  <a:gd name="connsiteY7" fmla="*/ 5410 h 10000"/>
                  <a:gd name="connsiteX8" fmla="*/ 10000 w 10000"/>
                  <a:gd name="connsiteY8" fmla="*/ 5314 h 10000"/>
                  <a:gd name="connsiteX9" fmla="*/ 10000 w 10000"/>
                  <a:gd name="connsiteY9" fmla="*/ 5314 h 10000"/>
                  <a:gd name="connsiteX10" fmla="*/ 5844 w 10000"/>
                  <a:gd name="connsiteY10" fmla="*/ 2125 h 10000"/>
                  <a:gd name="connsiteX11" fmla="*/ 2208 w 10000"/>
                  <a:gd name="connsiteY11" fmla="*/ 0 h 10000"/>
                  <a:gd name="connsiteX12" fmla="*/ 2727 w 10000"/>
                  <a:gd name="connsiteY12" fmla="*/ 2995 h 10000"/>
                  <a:gd name="connsiteX13" fmla="*/ 2338 w 10000"/>
                  <a:gd name="connsiteY13" fmla="*/ 8406 h 10000"/>
                  <a:gd name="connsiteX14" fmla="*/ 0 w 10000"/>
                  <a:gd name="connsiteY1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9740 w 10000"/>
                  <a:gd name="connsiteY4" fmla="*/ 5604 h 10000"/>
                  <a:gd name="connsiteX5" fmla="*/ 10000 w 10000"/>
                  <a:gd name="connsiteY5" fmla="*/ 5410 h 10000"/>
                  <a:gd name="connsiteX6" fmla="*/ 10000 w 10000"/>
                  <a:gd name="connsiteY6" fmla="*/ 5410 h 10000"/>
                  <a:gd name="connsiteX7" fmla="*/ 10000 w 10000"/>
                  <a:gd name="connsiteY7" fmla="*/ 5314 h 10000"/>
                  <a:gd name="connsiteX8" fmla="*/ 10000 w 10000"/>
                  <a:gd name="connsiteY8" fmla="*/ 5314 h 10000"/>
                  <a:gd name="connsiteX9" fmla="*/ 5844 w 10000"/>
                  <a:gd name="connsiteY9" fmla="*/ 2125 h 10000"/>
                  <a:gd name="connsiteX10" fmla="*/ 2208 w 10000"/>
                  <a:gd name="connsiteY10" fmla="*/ 0 h 10000"/>
                  <a:gd name="connsiteX11" fmla="*/ 2727 w 10000"/>
                  <a:gd name="connsiteY11" fmla="*/ 2995 h 10000"/>
                  <a:gd name="connsiteX12" fmla="*/ 2338 w 10000"/>
                  <a:gd name="connsiteY12" fmla="*/ 8406 h 10000"/>
                  <a:gd name="connsiteX13" fmla="*/ 0 w 10000"/>
                  <a:gd name="connsiteY1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10000 w 10000"/>
                  <a:gd name="connsiteY4" fmla="*/ 5410 h 10000"/>
                  <a:gd name="connsiteX5" fmla="*/ 10000 w 10000"/>
                  <a:gd name="connsiteY5" fmla="*/ 5410 h 10000"/>
                  <a:gd name="connsiteX6" fmla="*/ 10000 w 10000"/>
                  <a:gd name="connsiteY6" fmla="*/ 5314 h 10000"/>
                  <a:gd name="connsiteX7" fmla="*/ 10000 w 10000"/>
                  <a:gd name="connsiteY7" fmla="*/ 5314 h 10000"/>
                  <a:gd name="connsiteX8" fmla="*/ 5844 w 10000"/>
                  <a:gd name="connsiteY8" fmla="*/ 2125 h 10000"/>
                  <a:gd name="connsiteX9" fmla="*/ 2208 w 10000"/>
                  <a:gd name="connsiteY9" fmla="*/ 0 h 10000"/>
                  <a:gd name="connsiteX10" fmla="*/ 2727 w 10000"/>
                  <a:gd name="connsiteY10" fmla="*/ 2995 h 10000"/>
                  <a:gd name="connsiteX11" fmla="*/ 2338 w 10000"/>
                  <a:gd name="connsiteY11" fmla="*/ 8406 h 10000"/>
                  <a:gd name="connsiteX12" fmla="*/ 0 w 10000"/>
                  <a:gd name="connsiteY1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10000 w 10000"/>
                  <a:gd name="connsiteY3" fmla="*/ 5410 h 10000"/>
                  <a:gd name="connsiteX4" fmla="*/ 10000 w 10000"/>
                  <a:gd name="connsiteY4" fmla="*/ 5410 h 10000"/>
                  <a:gd name="connsiteX5" fmla="*/ 10000 w 10000"/>
                  <a:gd name="connsiteY5" fmla="*/ 5314 h 10000"/>
                  <a:gd name="connsiteX6" fmla="*/ 10000 w 10000"/>
                  <a:gd name="connsiteY6" fmla="*/ 5314 h 10000"/>
                  <a:gd name="connsiteX7" fmla="*/ 5844 w 10000"/>
                  <a:gd name="connsiteY7" fmla="*/ 2125 h 10000"/>
                  <a:gd name="connsiteX8" fmla="*/ 2208 w 10000"/>
                  <a:gd name="connsiteY8" fmla="*/ 0 h 10000"/>
                  <a:gd name="connsiteX9" fmla="*/ 2727 w 10000"/>
                  <a:gd name="connsiteY9" fmla="*/ 2995 h 10000"/>
                  <a:gd name="connsiteX10" fmla="*/ 2338 w 10000"/>
                  <a:gd name="connsiteY10" fmla="*/ 8406 h 10000"/>
                  <a:gd name="connsiteX11" fmla="*/ 0 w 10000"/>
                  <a:gd name="connsiteY11" fmla="*/ 9855 h 10000"/>
                  <a:gd name="connsiteX0" fmla="*/ 0 w 10000"/>
                  <a:gd name="connsiteY0" fmla="*/ 9855 h 9855"/>
                  <a:gd name="connsiteX1" fmla="*/ 5584 w 10000"/>
                  <a:gd name="connsiteY1" fmla="*/ 8889 h 9855"/>
                  <a:gd name="connsiteX2" fmla="*/ 10000 w 10000"/>
                  <a:gd name="connsiteY2" fmla="*/ 5410 h 9855"/>
                  <a:gd name="connsiteX3" fmla="*/ 10000 w 10000"/>
                  <a:gd name="connsiteY3" fmla="*/ 5410 h 9855"/>
                  <a:gd name="connsiteX4" fmla="*/ 10000 w 10000"/>
                  <a:gd name="connsiteY4" fmla="*/ 5314 h 9855"/>
                  <a:gd name="connsiteX5" fmla="*/ 10000 w 10000"/>
                  <a:gd name="connsiteY5" fmla="*/ 5314 h 9855"/>
                  <a:gd name="connsiteX6" fmla="*/ 5844 w 10000"/>
                  <a:gd name="connsiteY6" fmla="*/ 2125 h 9855"/>
                  <a:gd name="connsiteX7" fmla="*/ 2208 w 10000"/>
                  <a:gd name="connsiteY7" fmla="*/ 0 h 9855"/>
                  <a:gd name="connsiteX8" fmla="*/ 2727 w 10000"/>
                  <a:gd name="connsiteY8" fmla="*/ 2995 h 9855"/>
                  <a:gd name="connsiteX9" fmla="*/ 2338 w 10000"/>
                  <a:gd name="connsiteY9" fmla="*/ 8406 h 9855"/>
                  <a:gd name="connsiteX10" fmla="*/ 0 w 10000"/>
                  <a:gd name="connsiteY10" fmla="*/ 9855 h 9855"/>
                  <a:gd name="connsiteX0" fmla="*/ 0 w 10000"/>
                  <a:gd name="connsiteY0" fmla="*/ 10000 h 10178"/>
                  <a:gd name="connsiteX1" fmla="*/ 5584 w 10000"/>
                  <a:gd name="connsiteY1" fmla="*/ 9020 h 10178"/>
                  <a:gd name="connsiteX2" fmla="*/ 10000 w 10000"/>
                  <a:gd name="connsiteY2" fmla="*/ 5490 h 10178"/>
                  <a:gd name="connsiteX3" fmla="*/ 10000 w 10000"/>
                  <a:gd name="connsiteY3" fmla="*/ 5490 h 10178"/>
                  <a:gd name="connsiteX4" fmla="*/ 10000 w 10000"/>
                  <a:gd name="connsiteY4" fmla="*/ 5392 h 10178"/>
                  <a:gd name="connsiteX5" fmla="*/ 10000 w 10000"/>
                  <a:gd name="connsiteY5" fmla="*/ 5392 h 10178"/>
                  <a:gd name="connsiteX6" fmla="*/ 5844 w 10000"/>
                  <a:gd name="connsiteY6" fmla="*/ 2156 h 10178"/>
                  <a:gd name="connsiteX7" fmla="*/ 2208 w 10000"/>
                  <a:gd name="connsiteY7" fmla="*/ 0 h 10178"/>
                  <a:gd name="connsiteX8" fmla="*/ 2727 w 10000"/>
                  <a:gd name="connsiteY8" fmla="*/ 3039 h 10178"/>
                  <a:gd name="connsiteX9" fmla="*/ 2338 w 10000"/>
                  <a:gd name="connsiteY9" fmla="*/ 8530 h 10178"/>
                  <a:gd name="connsiteX10" fmla="*/ 0 w 10000"/>
                  <a:gd name="connsiteY10" fmla="*/ 10000 h 10178"/>
                  <a:gd name="connsiteX0" fmla="*/ 175 w 10175"/>
                  <a:gd name="connsiteY0" fmla="*/ 10000 h 10341"/>
                  <a:gd name="connsiteX1" fmla="*/ 5759 w 10175"/>
                  <a:gd name="connsiteY1" fmla="*/ 9020 h 10341"/>
                  <a:gd name="connsiteX2" fmla="*/ 10175 w 10175"/>
                  <a:gd name="connsiteY2" fmla="*/ 5490 h 10341"/>
                  <a:gd name="connsiteX3" fmla="*/ 10175 w 10175"/>
                  <a:gd name="connsiteY3" fmla="*/ 5490 h 10341"/>
                  <a:gd name="connsiteX4" fmla="*/ 10175 w 10175"/>
                  <a:gd name="connsiteY4" fmla="*/ 5392 h 10341"/>
                  <a:gd name="connsiteX5" fmla="*/ 10175 w 10175"/>
                  <a:gd name="connsiteY5" fmla="*/ 5392 h 10341"/>
                  <a:gd name="connsiteX6" fmla="*/ 6019 w 10175"/>
                  <a:gd name="connsiteY6" fmla="*/ 2156 h 10341"/>
                  <a:gd name="connsiteX7" fmla="*/ 2383 w 10175"/>
                  <a:gd name="connsiteY7" fmla="*/ 0 h 10341"/>
                  <a:gd name="connsiteX8" fmla="*/ 2902 w 10175"/>
                  <a:gd name="connsiteY8" fmla="*/ 3039 h 10341"/>
                  <a:gd name="connsiteX9" fmla="*/ 2513 w 10175"/>
                  <a:gd name="connsiteY9" fmla="*/ 8530 h 10341"/>
                  <a:gd name="connsiteX10" fmla="*/ 175 w 10175"/>
                  <a:gd name="connsiteY10" fmla="*/ 10000 h 10341"/>
                  <a:gd name="connsiteX0" fmla="*/ 0 w 10000"/>
                  <a:gd name="connsiteY0" fmla="*/ 10000 h 10341"/>
                  <a:gd name="connsiteX1" fmla="*/ 5584 w 10000"/>
                  <a:gd name="connsiteY1" fmla="*/ 9020 h 10341"/>
                  <a:gd name="connsiteX2" fmla="*/ 10000 w 10000"/>
                  <a:gd name="connsiteY2" fmla="*/ 5490 h 10341"/>
                  <a:gd name="connsiteX3" fmla="*/ 10000 w 10000"/>
                  <a:gd name="connsiteY3" fmla="*/ 5490 h 10341"/>
                  <a:gd name="connsiteX4" fmla="*/ 10000 w 10000"/>
                  <a:gd name="connsiteY4" fmla="*/ 5392 h 10341"/>
                  <a:gd name="connsiteX5" fmla="*/ 10000 w 10000"/>
                  <a:gd name="connsiteY5" fmla="*/ 5392 h 10341"/>
                  <a:gd name="connsiteX6" fmla="*/ 5844 w 10000"/>
                  <a:gd name="connsiteY6" fmla="*/ 2156 h 10341"/>
                  <a:gd name="connsiteX7" fmla="*/ 2208 w 10000"/>
                  <a:gd name="connsiteY7" fmla="*/ 0 h 10341"/>
                  <a:gd name="connsiteX8" fmla="*/ 2727 w 10000"/>
                  <a:gd name="connsiteY8" fmla="*/ 3039 h 10341"/>
                  <a:gd name="connsiteX9" fmla="*/ 2338 w 10000"/>
                  <a:gd name="connsiteY9" fmla="*/ 8530 h 10341"/>
                  <a:gd name="connsiteX10" fmla="*/ 0 w 10000"/>
                  <a:gd name="connsiteY10" fmla="*/ 10000 h 10341"/>
                  <a:gd name="connsiteX0" fmla="*/ 0 w 10000"/>
                  <a:gd name="connsiteY0" fmla="*/ 10000 h 10341"/>
                  <a:gd name="connsiteX1" fmla="*/ 5584 w 10000"/>
                  <a:gd name="connsiteY1" fmla="*/ 9020 h 10341"/>
                  <a:gd name="connsiteX2" fmla="*/ 10000 w 10000"/>
                  <a:gd name="connsiteY2" fmla="*/ 5490 h 10341"/>
                  <a:gd name="connsiteX3" fmla="*/ 10000 w 10000"/>
                  <a:gd name="connsiteY3" fmla="*/ 5490 h 10341"/>
                  <a:gd name="connsiteX4" fmla="*/ 10000 w 10000"/>
                  <a:gd name="connsiteY4" fmla="*/ 5392 h 10341"/>
                  <a:gd name="connsiteX5" fmla="*/ 10000 w 10000"/>
                  <a:gd name="connsiteY5" fmla="*/ 5392 h 10341"/>
                  <a:gd name="connsiteX6" fmla="*/ 5844 w 10000"/>
                  <a:gd name="connsiteY6" fmla="*/ 2156 h 10341"/>
                  <a:gd name="connsiteX7" fmla="*/ 2208 w 10000"/>
                  <a:gd name="connsiteY7" fmla="*/ 0 h 10341"/>
                  <a:gd name="connsiteX8" fmla="*/ 2727 w 10000"/>
                  <a:gd name="connsiteY8" fmla="*/ 3039 h 10341"/>
                  <a:gd name="connsiteX9" fmla="*/ 2338 w 10000"/>
                  <a:gd name="connsiteY9" fmla="*/ 8530 h 10341"/>
                  <a:gd name="connsiteX10" fmla="*/ 0 w 10000"/>
                  <a:gd name="connsiteY10" fmla="*/ 10000 h 10341"/>
                  <a:gd name="connsiteX0" fmla="*/ 0 w 10000"/>
                  <a:gd name="connsiteY0" fmla="*/ 10000 h 10322"/>
                  <a:gd name="connsiteX1" fmla="*/ 5584 w 10000"/>
                  <a:gd name="connsiteY1" fmla="*/ 9020 h 10322"/>
                  <a:gd name="connsiteX2" fmla="*/ 10000 w 10000"/>
                  <a:gd name="connsiteY2" fmla="*/ 5490 h 10322"/>
                  <a:gd name="connsiteX3" fmla="*/ 10000 w 10000"/>
                  <a:gd name="connsiteY3" fmla="*/ 5490 h 10322"/>
                  <a:gd name="connsiteX4" fmla="*/ 10000 w 10000"/>
                  <a:gd name="connsiteY4" fmla="*/ 5392 h 10322"/>
                  <a:gd name="connsiteX5" fmla="*/ 10000 w 10000"/>
                  <a:gd name="connsiteY5" fmla="*/ 5392 h 10322"/>
                  <a:gd name="connsiteX6" fmla="*/ 5844 w 10000"/>
                  <a:gd name="connsiteY6" fmla="*/ 2156 h 10322"/>
                  <a:gd name="connsiteX7" fmla="*/ 2208 w 10000"/>
                  <a:gd name="connsiteY7" fmla="*/ 0 h 10322"/>
                  <a:gd name="connsiteX8" fmla="*/ 2727 w 10000"/>
                  <a:gd name="connsiteY8" fmla="*/ 3039 h 10322"/>
                  <a:gd name="connsiteX9" fmla="*/ 2338 w 10000"/>
                  <a:gd name="connsiteY9" fmla="*/ 8530 h 10322"/>
                  <a:gd name="connsiteX10" fmla="*/ 0 w 10000"/>
                  <a:gd name="connsiteY10" fmla="*/ 10000 h 10322"/>
                  <a:gd name="connsiteX0" fmla="*/ 0 w 10000"/>
                  <a:gd name="connsiteY0" fmla="*/ 10000 h 10166"/>
                  <a:gd name="connsiteX1" fmla="*/ 5584 w 10000"/>
                  <a:gd name="connsiteY1" fmla="*/ 9020 h 10166"/>
                  <a:gd name="connsiteX2" fmla="*/ 10000 w 10000"/>
                  <a:gd name="connsiteY2" fmla="*/ 5490 h 10166"/>
                  <a:gd name="connsiteX3" fmla="*/ 10000 w 10000"/>
                  <a:gd name="connsiteY3" fmla="*/ 5490 h 10166"/>
                  <a:gd name="connsiteX4" fmla="*/ 10000 w 10000"/>
                  <a:gd name="connsiteY4" fmla="*/ 5392 h 10166"/>
                  <a:gd name="connsiteX5" fmla="*/ 10000 w 10000"/>
                  <a:gd name="connsiteY5" fmla="*/ 5392 h 10166"/>
                  <a:gd name="connsiteX6" fmla="*/ 5844 w 10000"/>
                  <a:gd name="connsiteY6" fmla="*/ 2156 h 10166"/>
                  <a:gd name="connsiteX7" fmla="*/ 2208 w 10000"/>
                  <a:gd name="connsiteY7" fmla="*/ 0 h 10166"/>
                  <a:gd name="connsiteX8" fmla="*/ 2727 w 10000"/>
                  <a:gd name="connsiteY8" fmla="*/ 3039 h 10166"/>
                  <a:gd name="connsiteX9" fmla="*/ 2338 w 10000"/>
                  <a:gd name="connsiteY9" fmla="*/ 8530 h 10166"/>
                  <a:gd name="connsiteX10" fmla="*/ 0 w 10000"/>
                  <a:gd name="connsiteY10" fmla="*/ 10000 h 1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00" h="10166">
                    <a:moveTo>
                      <a:pt x="0" y="10000"/>
                    </a:moveTo>
                    <a:cubicBezTo>
                      <a:pt x="1019" y="10184"/>
                      <a:pt x="3381" y="10518"/>
                      <a:pt x="5584" y="9020"/>
                    </a:cubicBezTo>
                    <a:cubicBezTo>
                      <a:pt x="7142" y="7960"/>
                      <a:pt x="8528" y="6667"/>
                      <a:pt x="10000" y="5490"/>
                    </a:cubicBezTo>
                    <a:lnTo>
                      <a:pt x="10000" y="5490"/>
                    </a:lnTo>
                    <a:lnTo>
                      <a:pt x="10000" y="5392"/>
                    </a:lnTo>
                    <a:lnTo>
                      <a:pt x="10000" y="5392"/>
                    </a:lnTo>
                    <a:cubicBezTo>
                      <a:pt x="7403" y="3823"/>
                      <a:pt x="7013" y="3137"/>
                      <a:pt x="5844" y="2156"/>
                    </a:cubicBezTo>
                    <a:cubicBezTo>
                      <a:pt x="4935" y="1569"/>
                      <a:pt x="3766" y="687"/>
                      <a:pt x="2208" y="0"/>
                    </a:cubicBezTo>
                    <a:cubicBezTo>
                      <a:pt x="2597" y="1177"/>
                      <a:pt x="2468" y="2353"/>
                      <a:pt x="2727" y="3039"/>
                    </a:cubicBezTo>
                    <a:cubicBezTo>
                      <a:pt x="2987" y="3823"/>
                      <a:pt x="4805" y="6569"/>
                      <a:pt x="2338" y="8530"/>
                    </a:cubicBezTo>
                    <a:cubicBezTo>
                      <a:pt x="1688" y="9117"/>
                      <a:pt x="1054" y="9290"/>
                      <a:pt x="0" y="1000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</p:grpSp>
      </p:grpSp>
      <p:cxnSp>
        <p:nvCxnSpPr>
          <p:cNvPr id="9" name="Conector reto 8"/>
          <p:cNvCxnSpPr/>
          <p:nvPr/>
        </p:nvCxnSpPr>
        <p:spPr>
          <a:xfrm>
            <a:off x="457200" y="1526076"/>
            <a:ext cx="164592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ítulo 34"/>
          <p:cNvSpPr>
            <a:spLocks noGrp="1"/>
          </p:cNvSpPr>
          <p:nvPr>
            <p:ph type="title"/>
          </p:nvPr>
        </p:nvSpPr>
        <p:spPr>
          <a:xfrm>
            <a:off x="2415459" y="792067"/>
            <a:ext cx="6023147" cy="330654"/>
          </a:xfrm>
        </p:spPr>
        <p:txBody>
          <a:bodyPr/>
          <a:lstStyle/>
          <a:p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IMERSÕES EM ECOSSISTEMAS DE INOVAÇÃO </a:t>
            </a:r>
          </a:p>
        </p:txBody>
      </p:sp>
      <p:sp>
        <p:nvSpPr>
          <p:cNvPr id="60" name="CaixaDeTexto 59"/>
          <p:cNvSpPr txBox="1"/>
          <p:nvPr/>
        </p:nvSpPr>
        <p:spPr>
          <a:xfrm>
            <a:off x="3327026" y="1895827"/>
            <a:ext cx="1405706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IMERSÕES REALIZADAS </a:t>
            </a:r>
            <a:br>
              <a:rPr lang="pt-BR" sz="800" dirty="0">
                <a:solidFill>
                  <a:schemeClr val="bg2"/>
                </a:solidFill>
              </a:rPr>
            </a:br>
            <a:r>
              <a:rPr lang="pt-BR" sz="800" dirty="0">
                <a:solidFill>
                  <a:schemeClr val="bg2"/>
                </a:solidFill>
              </a:rPr>
              <a:t>[EUA, Brasil, Alemanha]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2229014" y="1711405"/>
            <a:ext cx="1072898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pt-BR" sz="4000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3360552" y="3120755"/>
            <a:ext cx="1372180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CENTROS DE </a:t>
            </a:r>
            <a:r>
              <a:rPr lang="pt-BR" sz="800" dirty="0" err="1">
                <a:solidFill>
                  <a:schemeClr val="bg2"/>
                </a:solidFill>
              </a:rPr>
              <a:t>PD&amp;I</a:t>
            </a:r>
            <a:r>
              <a:rPr lang="pt-BR" sz="800" dirty="0">
                <a:solidFill>
                  <a:schemeClr val="bg2"/>
                </a:solidFill>
              </a:rPr>
              <a:t> VISITADOS EM 2016</a:t>
            </a:r>
          </a:p>
        </p:txBody>
      </p:sp>
      <p:sp>
        <p:nvSpPr>
          <p:cNvPr id="51" name="CaixaDeTexto 50"/>
          <p:cNvSpPr txBox="1"/>
          <p:nvPr/>
        </p:nvSpPr>
        <p:spPr>
          <a:xfrm>
            <a:off x="2229014" y="2932649"/>
            <a:ext cx="1072898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pt-BR" sz="4000" dirty="0">
                <a:solidFill>
                  <a:schemeClr val="bg2"/>
                </a:solidFill>
              </a:rPr>
              <a:t>23</a:t>
            </a:r>
          </a:p>
        </p:txBody>
      </p:sp>
      <p:sp>
        <p:nvSpPr>
          <p:cNvPr id="58" name="CaixaDeTexto 57"/>
          <p:cNvSpPr txBox="1"/>
          <p:nvPr/>
        </p:nvSpPr>
        <p:spPr>
          <a:xfrm>
            <a:off x="3360552" y="2488727"/>
            <a:ext cx="1372180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ORGANIZAÇÕES ATENDIDAS</a:t>
            </a:r>
          </a:p>
        </p:txBody>
      </p:sp>
      <p:sp>
        <p:nvSpPr>
          <p:cNvPr id="59" name="CaixaDeTexto 58"/>
          <p:cNvSpPr txBox="1"/>
          <p:nvPr/>
        </p:nvSpPr>
        <p:spPr>
          <a:xfrm>
            <a:off x="2259002" y="2307229"/>
            <a:ext cx="1042910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pt-BR" sz="4000" dirty="0">
                <a:solidFill>
                  <a:schemeClr val="bg2"/>
                </a:solidFill>
              </a:rPr>
              <a:t>41</a:t>
            </a:r>
          </a:p>
        </p:txBody>
      </p:sp>
      <p:sp>
        <p:nvSpPr>
          <p:cNvPr id="61" name="CaixaDeTexto 60"/>
          <p:cNvSpPr txBox="1"/>
          <p:nvPr/>
        </p:nvSpPr>
        <p:spPr>
          <a:xfrm>
            <a:off x="3360552" y="3724307"/>
            <a:ext cx="1372180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PARTICIPANTES</a:t>
            </a:r>
          </a:p>
          <a:p>
            <a:r>
              <a:rPr lang="pt-BR" sz="800" dirty="0" smtClean="0">
                <a:solidFill>
                  <a:schemeClr val="bg2"/>
                </a:solidFill>
              </a:rPr>
              <a:t> </a:t>
            </a:r>
            <a:endParaRPr lang="pt-BR" sz="800" dirty="0">
              <a:solidFill>
                <a:schemeClr val="bg2"/>
              </a:solidFill>
            </a:endParaRPr>
          </a:p>
        </p:txBody>
      </p:sp>
      <p:sp>
        <p:nvSpPr>
          <p:cNvPr id="62" name="CaixaDeTexto 61"/>
          <p:cNvSpPr txBox="1"/>
          <p:nvPr/>
        </p:nvSpPr>
        <p:spPr>
          <a:xfrm>
            <a:off x="2226418" y="3542282"/>
            <a:ext cx="1075494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pt-BR" sz="4000" dirty="0">
                <a:solidFill>
                  <a:schemeClr val="bg2"/>
                </a:solidFill>
              </a:rPr>
              <a:t>68</a:t>
            </a:r>
          </a:p>
        </p:txBody>
      </p:sp>
      <p:grpSp>
        <p:nvGrpSpPr>
          <p:cNvPr id="4" name="Agrupar 67"/>
          <p:cNvGrpSpPr/>
          <p:nvPr/>
        </p:nvGrpSpPr>
        <p:grpSpPr>
          <a:xfrm>
            <a:off x="615862" y="1790028"/>
            <a:ext cx="1038355" cy="360000"/>
            <a:chOff x="615862" y="1790028"/>
            <a:chExt cx="1038355" cy="360000"/>
          </a:xfrm>
        </p:grpSpPr>
        <p:sp>
          <p:nvSpPr>
            <p:cNvPr id="69" name="CaixaDeTexto 68"/>
            <p:cNvSpPr txBox="1"/>
            <p:nvPr/>
          </p:nvSpPr>
          <p:spPr>
            <a:xfrm>
              <a:off x="1086344" y="1825954"/>
              <a:ext cx="567873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INOVA </a:t>
              </a:r>
              <a:b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GLOBAL</a:t>
              </a:r>
            </a:p>
          </p:txBody>
        </p:sp>
        <p:pic>
          <p:nvPicPr>
            <p:cNvPr id="70" name="Imagem 69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1790028"/>
              <a:ext cx="360000" cy="360000"/>
            </a:xfrm>
            <a:prstGeom prst="rect">
              <a:avLst/>
            </a:prstGeom>
          </p:spPr>
        </p:pic>
      </p:grpSp>
      <p:grpSp>
        <p:nvGrpSpPr>
          <p:cNvPr id="5" name="Agrupar 70"/>
          <p:cNvGrpSpPr/>
          <p:nvPr/>
        </p:nvGrpSpPr>
        <p:grpSpPr>
          <a:xfrm>
            <a:off x="615862" y="2603133"/>
            <a:ext cx="1125647" cy="360000"/>
            <a:chOff x="615862" y="2413979"/>
            <a:chExt cx="1125647" cy="360000"/>
          </a:xfrm>
        </p:grpSpPr>
        <p:sp>
          <p:nvSpPr>
            <p:cNvPr id="72" name="CaixaDeTexto 71"/>
            <p:cNvSpPr txBox="1"/>
            <p:nvPr/>
          </p:nvSpPr>
          <p:spPr>
            <a:xfrm>
              <a:off x="1086344" y="2449906"/>
              <a:ext cx="655165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INOVA </a:t>
              </a:r>
              <a:b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TALENTOS</a:t>
              </a:r>
            </a:p>
          </p:txBody>
        </p:sp>
        <p:pic>
          <p:nvPicPr>
            <p:cNvPr id="73" name="Imagem 72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2413979"/>
              <a:ext cx="360000" cy="360000"/>
            </a:xfrm>
            <a:prstGeom prst="rect">
              <a:avLst/>
            </a:prstGeom>
          </p:spPr>
        </p:pic>
      </p:grpSp>
      <p:grpSp>
        <p:nvGrpSpPr>
          <p:cNvPr id="6" name="Agrupar 73"/>
          <p:cNvGrpSpPr/>
          <p:nvPr/>
        </p:nvGrpSpPr>
        <p:grpSpPr>
          <a:xfrm>
            <a:off x="615862" y="4229342"/>
            <a:ext cx="1272379" cy="360000"/>
            <a:chOff x="615862" y="4229342"/>
            <a:chExt cx="1272379" cy="360000"/>
          </a:xfrm>
        </p:grpSpPr>
        <p:sp>
          <p:nvSpPr>
            <p:cNvPr id="75" name="CaixaDeTexto 74"/>
            <p:cNvSpPr txBox="1"/>
            <p:nvPr/>
          </p:nvSpPr>
          <p:spPr>
            <a:xfrm>
              <a:off x="1086344" y="4265268"/>
              <a:ext cx="801897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EDITAL</a:t>
              </a:r>
              <a:b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SESI</a:t>
              </a:r>
              <a:r>
                <a:rPr lang="pt-BR" sz="700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SENAI</a:t>
              </a:r>
              <a:endParaRPr lang="pt-BR" sz="7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6" name="Imagem 75"/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4229342"/>
              <a:ext cx="360000" cy="360000"/>
            </a:xfrm>
            <a:prstGeom prst="rect">
              <a:avLst/>
            </a:prstGeom>
          </p:spPr>
        </p:pic>
      </p:grpSp>
      <p:grpSp>
        <p:nvGrpSpPr>
          <p:cNvPr id="7" name="Agrupar 76"/>
          <p:cNvGrpSpPr/>
          <p:nvPr/>
        </p:nvGrpSpPr>
        <p:grpSpPr>
          <a:xfrm>
            <a:off x="615862" y="3419866"/>
            <a:ext cx="1409102" cy="360000"/>
            <a:chOff x="615862" y="2669091"/>
            <a:chExt cx="1409102" cy="360000"/>
          </a:xfrm>
        </p:grpSpPr>
        <p:sp>
          <p:nvSpPr>
            <p:cNvPr id="78" name="CaixaDeTexto 77"/>
            <p:cNvSpPr txBox="1"/>
            <p:nvPr/>
          </p:nvSpPr>
          <p:spPr>
            <a:xfrm>
              <a:off x="1086344" y="2705018"/>
              <a:ext cx="938620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accent6"/>
                  </a:solidFill>
                </a:rPr>
                <a:t>IMERSÃO EM ECOSSISTEMAS </a:t>
              </a:r>
            </a:p>
          </p:txBody>
        </p:sp>
        <p:pic>
          <p:nvPicPr>
            <p:cNvPr id="79" name="Imagem 7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2669091"/>
              <a:ext cx="360000" cy="3600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2404038" y="1399897"/>
            <a:ext cx="20528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  <a:latin typeface="+mj-lt"/>
              </a:rPr>
              <a:t>Resultados em 2016</a:t>
            </a:r>
            <a:endParaRPr lang="pt-BR" sz="1400" dirty="0">
              <a:solidFill>
                <a:schemeClr val="bg2"/>
              </a:solidFill>
              <a:latin typeface="+mj-lt"/>
            </a:endParaRPr>
          </a:p>
        </p:txBody>
      </p:sp>
      <p:cxnSp>
        <p:nvCxnSpPr>
          <p:cNvPr id="56" name="Division Line - Mag"/>
          <p:cNvCxnSpPr/>
          <p:nvPr/>
        </p:nvCxnSpPr>
        <p:spPr>
          <a:xfrm>
            <a:off x="2390799" y="1305724"/>
            <a:ext cx="5305401" cy="0"/>
          </a:xfrm>
          <a:prstGeom prst="line">
            <a:avLst/>
          </a:prstGeom>
          <a:ln w="12700">
            <a:solidFill>
              <a:schemeClr val="bg2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>
          <a:xfrm>
            <a:off x="4665393" y="3981098"/>
            <a:ext cx="2123206" cy="9960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1000" dirty="0">
                <a:solidFill>
                  <a:schemeClr val="bg2"/>
                </a:solidFill>
              </a:rPr>
              <a:t>Parcerias em PD&amp;I</a:t>
            </a:r>
          </a:p>
          <a:p>
            <a:r>
              <a:rPr lang="pt-BR" sz="1000" dirty="0">
                <a:solidFill>
                  <a:schemeClr val="bg2"/>
                </a:solidFill>
              </a:rPr>
              <a:t>Parcerias B2B</a:t>
            </a:r>
          </a:p>
          <a:p>
            <a:r>
              <a:rPr lang="pt-BR" sz="1000" dirty="0">
                <a:solidFill>
                  <a:schemeClr val="bg2"/>
                </a:solidFill>
              </a:rPr>
              <a:t>Revisão de Portfólio </a:t>
            </a:r>
          </a:p>
          <a:p>
            <a:r>
              <a:rPr lang="pt-BR" sz="1000" dirty="0">
                <a:solidFill>
                  <a:schemeClr val="bg2"/>
                </a:solidFill>
              </a:rPr>
              <a:t>Reestruturação de Governança</a:t>
            </a:r>
          </a:p>
          <a:p>
            <a:r>
              <a:rPr lang="pt-BR" sz="1000" dirty="0">
                <a:solidFill>
                  <a:schemeClr val="bg2"/>
                </a:solidFill>
              </a:rPr>
              <a:t>Revisão de Currículos de </a:t>
            </a:r>
          </a:p>
          <a:p>
            <a:r>
              <a:rPr lang="pt-BR" sz="1000" dirty="0" err="1" smtClean="0">
                <a:solidFill>
                  <a:schemeClr val="bg2"/>
                </a:solidFill>
              </a:rPr>
              <a:t>Gradução</a:t>
            </a:r>
            <a:r>
              <a:rPr lang="pt-BR" sz="1000" dirty="0" smtClean="0">
                <a:solidFill>
                  <a:schemeClr val="bg2"/>
                </a:solidFill>
              </a:rPr>
              <a:t> </a:t>
            </a:r>
            <a:r>
              <a:rPr lang="pt-BR" sz="1000" dirty="0">
                <a:solidFill>
                  <a:schemeClr val="bg2"/>
                </a:solidFill>
              </a:rPr>
              <a:t>e Pós</a:t>
            </a:r>
            <a:endParaRPr lang="pt-BR" sz="1050" dirty="0">
              <a:solidFill>
                <a:schemeClr val="bg2"/>
              </a:solidFill>
            </a:endParaRPr>
          </a:p>
        </p:txBody>
      </p:sp>
      <p:sp>
        <p:nvSpPr>
          <p:cNvPr id="46" name="CaixaDeTexto 60"/>
          <p:cNvSpPr txBox="1"/>
          <p:nvPr/>
        </p:nvSpPr>
        <p:spPr>
          <a:xfrm>
            <a:off x="3360552" y="4327859"/>
            <a:ext cx="1096356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RESULTADOS IDENTIFICADOS </a:t>
            </a:r>
          </a:p>
        </p:txBody>
      </p:sp>
      <p:sp>
        <p:nvSpPr>
          <p:cNvPr id="54" name="CaixaDeTexto 61"/>
          <p:cNvSpPr txBox="1"/>
          <p:nvPr/>
        </p:nvSpPr>
        <p:spPr>
          <a:xfrm>
            <a:off x="2226418" y="4171038"/>
            <a:ext cx="1075494" cy="68825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r"/>
            <a:r>
              <a:rPr lang="pt-BR" sz="4000" dirty="0">
                <a:solidFill>
                  <a:schemeClr val="bg2"/>
                </a:solidFill>
              </a:rPr>
              <a:t>10</a:t>
            </a:r>
          </a:p>
        </p:txBody>
      </p:sp>
      <p:sp>
        <p:nvSpPr>
          <p:cNvPr id="64" name="Rectangle 63"/>
          <p:cNvSpPr/>
          <p:nvPr/>
        </p:nvSpPr>
        <p:spPr>
          <a:xfrm>
            <a:off x="5228912" y="1399361"/>
            <a:ext cx="12923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bg2"/>
                </a:solidFill>
                <a:latin typeface="+mj-lt"/>
              </a:rPr>
              <a:t>Diferenciais</a:t>
            </a:r>
            <a:endParaRPr lang="pt-BR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66" name="CaixaDeTexto 57"/>
          <p:cNvSpPr txBox="1"/>
          <p:nvPr/>
        </p:nvSpPr>
        <p:spPr>
          <a:xfrm>
            <a:off x="5427032" y="1850633"/>
            <a:ext cx="3011574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1000" dirty="0">
                <a:solidFill>
                  <a:schemeClr val="bg2"/>
                </a:solidFill>
              </a:rPr>
              <a:t>PROGRAMAS CUSTOMIZADOS</a:t>
            </a:r>
          </a:p>
        </p:txBody>
      </p:sp>
      <p:sp>
        <p:nvSpPr>
          <p:cNvPr id="67" name="CaixaDeTexto 57"/>
          <p:cNvSpPr txBox="1"/>
          <p:nvPr/>
        </p:nvSpPr>
        <p:spPr>
          <a:xfrm>
            <a:off x="5427032" y="2216281"/>
            <a:ext cx="3011573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1000" dirty="0">
                <a:solidFill>
                  <a:schemeClr val="bg2"/>
                </a:solidFill>
              </a:rPr>
              <a:t>CONTEÚDO TÉCNICO DENSO</a:t>
            </a:r>
            <a:br>
              <a:rPr lang="pt-BR" sz="1000" dirty="0">
                <a:solidFill>
                  <a:schemeClr val="bg2"/>
                </a:solidFill>
              </a:rPr>
            </a:br>
            <a:r>
              <a:rPr lang="pt-BR" sz="1000" dirty="0">
                <a:solidFill>
                  <a:schemeClr val="bg2"/>
                </a:solidFill>
              </a:rPr>
              <a:t>EM CURTO ESPAÇO DE TEMPO</a:t>
            </a:r>
          </a:p>
        </p:txBody>
      </p:sp>
      <p:sp>
        <p:nvSpPr>
          <p:cNvPr id="68" name="CaixaDeTexto 57"/>
          <p:cNvSpPr txBox="1"/>
          <p:nvPr/>
        </p:nvSpPr>
        <p:spPr>
          <a:xfrm>
            <a:off x="5427031" y="2735818"/>
            <a:ext cx="3011574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1000" dirty="0">
                <a:solidFill>
                  <a:schemeClr val="bg2"/>
                </a:solidFill>
              </a:rPr>
              <a:t>MOBILIZAÇÃO DE AGENTES DE FOMENTO</a:t>
            </a:r>
          </a:p>
        </p:txBody>
      </p:sp>
      <p:sp>
        <p:nvSpPr>
          <p:cNvPr id="71" name="CaixaDeTexto 57"/>
          <p:cNvSpPr txBox="1"/>
          <p:nvPr/>
        </p:nvSpPr>
        <p:spPr>
          <a:xfrm>
            <a:off x="5427031" y="3101466"/>
            <a:ext cx="3011574" cy="2265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1000" dirty="0">
                <a:solidFill>
                  <a:schemeClr val="bg2"/>
                </a:solidFill>
              </a:rPr>
              <a:t>PARTICIPAÇÃO DE ALTO NÍVEL</a:t>
            </a:r>
          </a:p>
        </p:txBody>
      </p:sp>
      <p:cxnSp>
        <p:nvCxnSpPr>
          <p:cNvPr id="25" name="Connector: Elbow 24"/>
          <p:cNvCxnSpPr>
            <a:stCxn id="46" idx="3"/>
          </p:cNvCxnSpPr>
          <p:nvPr/>
        </p:nvCxnSpPr>
        <p:spPr>
          <a:xfrm flipV="1">
            <a:off x="4456908" y="3985260"/>
            <a:ext cx="115092" cy="502061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or: Elbow 73"/>
          <p:cNvCxnSpPr>
            <a:stCxn id="46" idx="3"/>
          </p:cNvCxnSpPr>
          <p:nvPr/>
        </p:nvCxnSpPr>
        <p:spPr>
          <a:xfrm>
            <a:off x="4456908" y="4487321"/>
            <a:ext cx="115092" cy="444090"/>
          </a:xfrm>
          <a:prstGeom prst="bentConnector2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65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6"/>
          <p:cNvGrpSpPr/>
          <p:nvPr/>
        </p:nvGrpSpPr>
        <p:grpSpPr>
          <a:xfrm>
            <a:off x="572402" y="933872"/>
            <a:ext cx="1027883" cy="439494"/>
            <a:chOff x="528636" y="857672"/>
            <a:chExt cx="1027883" cy="439494"/>
          </a:xfrm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1029870" y="925075"/>
              <a:ext cx="526649" cy="251225"/>
            </a:xfrm>
            <a:custGeom>
              <a:avLst/>
              <a:gdLst>
                <a:gd name="T0" fmla="*/ 365 w 388"/>
                <a:gd name="T1" fmla="*/ 46 h 185"/>
                <a:gd name="T2" fmla="*/ 388 w 388"/>
                <a:gd name="T3" fmla="*/ 23 h 185"/>
                <a:gd name="T4" fmla="*/ 365 w 388"/>
                <a:gd name="T5" fmla="*/ 0 h 185"/>
                <a:gd name="T6" fmla="*/ 342 w 388"/>
                <a:gd name="T7" fmla="*/ 23 h 185"/>
                <a:gd name="T8" fmla="*/ 365 w 388"/>
                <a:gd name="T9" fmla="*/ 46 h 185"/>
                <a:gd name="T10" fmla="*/ 186 w 388"/>
                <a:gd name="T11" fmla="*/ 183 h 185"/>
                <a:gd name="T12" fmla="*/ 186 w 388"/>
                <a:gd name="T13" fmla="*/ 95 h 185"/>
                <a:gd name="T14" fmla="*/ 173 w 388"/>
                <a:gd name="T15" fmla="*/ 66 h 185"/>
                <a:gd name="T16" fmla="*/ 138 w 388"/>
                <a:gd name="T17" fmla="*/ 54 h 185"/>
                <a:gd name="T18" fmla="*/ 112 w 388"/>
                <a:gd name="T19" fmla="*/ 58 h 185"/>
                <a:gd name="T20" fmla="*/ 95 w 388"/>
                <a:gd name="T21" fmla="*/ 66 h 185"/>
                <a:gd name="T22" fmla="*/ 80 w 388"/>
                <a:gd name="T23" fmla="*/ 57 h 185"/>
                <a:gd name="T24" fmla="*/ 55 w 388"/>
                <a:gd name="T25" fmla="*/ 54 h 185"/>
                <a:gd name="T26" fmla="*/ 25 w 388"/>
                <a:gd name="T27" fmla="*/ 57 h 185"/>
                <a:gd name="T28" fmla="*/ 0 w 388"/>
                <a:gd name="T29" fmla="*/ 64 h 185"/>
                <a:gd name="T30" fmla="*/ 0 w 388"/>
                <a:gd name="T31" fmla="*/ 183 h 185"/>
                <a:gd name="T32" fmla="*/ 44 w 388"/>
                <a:gd name="T33" fmla="*/ 183 h 185"/>
                <a:gd name="T34" fmla="*/ 44 w 388"/>
                <a:gd name="T35" fmla="*/ 84 h 185"/>
                <a:gd name="T36" fmla="*/ 55 w 388"/>
                <a:gd name="T37" fmla="*/ 82 h 185"/>
                <a:gd name="T38" fmla="*/ 71 w 388"/>
                <a:gd name="T39" fmla="*/ 95 h 185"/>
                <a:gd name="T40" fmla="*/ 71 w 388"/>
                <a:gd name="T41" fmla="*/ 183 h 185"/>
                <a:gd name="T42" fmla="*/ 115 w 388"/>
                <a:gd name="T43" fmla="*/ 183 h 185"/>
                <a:gd name="T44" fmla="*/ 115 w 388"/>
                <a:gd name="T45" fmla="*/ 85 h 185"/>
                <a:gd name="T46" fmla="*/ 126 w 388"/>
                <a:gd name="T47" fmla="*/ 82 h 185"/>
                <a:gd name="T48" fmla="*/ 141 w 388"/>
                <a:gd name="T49" fmla="*/ 95 h 185"/>
                <a:gd name="T50" fmla="*/ 141 w 388"/>
                <a:gd name="T51" fmla="*/ 183 h 185"/>
                <a:gd name="T52" fmla="*/ 186 w 388"/>
                <a:gd name="T53" fmla="*/ 183 h 185"/>
                <a:gd name="T54" fmla="*/ 322 w 388"/>
                <a:gd name="T55" fmla="*/ 124 h 185"/>
                <a:gd name="T56" fmla="*/ 308 w 388"/>
                <a:gd name="T57" fmla="*/ 73 h 185"/>
                <a:gd name="T58" fmla="*/ 266 w 388"/>
                <a:gd name="T59" fmla="*/ 54 h 185"/>
                <a:gd name="T60" fmla="*/ 222 w 388"/>
                <a:gd name="T61" fmla="*/ 72 h 185"/>
                <a:gd name="T62" fmla="*/ 206 w 388"/>
                <a:gd name="T63" fmla="*/ 119 h 185"/>
                <a:gd name="T64" fmla="*/ 223 w 388"/>
                <a:gd name="T65" fmla="*/ 167 h 185"/>
                <a:gd name="T66" fmla="*/ 269 w 388"/>
                <a:gd name="T67" fmla="*/ 185 h 185"/>
                <a:gd name="T68" fmla="*/ 298 w 388"/>
                <a:gd name="T69" fmla="*/ 182 h 185"/>
                <a:gd name="T70" fmla="*/ 318 w 388"/>
                <a:gd name="T71" fmla="*/ 175 h 185"/>
                <a:gd name="T72" fmla="*/ 308 w 388"/>
                <a:gd name="T73" fmla="*/ 148 h 185"/>
                <a:gd name="T74" fmla="*/ 294 w 388"/>
                <a:gd name="T75" fmla="*/ 153 h 185"/>
                <a:gd name="T76" fmla="*/ 275 w 388"/>
                <a:gd name="T77" fmla="*/ 155 h 185"/>
                <a:gd name="T78" fmla="*/ 249 w 388"/>
                <a:gd name="T79" fmla="*/ 135 h 185"/>
                <a:gd name="T80" fmla="*/ 322 w 388"/>
                <a:gd name="T81" fmla="*/ 124 h 185"/>
                <a:gd name="T82" fmla="*/ 281 w 388"/>
                <a:gd name="T83" fmla="*/ 108 h 185"/>
                <a:gd name="T84" fmla="*/ 245 w 388"/>
                <a:gd name="T85" fmla="*/ 114 h 185"/>
                <a:gd name="T86" fmla="*/ 264 w 388"/>
                <a:gd name="T87" fmla="*/ 80 h 185"/>
                <a:gd name="T88" fmla="*/ 281 w 388"/>
                <a:gd name="T89" fmla="*/ 108 h 185"/>
                <a:gd name="T90" fmla="*/ 387 w 388"/>
                <a:gd name="T91" fmla="*/ 57 h 185"/>
                <a:gd name="T92" fmla="*/ 343 w 388"/>
                <a:gd name="T93" fmla="*/ 57 h 185"/>
                <a:gd name="T94" fmla="*/ 343 w 388"/>
                <a:gd name="T95" fmla="*/ 183 h 185"/>
                <a:gd name="T96" fmla="*/ 387 w 388"/>
                <a:gd name="T97" fmla="*/ 183 h 185"/>
                <a:gd name="T98" fmla="*/ 387 w 388"/>
                <a:gd name="T99" fmla="*/ 57 h 185"/>
                <a:gd name="T100" fmla="*/ 387 w 388"/>
                <a:gd name="T101" fmla="*/ 183 h 185"/>
                <a:gd name="T102" fmla="*/ 387 w 388"/>
                <a:gd name="T103" fmla="*/ 57 h 185"/>
                <a:gd name="T104" fmla="*/ 387 w 388"/>
                <a:gd name="T105" fmla="*/ 18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8" h="185">
                  <a:moveTo>
                    <a:pt x="365" y="46"/>
                  </a:moveTo>
                  <a:cubicBezTo>
                    <a:pt x="378" y="46"/>
                    <a:pt x="388" y="36"/>
                    <a:pt x="388" y="23"/>
                  </a:cubicBezTo>
                  <a:cubicBezTo>
                    <a:pt x="388" y="11"/>
                    <a:pt x="378" y="0"/>
                    <a:pt x="365" y="0"/>
                  </a:cubicBezTo>
                  <a:cubicBezTo>
                    <a:pt x="353" y="0"/>
                    <a:pt x="342" y="11"/>
                    <a:pt x="342" y="23"/>
                  </a:cubicBezTo>
                  <a:cubicBezTo>
                    <a:pt x="342" y="36"/>
                    <a:pt x="353" y="46"/>
                    <a:pt x="365" y="46"/>
                  </a:cubicBezTo>
                  <a:moveTo>
                    <a:pt x="186" y="183"/>
                  </a:moveTo>
                  <a:cubicBezTo>
                    <a:pt x="186" y="95"/>
                    <a:pt x="186" y="95"/>
                    <a:pt x="186" y="95"/>
                  </a:cubicBezTo>
                  <a:cubicBezTo>
                    <a:pt x="186" y="83"/>
                    <a:pt x="182" y="73"/>
                    <a:pt x="173" y="66"/>
                  </a:cubicBezTo>
                  <a:cubicBezTo>
                    <a:pt x="165" y="58"/>
                    <a:pt x="153" y="54"/>
                    <a:pt x="138" y="54"/>
                  </a:cubicBezTo>
                  <a:cubicBezTo>
                    <a:pt x="128" y="54"/>
                    <a:pt x="119" y="55"/>
                    <a:pt x="112" y="58"/>
                  </a:cubicBezTo>
                  <a:cubicBezTo>
                    <a:pt x="105" y="60"/>
                    <a:pt x="100" y="62"/>
                    <a:pt x="95" y="66"/>
                  </a:cubicBezTo>
                  <a:cubicBezTo>
                    <a:pt x="91" y="62"/>
                    <a:pt x="86" y="59"/>
                    <a:pt x="80" y="57"/>
                  </a:cubicBezTo>
                  <a:cubicBezTo>
                    <a:pt x="73" y="55"/>
                    <a:pt x="65" y="54"/>
                    <a:pt x="55" y="54"/>
                  </a:cubicBezTo>
                  <a:cubicBezTo>
                    <a:pt x="43" y="54"/>
                    <a:pt x="33" y="55"/>
                    <a:pt x="25" y="57"/>
                  </a:cubicBezTo>
                  <a:cubicBezTo>
                    <a:pt x="16" y="58"/>
                    <a:pt x="8" y="61"/>
                    <a:pt x="0" y="64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44" y="183"/>
                    <a:pt x="44" y="183"/>
                    <a:pt x="44" y="183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7" y="82"/>
                    <a:pt x="51" y="82"/>
                    <a:pt x="55" y="82"/>
                  </a:cubicBezTo>
                  <a:cubicBezTo>
                    <a:pt x="66" y="82"/>
                    <a:pt x="71" y="86"/>
                    <a:pt x="71" y="95"/>
                  </a:cubicBezTo>
                  <a:cubicBezTo>
                    <a:pt x="71" y="183"/>
                    <a:pt x="71" y="183"/>
                    <a:pt x="71" y="183"/>
                  </a:cubicBezTo>
                  <a:cubicBezTo>
                    <a:pt x="115" y="183"/>
                    <a:pt x="115" y="183"/>
                    <a:pt x="115" y="183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8" y="83"/>
                    <a:pt x="122" y="82"/>
                    <a:pt x="126" y="82"/>
                  </a:cubicBezTo>
                  <a:cubicBezTo>
                    <a:pt x="136" y="82"/>
                    <a:pt x="141" y="86"/>
                    <a:pt x="141" y="95"/>
                  </a:cubicBezTo>
                  <a:cubicBezTo>
                    <a:pt x="141" y="183"/>
                    <a:pt x="141" y="183"/>
                    <a:pt x="141" y="183"/>
                  </a:cubicBezTo>
                  <a:lnTo>
                    <a:pt x="186" y="183"/>
                  </a:lnTo>
                  <a:close/>
                  <a:moveTo>
                    <a:pt x="322" y="124"/>
                  </a:moveTo>
                  <a:cubicBezTo>
                    <a:pt x="322" y="102"/>
                    <a:pt x="317" y="85"/>
                    <a:pt x="308" y="73"/>
                  </a:cubicBezTo>
                  <a:cubicBezTo>
                    <a:pt x="299" y="60"/>
                    <a:pt x="285" y="54"/>
                    <a:pt x="266" y="54"/>
                  </a:cubicBezTo>
                  <a:cubicBezTo>
                    <a:pt x="247" y="54"/>
                    <a:pt x="232" y="60"/>
                    <a:pt x="222" y="72"/>
                  </a:cubicBezTo>
                  <a:cubicBezTo>
                    <a:pt x="211" y="84"/>
                    <a:pt x="206" y="100"/>
                    <a:pt x="206" y="119"/>
                  </a:cubicBezTo>
                  <a:cubicBezTo>
                    <a:pt x="206" y="139"/>
                    <a:pt x="212" y="155"/>
                    <a:pt x="223" y="167"/>
                  </a:cubicBezTo>
                  <a:cubicBezTo>
                    <a:pt x="234" y="179"/>
                    <a:pt x="249" y="185"/>
                    <a:pt x="269" y="185"/>
                  </a:cubicBezTo>
                  <a:cubicBezTo>
                    <a:pt x="280" y="185"/>
                    <a:pt x="290" y="184"/>
                    <a:pt x="298" y="182"/>
                  </a:cubicBezTo>
                  <a:cubicBezTo>
                    <a:pt x="305" y="181"/>
                    <a:pt x="312" y="178"/>
                    <a:pt x="318" y="175"/>
                  </a:cubicBezTo>
                  <a:cubicBezTo>
                    <a:pt x="308" y="148"/>
                    <a:pt x="308" y="148"/>
                    <a:pt x="308" y="148"/>
                  </a:cubicBezTo>
                  <a:cubicBezTo>
                    <a:pt x="304" y="150"/>
                    <a:pt x="300" y="152"/>
                    <a:pt x="294" y="153"/>
                  </a:cubicBezTo>
                  <a:cubicBezTo>
                    <a:pt x="288" y="154"/>
                    <a:pt x="282" y="155"/>
                    <a:pt x="275" y="155"/>
                  </a:cubicBezTo>
                  <a:cubicBezTo>
                    <a:pt x="260" y="155"/>
                    <a:pt x="251" y="148"/>
                    <a:pt x="249" y="135"/>
                  </a:cubicBezTo>
                  <a:lnTo>
                    <a:pt x="322" y="124"/>
                  </a:lnTo>
                  <a:close/>
                  <a:moveTo>
                    <a:pt x="281" y="108"/>
                  </a:moveTo>
                  <a:cubicBezTo>
                    <a:pt x="245" y="114"/>
                    <a:pt x="245" y="114"/>
                    <a:pt x="245" y="114"/>
                  </a:cubicBezTo>
                  <a:cubicBezTo>
                    <a:pt x="245" y="91"/>
                    <a:pt x="252" y="80"/>
                    <a:pt x="264" y="80"/>
                  </a:cubicBezTo>
                  <a:cubicBezTo>
                    <a:pt x="275" y="80"/>
                    <a:pt x="281" y="89"/>
                    <a:pt x="281" y="108"/>
                  </a:cubicBezTo>
                  <a:moveTo>
                    <a:pt x="387" y="57"/>
                  </a:moveTo>
                  <a:cubicBezTo>
                    <a:pt x="343" y="57"/>
                    <a:pt x="343" y="57"/>
                    <a:pt x="343" y="57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87" y="183"/>
                    <a:pt x="387" y="183"/>
                    <a:pt x="387" y="183"/>
                  </a:cubicBezTo>
                  <a:lnTo>
                    <a:pt x="387" y="57"/>
                  </a:lnTo>
                  <a:close/>
                  <a:moveTo>
                    <a:pt x="387" y="183"/>
                  </a:moveTo>
                  <a:cubicBezTo>
                    <a:pt x="387" y="57"/>
                    <a:pt x="387" y="57"/>
                    <a:pt x="387" y="57"/>
                  </a:cubicBezTo>
                  <a:lnTo>
                    <a:pt x="387" y="18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grpSp>
          <p:nvGrpSpPr>
            <p:cNvPr id="3" name="Agrupar 36"/>
            <p:cNvGrpSpPr/>
            <p:nvPr/>
          </p:nvGrpSpPr>
          <p:grpSpPr>
            <a:xfrm>
              <a:off x="528636" y="857672"/>
              <a:ext cx="415395" cy="439494"/>
              <a:chOff x="1550091" y="591905"/>
              <a:chExt cx="2304673" cy="2438378"/>
            </a:xfrm>
            <a:solidFill>
              <a:schemeClr val="tx2">
                <a:lumMod val="60000"/>
                <a:lumOff val="40000"/>
                <a:alpha val="75000"/>
              </a:schemeClr>
            </a:solidFill>
            <a:effectLst/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2456550" y="591905"/>
                <a:ext cx="1269043" cy="1538716"/>
              </a:xfrm>
              <a:custGeom>
                <a:avLst/>
                <a:gdLst>
                  <a:gd name="T0" fmla="*/ 40 w 237"/>
                  <a:gd name="T1" fmla="*/ 27 h 287"/>
                  <a:gd name="T2" fmla="*/ 26 w 237"/>
                  <a:gd name="T3" fmla="*/ 123 h 287"/>
                  <a:gd name="T4" fmla="*/ 10 w 237"/>
                  <a:gd name="T5" fmla="*/ 178 h 287"/>
                  <a:gd name="T6" fmla="*/ 7 w 237"/>
                  <a:gd name="T7" fmla="*/ 239 h 287"/>
                  <a:gd name="T8" fmla="*/ 54 w 237"/>
                  <a:gd name="T9" fmla="*/ 270 h 287"/>
                  <a:gd name="T10" fmla="*/ 93 w 237"/>
                  <a:gd name="T11" fmla="*/ 285 h 287"/>
                  <a:gd name="T12" fmla="*/ 132 w 237"/>
                  <a:gd name="T13" fmla="*/ 274 h 287"/>
                  <a:gd name="T14" fmla="*/ 179 w 237"/>
                  <a:gd name="T15" fmla="*/ 224 h 287"/>
                  <a:gd name="T16" fmla="*/ 225 w 237"/>
                  <a:gd name="T17" fmla="*/ 176 h 287"/>
                  <a:gd name="T18" fmla="*/ 188 w 237"/>
                  <a:gd name="T19" fmla="*/ 169 h 287"/>
                  <a:gd name="T20" fmla="*/ 145 w 237"/>
                  <a:gd name="T21" fmla="*/ 197 h 287"/>
                  <a:gd name="T22" fmla="*/ 213 w 237"/>
                  <a:gd name="T23" fmla="*/ 52 h 287"/>
                  <a:gd name="T24" fmla="*/ 131 w 237"/>
                  <a:gd name="T25" fmla="*/ 142 h 287"/>
                  <a:gd name="T26" fmla="*/ 166 w 237"/>
                  <a:gd name="T27" fmla="*/ 13 h 287"/>
                  <a:gd name="T28" fmla="*/ 138 w 237"/>
                  <a:gd name="T29" fmla="*/ 37 h 287"/>
                  <a:gd name="T30" fmla="*/ 93 w 237"/>
                  <a:gd name="T31" fmla="*/ 127 h 287"/>
                  <a:gd name="T32" fmla="*/ 107 w 237"/>
                  <a:gd name="T33" fmla="*/ 39 h 287"/>
                  <a:gd name="T34" fmla="*/ 93 w 237"/>
                  <a:gd name="T35" fmla="*/ 8 h 287"/>
                  <a:gd name="T36" fmla="*/ 72 w 237"/>
                  <a:gd name="T37" fmla="*/ 70 h 287"/>
                  <a:gd name="T38" fmla="*/ 57 w 237"/>
                  <a:gd name="T39" fmla="*/ 122 h 287"/>
                  <a:gd name="T40" fmla="*/ 40 w 237"/>
                  <a:gd name="T41" fmla="*/ 2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7" h="287">
                    <a:moveTo>
                      <a:pt x="40" y="27"/>
                    </a:moveTo>
                    <a:cubicBezTo>
                      <a:pt x="19" y="28"/>
                      <a:pt x="31" y="88"/>
                      <a:pt x="26" y="123"/>
                    </a:cubicBezTo>
                    <a:cubicBezTo>
                      <a:pt x="20" y="158"/>
                      <a:pt x="15" y="163"/>
                      <a:pt x="10" y="178"/>
                    </a:cubicBezTo>
                    <a:cubicBezTo>
                      <a:pt x="6" y="192"/>
                      <a:pt x="0" y="213"/>
                      <a:pt x="7" y="239"/>
                    </a:cubicBezTo>
                    <a:cubicBezTo>
                      <a:pt x="15" y="265"/>
                      <a:pt x="46" y="267"/>
                      <a:pt x="54" y="270"/>
                    </a:cubicBezTo>
                    <a:cubicBezTo>
                      <a:pt x="63" y="273"/>
                      <a:pt x="76" y="283"/>
                      <a:pt x="93" y="285"/>
                    </a:cubicBezTo>
                    <a:cubicBezTo>
                      <a:pt x="109" y="287"/>
                      <a:pt x="121" y="283"/>
                      <a:pt x="132" y="274"/>
                    </a:cubicBezTo>
                    <a:cubicBezTo>
                      <a:pt x="144" y="265"/>
                      <a:pt x="159" y="244"/>
                      <a:pt x="179" y="224"/>
                    </a:cubicBezTo>
                    <a:cubicBezTo>
                      <a:pt x="199" y="205"/>
                      <a:pt x="223" y="188"/>
                      <a:pt x="225" y="176"/>
                    </a:cubicBezTo>
                    <a:cubicBezTo>
                      <a:pt x="226" y="165"/>
                      <a:pt x="209" y="160"/>
                      <a:pt x="188" y="169"/>
                    </a:cubicBezTo>
                    <a:cubicBezTo>
                      <a:pt x="168" y="178"/>
                      <a:pt x="158" y="209"/>
                      <a:pt x="145" y="197"/>
                    </a:cubicBezTo>
                    <a:cubicBezTo>
                      <a:pt x="131" y="184"/>
                      <a:pt x="237" y="70"/>
                      <a:pt x="213" y="52"/>
                    </a:cubicBezTo>
                    <a:cubicBezTo>
                      <a:pt x="190" y="34"/>
                      <a:pt x="144" y="149"/>
                      <a:pt x="131" y="142"/>
                    </a:cubicBezTo>
                    <a:cubicBezTo>
                      <a:pt x="117" y="134"/>
                      <a:pt x="186" y="30"/>
                      <a:pt x="166" y="13"/>
                    </a:cubicBezTo>
                    <a:cubicBezTo>
                      <a:pt x="159" y="7"/>
                      <a:pt x="149" y="14"/>
                      <a:pt x="138" y="37"/>
                    </a:cubicBezTo>
                    <a:cubicBezTo>
                      <a:pt x="126" y="60"/>
                      <a:pt x="104" y="130"/>
                      <a:pt x="93" y="127"/>
                    </a:cubicBezTo>
                    <a:cubicBezTo>
                      <a:pt x="87" y="124"/>
                      <a:pt x="105" y="61"/>
                      <a:pt x="107" y="39"/>
                    </a:cubicBezTo>
                    <a:cubicBezTo>
                      <a:pt x="109" y="18"/>
                      <a:pt x="105" y="0"/>
                      <a:pt x="93" y="8"/>
                    </a:cubicBezTo>
                    <a:cubicBezTo>
                      <a:pt x="81" y="16"/>
                      <a:pt x="77" y="43"/>
                      <a:pt x="72" y="70"/>
                    </a:cubicBezTo>
                    <a:cubicBezTo>
                      <a:pt x="68" y="97"/>
                      <a:pt x="67" y="124"/>
                      <a:pt x="57" y="122"/>
                    </a:cubicBezTo>
                    <a:cubicBezTo>
                      <a:pt x="47" y="120"/>
                      <a:pt x="61" y="26"/>
                      <a:pt x="40" y="27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2397631" y="1487034"/>
                <a:ext cx="1457133" cy="1543249"/>
              </a:xfrm>
              <a:custGeom>
                <a:avLst/>
                <a:gdLst>
                  <a:gd name="T0" fmla="*/ 263 w 272"/>
                  <a:gd name="T1" fmla="*/ 135 h 288"/>
                  <a:gd name="T2" fmla="*/ 186 w 272"/>
                  <a:gd name="T3" fmla="*/ 77 h 288"/>
                  <a:gd name="T4" fmla="*/ 145 w 272"/>
                  <a:gd name="T5" fmla="*/ 37 h 288"/>
                  <a:gd name="T6" fmla="*/ 92 w 272"/>
                  <a:gd name="T7" fmla="*/ 6 h 288"/>
                  <a:gd name="T8" fmla="*/ 43 w 272"/>
                  <a:gd name="T9" fmla="*/ 32 h 288"/>
                  <a:gd name="T10" fmla="*/ 12 w 272"/>
                  <a:gd name="T11" fmla="*/ 59 h 288"/>
                  <a:gd name="T12" fmla="*/ 2 w 272"/>
                  <a:gd name="T13" fmla="*/ 99 h 288"/>
                  <a:gd name="T14" fmla="*/ 24 w 272"/>
                  <a:gd name="T15" fmla="*/ 163 h 288"/>
                  <a:gd name="T16" fmla="*/ 44 w 272"/>
                  <a:gd name="T17" fmla="*/ 226 h 288"/>
                  <a:gd name="T18" fmla="*/ 68 w 272"/>
                  <a:gd name="T19" fmla="*/ 198 h 288"/>
                  <a:gd name="T20" fmla="*/ 65 w 272"/>
                  <a:gd name="T21" fmla="*/ 146 h 288"/>
                  <a:gd name="T22" fmla="*/ 159 w 272"/>
                  <a:gd name="T23" fmla="*/ 275 h 288"/>
                  <a:gd name="T24" fmla="*/ 120 w 272"/>
                  <a:gd name="T25" fmla="*/ 160 h 288"/>
                  <a:gd name="T26" fmla="*/ 216 w 272"/>
                  <a:gd name="T27" fmla="*/ 253 h 288"/>
                  <a:gd name="T28" fmla="*/ 208 w 272"/>
                  <a:gd name="T29" fmla="*/ 216 h 288"/>
                  <a:gd name="T30" fmla="*/ 150 w 272"/>
                  <a:gd name="T31" fmla="*/ 134 h 288"/>
                  <a:gd name="T32" fmla="*/ 221 w 272"/>
                  <a:gd name="T33" fmla="*/ 188 h 288"/>
                  <a:gd name="T34" fmla="*/ 255 w 272"/>
                  <a:gd name="T35" fmla="*/ 191 h 288"/>
                  <a:gd name="T36" fmla="*/ 210 w 272"/>
                  <a:gd name="T37" fmla="*/ 143 h 288"/>
                  <a:gd name="T38" fmla="*/ 172 w 272"/>
                  <a:gd name="T39" fmla="*/ 105 h 288"/>
                  <a:gd name="T40" fmla="*/ 263 w 272"/>
                  <a:gd name="T41" fmla="*/ 135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88">
                    <a:moveTo>
                      <a:pt x="263" y="135"/>
                    </a:moveTo>
                    <a:cubicBezTo>
                      <a:pt x="272" y="116"/>
                      <a:pt x="214" y="98"/>
                      <a:pt x="186" y="77"/>
                    </a:cubicBezTo>
                    <a:cubicBezTo>
                      <a:pt x="158" y="55"/>
                      <a:pt x="155" y="48"/>
                      <a:pt x="145" y="37"/>
                    </a:cubicBezTo>
                    <a:cubicBezTo>
                      <a:pt x="135" y="27"/>
                      <a:pt x="119" y="11"/>
                      <a:pt x="92" y="6"/>
                    </a:cubicBezTo>
                    <a:cubicBezTo>
                      <a:pt x="66" y="0"/>
                      <a:pt x="50" y="26"/>
                      <a:pt x="43" y="32"/>
                    </a:cubicBezTo>
                    <a:cubicBezTo>
                      <a:pt x="37" y="38"/>
                      <a:pt x="21" y="45"/>
                      <a:pt x="12" y="59"/>
                    </a:cubicBezTo>
                    <a:cubicBezTo>
                      <a:pt x="2" y="72"/>
                      <a:pt x="0" y="85"/>
                      <a:pt x="2" y="99"/>
                    </a:cubicBezTo>
                    <a:cubicBezTo>
                      <a:pt x="5" y="113"/>
                      <a:pt x="17" y="136"/>
                      <a:pt x="24" y="163"/>
                    </a:cubicBezTo>
                    <a:cubicBezTo>
                      <a:pt x="31" y="190"/>
                      <a:pt x="35" y="220"/>
                      <a:pt x="44" y="226"/>
                    </a:cubicBezTo>
                    <a:cubicBezTo>
                      <a:pt x="54" y="233"/>
                      <a:pt x="67" y="220"/>
                      <a:pt x="68" y="198"/>
                    </a:cubicBezTo>
                    <a:cubicBezTo>
                      <a:pt x="70" y="176"/>
                      <a:pt x="47" y="153"/>
                      <a:pt x="65" y="146"/>
                    </a:cubicBezTo>
                    <a:cubicBezTo>
                      <a:pt x="82" y="140"/>
                      <a:pt x="132" y="288"/>
                      <a:pt x="159" y="275"/>
                    </a:cubicBezTo>
                    <a:cubicBezTo>
                      <a:pt x="186" y="263"/>
                      <a:pt x="106" y="168"/>
                      <a:pt x="120" y="160"/>
                    </a:cubicBezTo>
                    <a:cubicBezTo>
                      <a:pt x="133" y="152"/>
                      <a:pt x="191" y="262"/>
                      <a:pt x="216" y="253"/>
                    </a:cubicBezTo>
                    <a:cubicBezTo>
                      <a:pt x="224" y="249"/>
                      <a:pt x="222" y="237"/>
                      <a:pt x="208" y="216"/>
                    </a:cubicBezTo>
                    <a:cubicBezTo>
                      <a:pt x="193" y="195"/>
                      <a:pt x="142" y="142"/>
                      <a:pt x="150" y="134"/>
                    </a:cubicBezTo>
                    <a:cubicBezTo>
                      <a:pt x="156" y="130"/>
                      <a:pt x="203" y="176"/>
                      <a:pt x="221" y="188"/>
                    </a:cubicBezTo>
                    <a:cubicBezTo>
                      <a:pt x="238" y="200"/>
                      <a:pt x="256" y="205"/>
                      <a:pt x="255" y="191"/>
                    </a:cubicBezTo>
                    <a:cubicBezTo>
                      <a:pt x="253" y="176"/>
                      <a:pt x="232" y="159"/>
                      <a:pt x="210" y="143"/>
                    </a:cubicBezTo>
                    <a:cubicBezTo>
                      <a:pt x="189" y="126"/>
                      <a:pt x="165" y="113"/>
                      <a:pt x="172" y="105"/>
                    </a:cubicBezTo>
                    <a:cubicBezTo>
                      <a:pt x="178" y="96"/>
                      <a:pt x="254" y="154"/>
                      <a:pt x="263" y="135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1550091" y="1181104"/>
                <a:ext cx="1581772" cy="1377820"/>
              </a:xfrm>
              <a:custGeom>
                <a:avLst/>
                <a:gdLst>
                  <a:gd name="T0" fmla="*/ 78 w 295"/>
                  <a:gd name="T1" fmla="*/ 240 h 257"/>
                  <a:gd name="T2" fmla="*/ 168 w 295"/>
                  <a:gd name="T3" fmla="*/ 203 h 257"/>
                  <a:gd name="T4" fmla="*/ 222 w 295"/>
                  <a:gd name="T5" fmla="*/ 188 h 257"/>
                  <a:gd name="T6" fmla="*/ 276 w 295"/>
                  <a:gd name="T7" fmla="*/ 159 h 257"/>
                  <a:gd name="T8" fmla="*/ 279 w 295"/>
                  <a:gd name="T9" fmla="*/ 103 h 257"/>
                  <a:gd name="T10" fmla="*/ 272 w 295"/>
                  <a:gd name="T11" fmla="*/ 62 h 257"/>
                  <a:gd name="T12" fmla="*/ 242 w 295"/>
                  <a:gd name="T13" fmla="*/ 34 h 257"/>
                  <a:gd name="T14" fmla="*/ 176 w 295"/>
                  <a:gd name="T15" fmla="*/ 20 h 257"/>
                  <a:gd name="T16" fmla="*/ 111 w 295"/>
                  <a:gd name="T17" fmla="*/ 5 h 257"/>
                  <a:gd name="T18" fmla="*/ 124 w 295"/>
                  <a:gd name="T19" fmla="*/ 40 h 257"/>
                  <a:gd name="T20" fmla="*/ 170 w 295"/>
                  <a:gd name="T21" fmla="*/ 63 h 257"/>
                  <a:gd name="T22" fmla="*/ 11 w 295"/>
                  <a:gd name="T23" fmla="*/ 78 h 257"/>
                  <a:gd name="T24" fmla="*/ 130 w 295"/>
                  <a:gd name="T25" fmla="*/ 103 h 257"/>
                  <a:gd name="T26" fmla="*/ 1 w 295"/>
                  <a:gd name="T27" fmla="*/ 139 h 257"/>
                  <a:gd name="T28" fmla="*/ 37 w 295"/>
                  <a:gd name="T29" fmla="*/ 151 h 257"/>
                  <a:gd name="T30" fmla="*/ 136 w 295"/>
                  <a:gd name="T31" fmla="*/ 143 h 257"/>
                  <a:gd name="T32" fmla="*/ 54 w 295"/>
                  <a:gd name="T33" fmla="*/ 176 h 257"/>
                  <a:gd name="T34" fmla="*/ 35 w 295"/>
                  <a:gd name="T35" fmla="*/ 204 h 257"/>
                  <a:gd name="T36" fmla="*/ 98 w 295"/>
                  <a:gd name="T37" fmla="*/ 190 h 257"/>
                  <a:gd name="T38" fmla="*/ 151 w 295"/>
                  <a:gd name="T39" fmla="*/ 177 h 257"/>
                  <a:gd name="T40" fmla="*/ 78 w 295"/>
                  <a:gd name="T41" fmla="*/ 24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5" h="257">
                    <a:moveTo>
                      <a:pt x="78" y="240"/>
                    </a:moveTo>
                    <a:cubicBezTo>
                      <a:pt x="90" y="257"/>
                      <a:pt x="135" y="216"/>
                      <a:pt x="168" y="203"/>
                    </a:cubicBezTo>
                    <a:cubicBezTo>
                      <a:pt x="201" y="190"/>
                      <a:pt x="208" y="191"/>
                      <a:pt x="222" y="188"/>
                    </a:cubicBezTo>
                    <a:cubicBezTo>
                      <a:pt x="237" y="184"/>
                      <a:pt x="258" y="179"/>
                      <a:pt x="276" y="159"/>
                    </a:cubicBezTo>
                    <a:cubicBezTo>
                      <a:pt x="295" y="139"/>
                      <a:pt x="281" y="111"/>
                      <a:pt x="279" y="103"/>
                    </a:cubicBezTo>
                    <a:cubicBezTo>
                      <a:pt x="277" y="94"/>
                      <a:pt x="278" y="78"/>
                      <a:pt x="272" y="62"/>
                    </a:cubicBezTo>
                    <a:cubicBezTo>
                      <a:pt x="265" y="47"/>
                      <a:pt x="256" y="39"/>
                      <a:pt x="242" y="34"/>
                    </a:cubicBezTo>
                    <a:cubicBezTo>
                      <a:pt x="229" y="29"/>
                      <a:pt x="203" y="27"/>
                      <a:pt x="176" y="20"/>
                    </a:cubicBezTo>
                    <a:cubicBezTo>
                      <a:pt x="150" y="12"/>
                      <a:pt x="122" y="0"/>
                      <a:pt x="111" y="5"/>
                    </a:cubicBezTo>
                    <a:cubicBezTo>
                      <a:pt x="101" y="10"/>
                      <a:pt x="105" y="27"/>
                      <a:pt x="124" y="40"/>
                    </a:cubicBezTo>
                    <a:cubicBezTo>
                      <a:pt x="142" y="52"/>
                      <a:pt x="173" y="45"/>
                      <a:pt x="170" y="63"/>
                    </a:cubicBezTo>
                    <a:cubicBezTo>
                      <a:pt x="166" y="81"/>
                      <a:pt x="14" y="49"/>
                      <a:pt x="11" y="78"/>
                    </a:cubicBezTo>
                    <a:cubicBezTo>
                      <a:pt x="7" y="108"/>
                      <a:pt x="129" y="88"/>
                      <a:pt x="130" y="103"/>
                    </a:cubicBezTo>
                    <a:cubicBezTo>
                      <a:pt x="130" y="119"/>
                      <a:pt x="5" y="113"/>
                      <a:pt x="1" y="139"/>
                    </a:cubicBezTo>
                    <a:cubicBezTo>
                      <a:pt x="0" y="148"/>
                      <a:pt x="11" y="153"/>
                      <a:pt x="37" y="151"/>
                    </a:cubicBezTo>
                    <a:cubicBezTo>
                      <a:pt x="62" y="149"/>
                      <a:pt x="133" y="132"/>
                      <a:pt x="136" y="143"/>
                    </a:cubicBezTo>
                    <a:cubicBezTo>
                      <a:pt x="138" y="150"/>
                      <a:pt x="74" y="167"/>
                      <a:pt x="54" y="176"/>
                    </a:cubicBezTo>
                    <a:cubicBezTo>
                      <a:pt x="35" y="185"/>
                      <a:pt x="21" y="198"/>
                      <a:pt x="35" y="204"/>
                    </a:cubicBezTo>
                    <a:cubicBezTo>
                      <a:pt x="48" y="210"/>
                      <a:pt x="73" y="200"/>
                      <a:pt x="98" y="190"/>
                    </a:cubicBezTo>
                    <a:cubicBezTo>
                      <a:pt x="123" y="180"/>
                      <a:pt x="147" y="167"/>
                      <a:pt x="151" y="177"/>
                    </a:cubicBezTo>
                    <a:cubicBezTo>
                      <a:pt x="154" y="186"/>
                      <a:pt x="67" y="222"/>
                      <a:pt x="78" y="24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1" name="Freeform 10"/>
              <p:cNvSpPr>
                <a:spLocks/>
              </p:cNvSpPr>
              <p:nvPr/>
            </p:nvSpPr>
            <p:spPr bwMode="auto">
              <a:xfrm>
                <a:off x="2397631" y="1781634"/>
                <a:ext cx="534811" cy="471359"/>
              </a:xfrm>
              <a:custGeom>
                <a:avLst/>
                <a:gdLst>
                  <a:gd name="T0" fmla="*/ 18 w 100"/>
                  <a:gd name="T1" fmla="*/ 88 h 88"/>
                  <a:gd name="T2" fmla="*/ 64 w 100"/>
                  <a:gd name="T3" fmla="*/ 76 h 88"/>
                  <a:gd name="T4" fmla="*/ 100 w 100"/>
                  <a:gd name="T5" fmla="*/ 62 h 88"/>
                  <a:gd name="T6" fmla="*/ 65 w 100"/>
                  <a:gd name="T7" fmla="*/ 48 h 88"/>
                  <a:gd name="T8" fmla="*/ 18 w 100"/>
                  <a:gd name="T9" fmla="*/ 17 h 88"/>
                  <a:gd name="T10" fmla="*/ 15 w 100"/>
                  <a:gd name="T11" fmla="*/ 0 h 88"/>
                  <a:gd name="T12" fmla="*/ 12 w 100"/>
                  <a:gd name="T13" fmla="*/ 4 h 88"/>
                  <a:gd name="T14" fmla="*/ 2 w 100"/>
                  <a:gd name="T15" fmla="*/ 44 h 88"/>
                  <a:gd name="T16" fmla="*/ 18 w 100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88">
                    <a:moveTo>
                      <a:pt x="18" y="88"/>
                    </a:moveTo>
                    <a:cubicBezTo>
                      <a:pt x="44" y="78"/>
                      <a:pt x="51" y="79"/>
                      <a:pt x="64" y="76"/>
                    </a:cubicBezTo>
                    <a:cubicBezTo>
                      <a:pt x="74" y="73"/>
                      <a:pt x="87" y="70"/>
                      <a:pt x="100" y="62"/>
                    </a:cubicBezTo>
                    <a:cubicBezTo>
                      <a:pt x="85" y="59"/>
                      <a:pt x="73" y="51"/>
                      <a:pt x="65" y="48"/>
                    </a:cubicBezTo>
                    <a:cubicBezTo>
                      <a:pt x="57" y="45"/>
                      <a:pt x="26" y="43"/>
                      <a:pt x="18" y="17"/>
                    </a:cubicBezTo>
                    <a:cubicBezTo>
                      <a:pt x="17" y="11"/>
                      <a:pt x="16" y="5"/>
                      <a:pt x="15" y="0"/>
                    </a:cubicBezTo>
                    <a:cubicBezTo>
                      <a:pt x="14" y="1"/>
                      <a:pt x="13" y="2"/>
                      <a:pt x="12" y="4"/>
                    </a:cubicBezTo>
                    <a:cubicBezTo>
                      <a:pt x="2" y="17"/>
                      <a:pt x="0" y="30"/>
                      <a:pt x="2" y="44"/>
                    </a:cubicBezTo>
                    <a:cubicBezTo>
                      <a:pt x="4" y="54"/>
                      <a:pt x="11" y="70"/>
                      <a:pt x="18" y="88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2" name="Freeform 11"/>
              <p:cNvSpPr>
                <a:spLocks/>
              </p:cNvSpPr>
              <p:nvPr/>
            </p:nvSpPr>
            <p:spPr bwMode="auto">
              <a:xfrm>
                <a:off x="2472413" y="1310275"/>
                <a:ext cx="550674" cy="471359"/>
              </a:xfrm>
              <a:custGeom>
                <a:avLst/>
                <a:gdLst>
                  <a:gd name="T0" fmla="*/ 21 w 103"/>
                  <a:gd name="T1" fmla="*/ 0 h 88"/>
                  <a:gd name="T2" fmla="*/ 7 w 103"/>
                  <a:gd name="T3" fmla="*/ 44 h 88"/>
                  <a:gd name="T4" fmla="*/ 1 w 103"/>
                  <a:gd name="T5" fmla="*/ 88 h 88"/>
                  <a:gd name="T6" fmla="*/ 29 w 103"/>
                  <a:gd name="T7" fmla="*/ 65 h 88"/>
                  <a:gd name="T8" fmla="*/ 78 w 103"/>
                  <a:gd name="T9" fmla="*/ 39 h 88"/>
                  <a:gd name="T10" fmla="*/ 103 w 103"/>
                  <a:gd name="T11" fmla="*/ 48 h 88"/>
                  <a:gd name="T12" fmla="*/ 100 w 103"/>
                  <a:gd name="T13" fmla="*/ 38 h 88"/>
                  <a:gd name="T14" fmla="*/ 70 w 103"/>
                  <a:gd name="T15" fmla="*/ 10 h 88"/>
                  <a:gd name="T16" fmla="*/ 21 w 103"/>
                  <a:gd name="T1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88">
                    <a:moveTo>
                      <a:pt x="21" y="0"/>
                    </a:moveTo>
                    <a:cubicBezTo>
                      <a:pt x="16" y="25"/>
                      <a:pt x="11" y="31"/>
                      <a:pt x="7" y="44"/>
                    </a:cubicBezTo>
                    <a:cubicBezTo>
                      <a:pt x="4" y="55"/>
                      <a:pt x="0" y="70"/>
                      <a:pt x="1" y="88"/>
                    </a:cubicBezTo>
                    <a:cubicBezTo>
                      <a:pt x="11" y="77"/>
                      <a:pt x="23" y="70"/>
                      <a:pt x="29" y="65"/>
                    </a:cubicBezTo>
                    <a:cubicBezTo>
                      <a:pt x="36" y="59"/>
                      <a:pt x="52" y="33"/>
                      <a:pt x="78" y="39"/>
                    </a:cubicBezTo>
                    <a:cubicBezTo>
                      <a:pt x="88" y="41"/>
                      <a:pt x="96" y="44"/>
                      <a:pt x="103" y="48"/>
                    </a:cubicBezTo>
                    <a:cubicBezTo>
                      <a:pt x="102" y="45"/>
                      <a:pt x="101" y="41"/>
                      <a:pt x="100" y="38"/>
                    </a:cubicBezTo>
                    <a:cubicBezTo>
                      <a:pt x="93" y="23"/>
                      <a:pt x="84" y="15"/>
                      <a:pt x="70" y="10"/>
                    </a:cubicBezTo>
                    <a:cubicBezTo>
                      <a:pt x="60" y="6"/>
                      <a:pt x="41" y="4"/>
                      <a:pt x="21" y="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3" name="Freeform 12"/>
              <p:cNvSpPr>
                <a:spLocks/>
              </p:cNvSpPr>
              <p:nvPr/>
            </p:nvSpPr>
            <p:spPr bwMode="auto">
              <a:xfrm>
                <a:off x="2476946" y="1486642"/>
                <a:ext cx="655326" cy="628116"/>
              </a:xfrm>
              <a:custGeom>
                <a:avLst/>
                <a:gdLst>
                  <a:gd name="T0" fmla="*/ 0 w 122"/>
                  <a:gd name="T1" fmla="*/ 55 h 117"/>
                  <a:gd name="T2" fmla="*/ 3 w 122"/>
                  <a:gd name="T3" fmla="*/ 72 h 117"/>
                  <a:gd name="T4" fmla="*/ 50 w 122"/>
                  <a:gd name="T5" fmla="*/ 103 h 117"/>
                  <a:gd name="T6" fmla="*/ 85 w 122"/>
                  <a:gd name="T7" fmla="*/ 117 h 117"/>
                  <a:gd name="T8" fmla="*/ 103 w 122"/>
                  <a:gd name="T9" fmla="*/ 102 h 117"/>
                  <a:gd name="T10" fmla="*/ 106 w 122"/>
                  <a:gd name="T11" fmla="*/ 46 h 117"/>
                  <a:gd name="T12" fmla="*/ 102 w 122"/>
                  <a:gd name="T13" fmla="*/ 15 h 117"/>
                  <a:gd name="T14" fmla="*/ 77 w 122"/>
                  <a:gd name="T15" fmla="*/ 6 h 117"/>
                  <a:gd name="T16" fmla="*/ 28 w 122"/>
                  <a:gd name="T17" fmla="*/ 32 h 117"/>
                  <a:gd name="T18" fmla="*/ 0 w 122"/>
                  <a:gd name="T19" fmla="*/ 5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" h="117">
                    <a:moveTo>
                      <a:pt x="0" y="55"/>
                    </a:moveTo>
                    <a:cubicBezTo>
                      <a:pt x="1" y="60"/>
                      <a:pt x="2" y="66"/>
                      <a:pt x="3" y="72"/>
                    </a:cubicBezTo>
                    <a:cubicBezTo>
                      <a:pt x="11" y="98"/>
                      <a:pt x="42" y="100"/>
                      <a:pt x="50" y="103"/>
                    </a:cubicBezTo>
                    <a:cubicBezTo>
                      <a:pt x="58" y="106"/>
                      <a:pt x="70" y="114"/>
                      <a:pt x="85" y="117"/>
                    </a:cubicBezTo>
                    <a:cubicBezTo>
                      <a:pt x="91" y="113"/>
                      <a:pt x="98" y="108"/>
                      <a:pt x="103" y="102"/>
                    </a:cubicBezTo>
                    <a:cubicBezTo>
                      <a:pt x="122" y="82"/>
                      <a:pt x="108" y="54"/>
                      <a:pt x="106" y="46"/>
                    </a:cubicBezTo>
                    <a:cubicBezTo>
                      <a:pt x="104" y="39"/>
                      <a:pt x="105" y="27"/>
                      <a:pt x="102" y="15"/>
                    </a:cubicBezTo>
                    <a:cubicBezTo>
                      <a:pt x="95" y="11"/>
                      <a:pt x="87" y="8"/>
                      <a:pt x="77" y="6"/>
                    </a:cubicBezTo>
                    <a:cubicBezTo>
                      <a:pt x="51" y="0"/>
                      <a:pt x="35" y="26"/>
                      <a:pt x="28" y="32"/>
                    </a:cubicBezTo>
                    <a:cubicBezTo>
                      <a:pt x="22" y="37"/>
                      <a:pt x="10" y="44"/>
                      <a:pt x="0" y="55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auto">
              <a:xfrm>
                <a:off x="2932442" y="1565224"/>
                <a:ext cx="414929" cy="558349"/>
              </a:xfrm>
              <a:custGeom>
                <a:avLst/>
                <a:gdLst>
                  <a:gd name="T0" fmla="*/ 4 w 77"/>
                  <a:gd name="T1" fmla="*/ 103 h 105"/>
                  <a:gd name="T2" fmla="*/ 44 w 77"/>
                  <a:gd name="T3" fmla="*/ 92 h 105"/>
                  <a:gd name="T4" fmla="*/ 44 w 77"/>
                  <a:gd name="T5" fmla="*/ 91 h 105"/>
                  <a:gd name="T6" fmla="*/ 45 w 77"/>
                  <a:gd name="T7" fmla="*/ 91 h 105"/>
                  <a:gd name="T8" fmla="*/ 45 w 77"/>
                  <a:gd name="T9" fmla="*/ 91 h 105"/>
                  <a:gd name="T10" fmla="*/ 46 w 77"/>
                  <a:gd name="T11" fmla="*/ 90 h 105"/>
                  <a:gd name="T12" fmla="*/ 46 w 77"/>
                  <a:gd name="T13" fmla="*/ 90 h 105"/>
                  <a:gd name="T14" fmla="*/ 47 w 77"/>
                  <a:gd name="T15" fmla="*/ 89 h 105"/>
                  <a:gd name="T16" fmla="*/ 47 w 77"/>
                  <a:gd name="T17" fmla="*/ 89 h 105"/>
                  <a:gd name="T18" fmla="*/ 47 w 77"/>
                  <a:gd name="T19" fmla="*/ 89 h 105"/>
                  <a:gd name="T20" fmla="*/ 48 w 77"/>
                  <a:gd name="T21" fmla="*/ 88 h 105"/>
                  <a:gd name="T22" fmla="*/ 48 w 77"/>
                  <a:gd name="T23" fmla="*/ 87 h 105"/>
                  <a:gd name="T24" fmla="*/ 49 w 77"/>
                  <a:gd name="T25" fmla="*/ 87 h 105"/>
                  <a:gd name="T26" fmla="*/ 49 w 77"/>
                  <a:gd name="T27" fmla="*/ 87 h 105"/>
                  <a:gd name="T28" fmla="*/ 50 w 77"/>
                  <a:gd name="T29" fmla="*/ 86 h 105"/>
                  <a:gd name="T30" fmla="*/ 50 w 77"/>
                  <a:gd name="T31" fmla="*/ 86 h 105"/>
                  <a:gd name="T32" fmla="*/ 51 w 77"/>
                  <a:gd name="T33" fmla="*/ 85 h 105"/>
                  <a:gd name="T34" fmla="*/ 51 w 77"/>
                  <a:gd name="T35" fmla="*/ 84 h 105"/>
                  <a:gd name="T36" fmla="*/ 52 w 77"/>
                  <a:gd name="T37" fmla="*/ 84 h 105"/>
                  <a:gd name="T38" fmla="*/ 52 w 77"/>
                  <a:gd name="T39" fmla="*/ 84 h 105"/>
                  <a:gd name="T40" fmla="*/ 53 w 77"/>
                  <a:gd name="T41" fmla="*/ 83 h 105"/>
                  <a:gd name="T42" fmla="*/ 53 w 77"/>
                  <a:gd name="T43" fmla="*/ 82 h 105"/>
                  <a:gd name="T44" fmla="*/ 54 w 77"/>
                  <a:gd name="T45" fmla="*/ 82 h 105"/>
                  <a:gd name="T46" fmla="*/ 55 w 77"/>
                  <a:gd name="T47" fmla="*/ 81 h 105"/>
                  <a:gd name="T48" fmla="*/ 55 w 77"/>
                  <a:gd name="T49" fmla="*/ 80 h 105"/>
                  <a:gd name="T50" fmla="*/ 56 w 77"/>
                  <a:gd name="T51" fmla="*/ 80 h 105"/>
                  <a:gd name="T52" fmla="*/ 56 w 77"/>
                  <a:gd name="T53" fmla="*/ 79 h 105"/>
                  <a:gd name="T54" fmla="*/ 57 w 77"/>
                  <a:gd name="T55" fmla="*/ 78 h 105"/>
                  <a:gd name="T56" fmla="*/ 57 w 77"/>
                  <a:gd name="T57" fmla="*/ 78 h 105"/>
                  <a:gd name="T58" fmla="*/ 58 w 77"/>
                  <a:gd name="T59" fmla="*/ 77 h 105"/>
                  <a:gd name="T60" fmla="*/ 59 w 77"/>
                  <a:gd name="T61" fmla="*/ 76 h 105"/>
                  <a:gd name="T62" fmla="*/ 60 w 77"/>
                  <a:gd name="T63" fmla="*/ 75 h 105"/>
                  <a:gd name="T64" fmla="*/ 60 w 77"/>
                  <a:gd name="T65" fmla="*/ 74 h 105"/>
                  <a:gd name="T66" fmla="*/ 62 w 77"/>
                  <a:gd name="T67" fmla="*/ 73 h 105"/>
                  <a:gd name="T68" fmla="*/ 62 w 77"/>
                  <a:gd name="T69" fmla="*/ 72 h 105"/>
                  <a:gd name="T70" fmla="*/ 63 w 77"/>
                  <a:gd name="T71" fmla="*/ 72 h 105"/>
                  <a:gd name="T72" fmla="*/ 63 w 77"/>
                  <a:gd name="T73" fmla="*/ 71 h 105"/>
                  <a:gd name="T74" fmla="*/ 66 w 77"/>
                  <a:gd name="T75" fmla="*/ 68 h 105"/>
                  <a:gd name="T76" fmla="*/ 71 w 77"/>
                  <a:gd name="T77" fmla="*/ 62 h 105"/>
                  <a:gd name="T78" fmla="*/ 72 w 77"/>
                  <a:gd name="T79" fmla="*/ 61 h 105"/>
                  <a:gd name="T80" fmla="*/ 74 w 77"/>
                  <a:gd name="T81" fmla="*/ 59 h 105"/>
                  <a:gd name="T82" fmla="*/ 77 w 77"/>
                  <a:gd name="T83" fmla="*/ 56 h 105"/>
                  <a:gd name="T84" fmla="*/ 77 w 77"/>
                  <a:gd name="T85" fmla="*/ 55 h 105"/>
                  <a:gd name="T86" fmla="*/ 45 w 77"/>
                  <a:gd name="T87" fmla="*/ 22 h 105"/>
                  <a:gd name="T88" fmla="*/ 21 w 77"/>
                  <a:gd name="T89" fmla="*/ 31 h 105"/>
                  <a:gd name="T90" fmla="*/ 0 w 77"/>
                  <a:gd name="T91" fmla="*/ 102 h 105"/>
                  <a:gd name="connsiteX0" fmla="*/ 0 w 10000"/>
                  <a:gd name="connsiteY0" fmla="*/ 9714 h 9857"/>
                  <a:gd name="connsiteX1" fmla="*/ 519 w 10000"/>
                  <a:gd name="connsiteY1" fmla="*/ 9810 h 9857"/>
                  <a:gd name="connsiteX2" fmla="*/ 5584 w 10000"/>
                  <a:gd name="connsiteY2" fmla="*/ 8762 h 9857"/>
                  <a:gd name="connsiteX3" fmla="*/ 5714 w 10000"/>
                  <a:gd name="connsiteY3" fmla="*/ 8762 h 9857"/>
                  <a:gd name="connsiteX4" fmla="*/ 5714 w 10000"/>
                  <a:gd name="connsiteY4" fmla="*/ 8667 h 9857"/>
                  <a:gd name="connsiteX5" fmla="*/ 5714 w 10000"/>
                  <a:gd name="connsiteY5" fmla="*/ 8667 h 9857"/>
                  <a:gd name="connsiteX6" fmla="*/ 5844 w 10000"/>
                  <a:gd name="connsiteY6" fmla="*/ 8667 h 9857"/>
                  <a:gd name="connsiteX7" fmla="*/ 5844 w 10000"/>
                  <a:gd name="connsiteY7" fmla="*/ 8667 h 9857"/>
                  <a:gd name="connsiteX8" fmla="*/ 5844 w 10000"/>
                  <a:gd name="connsiteY8" fmla="*/ 8667 h 9857"/>
                  <a:gd name="connsiteX9" fmla="*/ 5844 w 10000"/>
                  <a:gd name="connsiteY9" fmla="*/ 8667 h 9857"/>
                  <a:gd name="connsiteX10" fmla="*/ 5974 w 10000"/>
                  <a:gd name="connsiteY10" fmla="*/ 8571 h 9857"/>
                  <a:gd name="connsiteX11" fmla="*/ 5974 w 10000"/>
                  <a:gd name="connsiteY11" fmla="*/ 8571 h 9857"/>
                  <a:gd name="connsiteX12" fmla="*/ 5974 w 10000"/>
                  <a:gd name="connsiteY12" fmla="*/ 8571 h 9857"/>
                  <a:gd name="connsiteX13" fmla="*/ 5974 w 10000"/>
                  <a:gd name="connsiteY13" fmla="*/ 8571 h 9857"/>
                  <a:gd name="connsiteX14" fmla="*/ 5974 w 10000"/>
                  <a:gd name="connsiteY14" fmla="*/ 8476 h 9857"/>
                  <a:gd name="connsiteX15" fmla="*/ 6104 w 10000"/>
                  <a:gd name="connsiteY15" fmla="*/ 8476 h 9857"/>
                  <a:gd name="connsiteX16" fmla="*/ 6104 w 10000"/>
                  <a:gd name="connsiteY16" fmla="*/ 8476 h 9857"/>
                  <a:gd name="connsiteX17" fmla="*/ 6104 w 10000"/>
                  <a:gd name="connsiteY17" fmla="*/ 8476 h 9857"/>
                  <a:gd name="connsiteX18" fmla="*/ 6104 w 10000"/>
                  <a:gd name="connsiteY18" fmla="*/ 8476 h 9857"/>
                  <a:gd name="connsiteX19" fmla="*/ 6104 w 10000"/>
                  <a:gd name="connsiteY19" fmla="*/ 8476 h 9857"/>
                  <a:gd name="connsiteX20" fmla="*/ 6234 w 10000"/>
                  <a:gd name="connsiteY20" fmla="*/ 8381 h 9857"/>
                  <a:gd name="connsiteX21" fmla="*/ 6234 w 10000"/>
                  <a:gd name="connsiteY21" fmla="*/ 8381 h 9857"/>
                  <a:gd name="connsiteX22" fmla="*/ 6234 w 10000"/>
                  <a:gd name="connsiteY22" fmla="*/ 8381 h 9857"/>
                  <a:gd name="connsiteX23" fmla="*/ 6234 w 10000"/>
                  <a:gd name="connsiteY23" fmla="*/ 8286 h 9857"/>
                  <a:gd name="connsiteX24" fmla="*/ 6234 w 10000"/>
                  <a:gd name="connsiteY24" fmla="*/ 8286 h 9857"/>
                  <a:gd name="connsiteX25" fmla="*/ 6364 w 10000"/>
                  <a:gd name="connsiteY25" fmla="*/ 8286 h 9857"/>
                  <a:gd name="connsiteX26" fmla="*/ 6364 w 10000"/>
                  <a:gd name="connsiteY26" fmla="*/ 8286 h 9857"/>
                  <a:gd name="connsiteX27" fmla="*/ 6494 w 10000"/>
                  <a:gd name="connsiteY27" fmla="*/ 8190 h 9857"/>
                  <a:gd name="connsiteX28" fmla="*/ 6494 w 10000"/>
                  <a:gd name="connsiteY28" fmla="*/ 8190 h 9857"/>
                  <a:gd name="connsiteX29" fmla="*/ 6494 w 10000"/>
                  <a:gd name="connsiteY29" fmla="*/ 8190 h 9857"/>
                  <a:gd name="connsiteX30" fmla="*/ 6494 w 10000"/>
                  <a:gd name="connsiteY30" fmla="*/ 8190 h 9857"/>
                  <a:gd name="connsiteX31" fmla="*/ 6623 w 10000"/>
                  <a:gd name="connsiteY31" fmla="*/ 8095 h 9857"/>
                  <a:gd name="connsiteX32" fmla="*/ 6623 w 10000"/>
                  <a:gd name="connsiteY32" fmla="*/ 8095 h 9857"/>
                  <a:gd name="connsiteX33" fmla="*/ 6623 w 10000"/>
                  <a:gd name="connsiteY33" fmla="*/ 8095 h 9857"/>
                  <a:gd name="connsiteX34" fmla="*/ 6623 w 10000"/>
                  <a:gd name="connsiteY34" fmla="*/ 8000 h 9857"/>
                  <a:gd name="connsiteX35" fmla="*/ 6623 w 10000"/>
                  <a:gd name="connsiteY35" fmla="*/ 8000 h 9857"/>
                  <a:gd name="connsiteX36" fmla="*/ 6753 w 10000"/>
                  <a:gd name="connsiteY36" fmla="*/ 8000 h 9857"/>
                  <a:gd name="connsiteX37" fmla="*/ 6753 w 10000"/>
                  <a:gd name="connsiteY37" fmla="*/ 8000 h 9857"/>
                  <a:gd name="connsiteX38" fmla="*/ 6753 w 10000"/>
                  <a:gd name="connsiteY38" fmla="*/ 8000 h 9857"/>
                  <a:gd name="connsiteX39" fmla="*/ 6883 w 10000"/>
                  <a:gd name="connsiteY39" fmla="*/ 7905 h 9857"/>
                  <a:gd name="connsiteX40" fmla="*/ 6883 w 10000"/>
                  <a:gd name="connsiteY40" fmla="*/ 7905 h 9857"/>
                  <a:gd name="connsiteX41" fmla="*/ 6883 w 10000"/>
                  <a:gd name="connsiteY41" fmla="*/ 7810 h 9857"/>
                  <a:gd name="connsiteX42" fmla="*/ 6883 w 10000"/>
                  <a:gd name="connsiteY42" fmla="*/ 7810 h 9857"/>
                  <a:gd name="connsiteX43" fmla="*/ 7013 w 10000"/>
                  <a:gd name="connsiteY43" fmla="*/ 7810 h 9857"/>
                  <a:gd name="connsiteX44" fmla="*/ 7013 w 10000"/>
                  <a:gd name="connsiteY44" fmla="*/ 7810 h 9857"/>
                  <a:gd name="connsiteX45" fmla="*/ 7013 w 10000"/>
                  <a:gd name="connsiteY45" fmla="*/ 7714 h 9857"/>
                  <a:gd name="connsiteX46" fmla="*/ 7143 w 10000"/>
                  <a:gd name="connsiteY46" fmla="*/ 7714 h 9857"/>
                  <a:gd name="connsiteX47" fmla="*/ 7143 w 10000"/>
                  <a:gd name="connsiteY47" fmla="*/ 7714 h 9857"/>
                  <a:gd name="connsiteX48" fmla="*/ 7143 w 10000"/>
                  <a:gd name="connsiteY48" fmla="*/ 7619 h 9857"/>
                  <a:gd name="connsiteX49" fmla="*/ 7143 w 10000"/>
                  <a:gd name="connsiteY49" fmla="*/ 7619 h 9857"/>
                  <a:gd name="connsiteX50" fmla="*/ 7273 w 10000"/>
                  <a:gd name="connsiteY50" fmla="*/ 7619 h 9857"/>
                  <a:gd name="connsiteX51" fmla="*/ 7273 w 10000"/>
                  <a:gd name="connsiteY51" fmla="*/ 7619 h 9857"/>
                  <a:gd name="connsiteX52" fmla="*/ 7273 w 10000"/>
                  <a:gd name="connsiteY52" fmla="*/ 7524 h 9857"/>
                  <a:gd name="connsiteX53" fmla="*/ 7273 w 10000"/>
                  <a:gd name="connsiteY53" fmla="*/ 7524 h 9857"/>
                  <a:gd name="connsiteX54" fmla="*/ 7403 w 10000"/>
                  <a:gd name="connsiteY54" fmla="*/ 7429 h 9857"/>
                  <a:gd name="connsiteX55" fmla="*/ 7403 w 10000"/>
                  <a:gd name="connsiteY55" fmla="*/ 7429 h 9857"/>
                  <a:gd name="connsiteX56" fmla="*/ 7403 w 10000"/>
                  <a:gd name="connsiteY56" fmla="*/ 7429 h 9857"/>
                  <a:gd name="connsiteX57" fmla="*/ 7532 w 10000"/>
                  <a:gd name="connsiteY57" fmla="*/ 7333 h 9857"/>
                  <a:gd name="connsiteX58" fmla="*/ 7532 w 10000"/>
                  <a:gd name="connsiteY58" fmla="*/ 7333 h 9857"/>
                  <a:gd name="connsiteX59" fmla="*/ 7662 w 10000"/>
                  <a:gd name="connsiteY59" fmla="*/ 7238 h 9857"/>
                  <a:gd name="connsiteX60" fmla="*/ 7662 w 10000"/>
                  <a:gd name="connsiteY60" fmla="*/ 7238 h 9857"/>
                  <a:gd name="connsiteX61" fmla="*/ 7792 w 10000"/>
                  <a:gd name="connsiteY61" fmla="*/ 7143 h 9857"/>
                  <a:gd name="connsiteX62" fmla="*/ 7792 w 10000"/>
                  <a:gd name="connsiteY62" fmla="*/ 7143 h 9857"/>
                  <a:gd name="connsiteX63" fmla="*/ 7792 w 10000"/>
                  <a:gd name="connsiteY63" fmla="*/ 7143 h 9857"/>
                  <a:gd name="connsiteX64" fmla="*/ 7792 w 10000"/>
                  <a:gd name="connsiteY64" fmla="*/ 7048 h 9857"/>
                  <a:gd name="connsiteX65" fmla="*/ 7922 w 10000"/>
                  <a:gd name="connsiteY65" fmla="*/ 7048 h 9857"/>
                  <a:gd name="connsiteX66" fmla="*/ 8052 w 10000"/>
                  <a:gd name="connsiteY66" fmla="*/ 6952 h 9857"/>
                  <a:gd name="connsiteX67" fmla="*/ 8052 w 10000"/>
                  <a:gd name="connsiteY67" fmla="*/ 6952 h 9857"/>
                  <a:gd name="connsiteX68" fmla="*/ 8052 w 10000"/>
                  <a:gd name="connsiteY68" fmla="*/ 6857 h 9857"/>
                  <a:gd name="connsiteX69" fmla="*/ 8182 w 10000"/>
                  <a:gd name="connsiteY69" fmla="*/ 6857 h 9857"/>
                  <a:gd name="connsiteX70" fmla="*/ 8182 w 10000"/>
                  <a:gd name="connsiteY70" fmla="*/ 6857 h 9857"/>
                  <a:gd name="connsiteX71" fmla="*/ 8182 w 10000"/>
                  <a:gd name="connsiteY71" fmla="*/ 6762 h 9857"/>
                  <a:gd name="connsiteX72" fmla="*/ 8182 w 10000"/>
                  <a:gd name="connsiteY72" fmla="*/ 6762 h 9857"/>
                  <a:gd name="connsiteX73" fmla="*/ 8571 w 10000"/>
                  <a:gd name="connsiteY73" fmla="*/ 6476 h 9857"/>
                  <a:gd name="connsiteX74" fmla="*/ 8571 w 10000"/>
                  <a:gd name="connsiteY74" fmla="*/ 6476 h 9857"/>
                  <a:gd name="connsiteX75" fmla="*/ 9091 w 10000"/>
                  <a:gd name="connsiteY75" fmla="*/ 6000 h 9857"/>
                  <a:gd name="connsiteX76" fmla="*/ 9221 w 10000"/>
                  <a:gd name="connsiteY76" fmla="*/ 5905 h 9857"/>
                  <a:gd name="connsiteX77" fmla="*/ 9221 w 10000"/>
                  <a:gd name="connsiteY77" fmla="*/ 5905 h 9857"/>
                  <a:gd name="connsiteX78" fmla="*/ 9351 w 10000"/>
                  <a:gd name="connsiteY78" fmla="*/ 5810 h 9857"/>
                  <a:gd name="connsiteX79" fmla="*/ 9351 w 10000"/>
                  <a:gd name="connsiteY79" fmla="*/ 5810 h 9857"/>
                  <a:gd name="connsiteX80" fmla="*/ 9610 w 10000"/>
                  <a:gd name="connsiteY80" fmla="*/ 5619 h 9857"/>
                  <a:gd name="connsiteX81" fmla="*/ 9740 w 10000"/>
                  <a:gd name="connsiteY81" fmla="*/ 5524 h 9857"/>
                  <a:gd name="connsiteX82" fmla="*/ 10000 w 10000"/>
                  <a:gd name="connsiteY82" fmla="*/ 5333 h 9857"/>
                  <a:gd name="connsiteX83" fmla="*/ 10000 w 10000"/>
                  <a:gd name="connsiteY83" fmla="*/ 5333 h 9857"/>
                  <a:gd name="connsiteX84" fmla="*/ 10000 w 10000"/>
                  <a:gd name="connsiteY84" fmla="*/ 5238 h 9857"/>
                  <a:gd name="connsiteX85" fmla="*/ 10000 w 10000"/>
                  <a:gd name="connsiteY85" fmla="*/ 5238 h 9857"/>
                  <a:gd name="connsiteX86" fmla="*/ 5844 w 10000"/>
                  <a:gd name="connsiteY86" fmla="*/ 2095 h 9857"/>
                  <a:gd name="connsiteX87" fmla="*/ 2208 w 10000"/>
                  <a:gd name="connsiteY87" fmla="*/ 0 h 9857"/>
                  <a:gd name="connsiteX88" fmla="*/ 2727 w 10000"/>
                  <a:gd name="connsiteY88" fmla="*/ 2952 h 9857"/>
                  <a:gd name="connsiteX89" fmla="*/ 2338 w 10000"/>
                  <a:gd name="connsiteY89" fmla="*/ 8286 h 9857"/>
                  <a:gd name="connsiteX90" fmla="*/ 0 w 10000"/>
                  <a:gd name="connsiteY90" fmla="*/ 9714 h 9857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597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104 w 10000"/>
                  <a:gd name="connsiteY18" fmla="*/ 8599 h 10000"/>
                  <a:gd name="connsiteX19" fmla="*/ 6104 w 10000"/>
                  <a:gd name="connsiteY19" fmla="*/ 8599 h 10000"/>
                  <a:gd name="connsiteX20" fmla="*/ 6234 w 10000"/>
                  <a:gd name="connsiteY20" fmla="*/ 8503 h 10000"/>
                  <a:gd name="connsiteX21" fmla="*/ 6234 w 10000"/>
                  <a:gd name="connsiteY21" fmla="*/ 8503 h 10000"/>
                  <a:gd name="connsiteX22" fmla="*/ 6234 w 10000"/>
                  <a:gd name="connsiteY22" fmla="*/ 8503 h 10000"/>
                  <a:gd name="connsiteX23" fmla="*/ 6234 w 10000"/>
                  <a:gd name="connsiteY23" fmla="*/ 8406 h 10000"/>
                  <a:gd name="connsiteX24" fmla="*/ 6364 w 10000"/>
                  <a:gd name="connsiteY24" fmla="*/ 8406 h 10000"/>
                  <a:gd name="connsiteX25" fmla="*/ 6364 w 10000"/>
                  <a:gd name="connsiteY25" fmla="*/ 8406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494 w 10000"/>
                  <a:gd name="connsiteY28" fmla="*/ 8309 h 10000"/>
                  <a:gd name="connsiteX29" fmla="*/ 6494 w 10000"/>
                  <a:gd name="connsiteY29" fmla="*/ 8309 h 10000"/>
                  <a:gd name="connsiteX30" fmla="*/ 6623 w 10000"/>
                  <a:gd name="connsiteY30" fmla="*/ 8212 h 10000"/>
                  <a:gd name="connsiteX31" fmla="*/ 6623 w 10000"/>
                  <a:gd name="connsiteY31" fmla="*/ 8212 h 10000"/>
                  <a:gd name="connsiteX32" fmla="*/ 6623 w 10000"/>
                  <a:gd name="connsiteY32" fmla="*/ 8212 h 10000"/>
                  <a:gd name="connsiteX33" fmla="*/ 6623 w 10000"/>
                  <a:gd name="connsiteY33" fmla="*/ 8116 h 10000"/>
                  <a:gd name="connsiteX34" fmla="*/ 6623 w 10000"/>
                  <a:gd name="connsiteY34" fmla="*/ 8116 h 10000"/>
                  <a:gd name="connsiteX35" fmla="*/ 6753 w 10000"/>
                  <a:gd name="connsiteY35" fmla="*/ 8116 h 10000"/>
                  <a:gd name="connsiteX36" fmla="*/ 6753 w 10000"/>
                  <a:gd name="connsiteY36" fmla="*/ 8116 h 10000"/>
                  <a:gd name="connsiteX37" fmla="*/ 6753 w 10000"/>
                  <a:gd name="connsiteY37" fmla="*/ 8116 h 10000"/>
                  <a:gd name="connsiteX38" fmla="*/ 6883 w 10000"/>
                  <a:gd name="connsiteY38" fmla="*/ 8020 h 10000"/>
                  <a:gd name="connsiteX39" fmla="*/ 6883 w 10000"/>
                  <a:gd name="connsiteY39" fmla="*/ 8020 h 10000"/>
                  <a:gd name="connsiteX40" fmla="*/ 6883 w 10000"/>
                  <a:gd name="connsiteY40" fmla="*/ 7923 h 10000"/>
                  <a:gd name="connsiteX41" fmla="*/ 6883 w 10000"/>
                  <a:gd name="connsiteY41" fmla="*/ 7923 h 10000"/>
                  <a:gd name="connsiteX42" fmla="*/ 7013 w 10000"/>
                  <a:gd name="connsiteY42" fmla="*/ 7923 h 10000"/>
                  <a:gd name="connsiteX43" fmla="*/ 7013 w 10000"/>
                  <a:gd name="connsiteY43" fmla="*/ 7923 h 10000"/>
                  <a:gd name="connsiteX44" fmla="*/ 7013 w 10000"/>
                  <a:gd name="connsiteY44" fmla="*/ 7826 h 10000"/>
                  <a:gd name="connsiteX45" fmla="*/ 7143 w 10000"/>
                  <a:gd name="connsiteY45" fmla="*/ 7826 h 10000"/>
                  <a:gd name="connsiteX46" fmla="*/ 7143 w 10000"/>
                  <a:gd name="connsiteY46" fmla="*/ 7826 h 10000"/>
                  <a:gd name="connsiteX47" fmla="*/ 7143 w 10000"/>
                  <a:gd name="connsiteY47" fmla="*/ 7730 h 10000"/>
                  <a:gd name="connsiteX48" fmla="*/ 7143 w 10000"/>
                  <a:gd name="connsiteY48" fmla="*/ 7730 h 10000"/>
                  <a:gd name="connsiteX49" fmla="*/ 7273 w 10000"/>
                  <a:gd name="connsiteY49" fmla="*/ 7730 h 10000"/>
                  <a:gd name="connsiteX50" fmla="*/ 7273 w 10000"/>
                  <a:gd name="connsiteY50" fmla="*/ 7730 h 10000"/>
                  <a:gd name="connsiteX51" fmla="*/ 7273 w 10000"/>
                  <a:gd name="connsiteY51" fmla="*/ 7633 h 10000"/>
                  <a:gd name="connsiteX52" fmla="*/ 7273 w 10000"/>
                  <a:gd name="connsiteY52" fmla="*/ 7633 h 10000"/>
                  <a:gd name="connsiteX53" fmla="*/ 7403 w 10000"/>
                  <a:gd name="connsiteY53" fmla="*/ 7537 h 10000"/>
                  <a:gd name="connsiteX54" fmla="*/ 7403 w 10000"/>
                  <a:gd name="connsiteY54" fmla="*/ 7537 h 10000"/>
                  <a:gd name="connsiteX55" fmla="*/ 7403 w 10000"/>
                  <a:gd name="connsiteY55" fmla="*/ 7537 h 10000"/>
                  <a:gd name="connsiteX56" fmla="*/ 7532 w 10000"/>
                  <a:gd name="connsiteY56" fmla="*/ 7439 h 10000"/>
                  <a:gd name="connsiteX57" fmla="*/ 7532 w 10000"/>
                  <a:gd name="connsiteY57" fmla="*/ 7439 h 10000"/>
                  <a:gd name="connsiteX58" fmla="*/ 7662 w 10000"/>
                  <a:gd name="connsiteY58" fmla="*/ 7343 h 10000"/>
                  <a:gd name="connsiteX59" fmla="*/ 7662 w 10000"/>
                  <a:gd name="connsiteY59" fmla="*/ 7343 h 10000"/>
                  <a:gd name="connsiteX60" fmla="*/ 7792 w 10000"/>
                  <a:gd name="connsiteY60" fmla="*/ 7247 h 10000"/>
                  <a:gd name="connsiteX61" fmla="*/ 7792 w 10000"/>
                  <a:gd name="connsiteY61" fmla="*/ 7247 h 10000"/>
                  <a:gd name="connsiteX62" fmla="*/ 7792 w 10000"/>
                  <a:gd name="connsiteY62" fmla="*/ 7247 h 10000"/>
                  <a:gd name="connsiteX63" fmla="*/ 7792 w 10000"/>
                  <a:gd name="connsiteY63" fmla="*/ 7150 h 10000"/>
                  <a:gd name="connsiteX64" fmla="*/ 7922 w 10000"/>
                  <a:gd name="connsiteY64" fmla="*/ 7150 h 10000"/>
                  <a:gd name="connsiteX65" fmla="*/ 8052 w 10000"/>
                  <a:gd name="connsiteY65" fmla="*/ 7053 h 10000"/>
                  <a:gd name="connsiteX66" fmla="*/ 8052 w 10000"/>
                  <a:gd name="connsiteY66" fmla="*/ 7053 h 10000"/>
                  <a:gd name="connsiteX67" fmla="*/ 8052 w 10000"/>
                  <a:gd name="connsiteY67" fmla="*/ 6956 h 10000"/>
                  <a:gd name="connsiteX68" fmla="*/ 8182 w 10000"/>
                  <a:gd name="connsiteY68" fmla="*/ 6956 h 10000"/>
                  <a:gd name="connsiteX69" fmla="*/ 8182 w 10000"/>
                  <a:gd name="connsiteY69" fmla="*/ 6956 h 10000"/>
                  <a:gd name="connsiteX70" fmla="*/ 8182 w 10000"/>
                  <a:gd name="connsiteY70" fmla="*/ 6860 h 10000"/>
                  <a:gd name="connsiteX71" fmla="*/ 8182 w 10000"/>
                  <a:gd name="connsiteY71" fmla="*/ 6860 h 10000"/>
                  <a:gd name="connsiteX72" fmla="*/ 8571 w 10000"/>
                  <a:gd name="connsiteY72" fmla="*/ 6570 h 10000"/>
                  <a:gd name="connsiteX73" fmla="*/ 8571 w 10000"/>
                  <a:gd name="connsiteY73" fmla="*/ 6570 h 10000"/>
                  <a:gd name="connsiteX74" fmla="*/ 9091 w 10000"/>
                  <a:gd name="connsiteY74" fmla="*/ 6087 h 10000"/>
                  <a:gd name="connsiteX75" fmla="*/ 9221 w 10000"/>
                  <a:gd name="connsiteY75" fmla="*/ 5991 h 10000"/>
                  <a:gd name="connsiteX76" fmla="*/ 9221 w 10000"/>
                  <a:gd name="connsiteY76" fmla="*/ 5991 h 10000"/>
                  <a:gd name="connsiteX77" fmla="*/ 9351 w 10000"/>
                  <a:gd name="connsiteY77" fmla="*/ 5894 h 10000"/>
                  <a:gd name="connsiteX78" fmla="*/ 9351 w 10000"/>
                  <a:gd name="connsiteY78" fmla="*/ 5894 h 10000"/>
                  <a:gd name="connsiteX79" fmla="*/ 9610 w 10000"/>
                  <a:gd name="connsiteY79" fmla="*/ 5701 h 10000"/>
                  <a:gd name="connsiteX80" fmla="*/ 9740 w 10000"/>
                  <a:gd name="connsiteY80" fmla="*/ 5604 h 10000"/>
                  <a:gd name="connsiteX81" fmla="*/ 10000 w 10000"/>
                  <a:gd name="connsiteY81" fmla="*/ 5410 h 10000"/>
                  <a:gd name="connsiteX82" fmla="*/ 10000 w 10000"/>
                  <a:gd name="connsiteY82" fmla="*/ 5410 h 10000"/>
                  <a:gd name="connsiteX83" fmla="*/ 10000 w 10000"/>
                  <a:gd name="connsiteY83" fmla="*/ 5314 h 10000"/>
                  <a:gd name="connsiteX84" fmla="*/ 10000 w 10000"/>
                  <a:gd name="connsiteY84" fmla="*/ 5314 h 10000"/>
                  <a:gd name="connsiteX85" fmla="*/ 5844 w 10000"/>
                  <a:gd name="connsiteY85" fmla="*/ 2125 h 10000"/>
                  <a:gd name="connsiteX86" fmla="*/ 2208 w 10000"/>
                  <a:gd name="connsiteY86" fmla="*/ 0 h 10000"/>
                  <a:gd name="connsiteX87" fmla="*/ 2727 w 10000"/>
                  <a:gd name="connsiteY87" fmla="*/ 2995 h 10000"/>
                  <a:gd name="connsiteX88" fmla="*/ 2338 w 10000"/>
                  <a:gd name="connsiteY88" fmla="*/ 8406 h 10000"/>
                  <a:gd name="connsiteX89" fmla="*/ 0 w 10000"/>
                  <a:gd name="connsiteY8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597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104 w 10000"/>
                  <a:gd name="connsiteY18" fmla="*/ 8599 h 10000"/>
                  <a:gd name="connsiteX19" fmla="*/ 6234 w 10000"/>
                  <a:gd name="connsiteY19" fmla="*/ 8503 h 10000"/>
                  <a:gd name="connsiteX20" fmla="*/ 6234 w 10000"/>
                  <a:gd name="connsiteY20" fmla="*/ 8503 h 10000"/>
                  <a:gd name="connsiteX21" fmla="*/ 6234 w 10000"/>
                  <a:gd name="connsiteY21" fmla="*/ 8503 h 10000"/>
                  <a:gd name="connsiteX22" fmla="*/ 6234 w 10000"/>
                  <a:gd name="connsiteY22" fmla="*/ 8406 h 10000"/>
                  <a:gd name="connsiteX23" fmla="*/ 6364 w 10000"/>
                  <a:gd name="connsiteY23" fmla="*/ 8406 h 10000"/>
                  <a:gd name="connsiteX24" fmla="*/ 6364 w 10000"/>
                  <a:gd name="connsiteY24" fmla="*/ 8406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494 w 10000"/>
                  <a:gd name="connsiteY28" fmla="*/ 8309 h 10000"/>
                  <a:gd name="connsiteX29" fmla="*/ 6623 w 10000"/>
                  <a:gd name="connsiteY29" fmla="*/ 8212 h 10000"/>
                  <a:gd name="connsiteX30" fmla="*/ 6623 w 10000"/>
                  <a:gd name="connsiteY30" fmla="*/ 8212 h 10000"/>
                  <a:gd name="connsiteX31" fmla="*/ 6623 w 10000"/>
                  <a:gd name="connsiteY31" fmla="*/ 8212 h 10000"/>
                  <a:gd name="connsiteX32" fmla="*/ 6623 w 10000"/>
                  <a:gd name="connsiteY32" fmla="*/ 8116 h 10000"/>
                  <a:gd name="connsiteX33" fmla="*/ 6623 w 10000"/>
                  <a:gd name="connsiteY33" fmla="*/ 8116 h 10000"/>
                  <a:gd name="connsiteX34" fmla="*/ 6753 w 10000"/>
                  <a:gd name="connsiteY34" fmla="*/ 8116 h 10000"/>
                  <a:gd name="connsiteX35" fmla="*/ 6753 w 10000"/>
                  <a:gd name="connsiteY35" fmla="*/ 8116 h 10000"/>
                  <a:gd name="connsiteX36" fmla="*/ 6753 w 10000"/>
                  <a:gd name="connsiteY36" fmla="*/ 8116 h 10000"/>
                  <a:gd name="connsiteX37" fmla="*/ 6883 w 10000"/>
                  <a:gd name="connsiteY37" fmla="*/ 8020 h 10000"/>
                  <a:gd name="connsiteX38" fmla="*/ 6883 w 10000"/>
                  <a:gd name="connsiteY38" fmla="*/ 8020 h 10000"/>
                  <a:gd name="connsiteX39" fmla="*/ 6883 w 10000"/>
                  <a:gd name="connsiteY39" fmla="*/ 7923 h 10000"/>
                  <a:gd name="connsiteX40" fmla="*/ 6883 w 10000"/>
                  <a:gd name="connsiteY40" fmla="*/ 7923 h 10000"/>
                  <a:gd name="connsiteX41" fmla="*/ 7013 w 10000"/>
                  <a:gd name="connsiteY41" fmla="*/ 7923 h 10000"/>
                  <a:gd name="connsiteX42" fmla="*/ 7013 w 10000"/>
                  <a:gd name="connsiteY42" fmla="*/ 7923 h 10000"/>
                  <a:gd name="connsiteX43" fmla="*/ 7013 w 10000"/>
                  <a:gd name="connsiteY43" fmla="*/ 7826 h 10000"/>
                  <a:gd name="connsiteX44" fmla="*/ 7143 w 10000"/>
                  <a:gd name="connsiteY44" fmla="*/ 7826 h 10000"/>
                  <a:gd name="connsiteX45" fmla="*/ 7143 w 10000"/>
                  <a:gd name="connsiteY45" fmla="*/ 7826 h 10000"/>
                  <a:gd name="connsiteX46" fmla="*/ 7143 w 10000"/>
                  <a:gd name="connsiteY46" fmla="*/ 7730 h 10000"/>
                  <a:gd name="connsiteX47" fmla="*/ 7143 w 10000"/>
                  <a:gd name="connsiteY47" fmla="*/ 7730 h 10000"/>
                  <a:gd name="connsiteX48" fmla="*/ 7273 w 10000"/>
                  <a:gd name="connsiteY48" fmla="*/ 7730 h 10000"/>
                  <a:gd name="connsiteX49" fmla="*/ 7273 w 10000"/>
                  <a:gd name="connsiteY49" fmla="*/ 7730 h 10000"/>
                  <a:gd name="connsiteX50" fmla="*/ 7273 w 10000"/>
                  <a:gd name="connsiteY50" fmla="*/ 7633 h 10000"/>
                  <a:gd name="connsiteX51" fmla="*/ 7273 w 10000"/>
                  <a:gd name="connsiteY51" fmla="*/ 7633 h 10000"/>
                  <a:gd name="connsiteX52" fmla="*/ 7403 w 10000"/>
                  <a:gd name="connsiteY52" fmla="*/ 7537 h 10000"/>
                  <a:gd name="connsiteX53" fmla="*/ 7403 w 10000"/>
                  <a:gd name="connsiteY53" fmla="*/ 7537 h 10000"/>
                  <a:gd name="connsiteX54" fmla="*/ 7403 w 10000"/>
                  <a:gd name="connsiteY54" fmla="*/ 7537 h 10000"/>
                  <a:gd name="connsiteX55" fmla="*/ 7532 w 10000"/>
                  <a:gd name="connsiteY55" fmla="*/ 7439 h 10000"/>
                  <a:gd name="connsiteX56" fmla="*/ 7532 w 10000"/>
                  <a:gd name="connsiteY56" fmla="*/ 7439 h 10000"/>
                  <a:gd name="connsiteX57" fmla="*/ 7662 w 10000"/>
                  <a:gd name="connsiteY57" fmla="*/ 7343 h 10000"/>
                  <a:gd name="connsiteX58" fmla="*/ 7662 w 10000"/>
                  <a:gd name="connsiteY58" fmla="*/ 7343 h 10000"/>
                  <a:gd name="connsiteX59" fmla="*/ 7792 w 10000"/>
                  <a:gd name="connsiteY59" fmla="*/ 7247 h 10000"/>
                  <a:gd name="connsiteX60" fmla="*/ 7792 w 10000"/>
                  <a:gd name="connsiteY60" fmla="*/ 7247 h 10000"/>
                  <a:gd name="connsiteX61" fmla="*/ 7792 w 10000"/>
                  <a:gd name="connsiteY61" fmla="*/ 7247 h 10000"/>
                  <a:gd name="connsiteX62" fmla="*/ 7792 w 10000"/>
                  <a:gd name="connsiteY62" fmla="*/ 7150 h 10000"/>
                  <a:gd name="connsiteX63" fmla="*/ 7922 w 10000"/>
                  <a:gd name="connsiteY63" fmla="*/ 7150 h 10000"/>
                  <a:gd name="connsiteX64" fmla="*/ 8052 w 10000"/>
                  <a:gd name="connsiteY64" fmla="*/ 7053 h 10000"/>
                  <a:gd name="connsiteX65" fmla="*/ 8052 w 10000"/>
                  <a:gd name="connsiteY65" fmla="*/ 7053 h 10000"/>
                  <a:gd name="connsiteX66" fmla="*/ 8052 w 10000"/>
                  <a:gd name="connsiteY66" fmla="*/ 6956 h 10000"/>
                  <a:gd name="connsiteX67" fmla="*/ 8182 w 10000"/>
                  <a:gd name="connsiteY67" fmla="*/ 6956 h 10000"/>
                  <a:gd name="connsiteX68" fmla="*/ 8182 w 10000"/>
                  <a:gd name="connsiteY68" fmla="*/ 6956 h 10000"/>
                  <a:gd name="connsiteX69" fmla="*/ 8182 w 10000"/>
                  <a:gd name="connsiteY69" fmla="*/ 6860 h 10000"/>
                  <a:gd name="connsiteX70" fmla="*/ 8182 w 10000"/>
                  <a:gd name="connsiteY70" fmla="*/ 6860 h 10000"/>
                  <a:gd name="connsiteX71" fmla="*/ 8571 w 10000"/>
                  <a:gd name="connsiteY71" fmla="*/ 6570 h 10000"/>
                  <a:gd name="connsiteX72" fmla="*/ 8571 w 10000"/>
                  <a:gd name="connsiteY72" fmla="*/ 6570 h 10000"/>
                  <a:gd name="connsiteX73" fmla="*/ 9091 w 10000"/>
                  <a:gd name="connsiteY73" fmla="*/ 6087 h 10000"/>
                  <a:gd name="connsiteX74" fmla="*/ 9221 w 10000"/>
                  <a:gd name="connsiteY74" fmla="*/ 5991 h 10000"/>
                  <a:gd name="connsiteX75" fmla="*/ 9221 w 10000"/>
                  <a:gd name="connsiteY75" fmla="*/ 5991 h 10000"/>
                  <a:gd name="connsiteX76" fmla="*/ 9351 w 10000"/>
                  <a:gd name="connsiteY76" fmla="*/ 5894 h 10000"/>
                  <a:gd name="connsiteX77" fmla="*/ 9351 w 10000"/>
                  <a:gd name="connsiteY77" fmla="*/ 5894 h 10000"/>
                  <a:gd name="connsiteX78" fmla="*/ 9610 w 10000"/>
                  <a:gd name="connsiteY78" fmla="*/ 5701 h 10000"/>
                  <a:gd name="connsiteX79" fmla="*/ 9740 w 10000"/>
                  <a:gd name="connsiteY79" fmla="*/ 5604 h 10000"/>
                  <a:gd name="connsiteX80" fmla="*/ 10000 w 10000"/>
                  <a:gd name="connsiteY80" fmla="*/ 5410 h 10000"/>
                  <a:gd name="connsiteX81" fmla="*/ 10000 w 10000"/>
                  <a:gd name="connsiteY81" fmla="*/ 5410 h 10000"/>
                  <a:gd name="connsiteX82" fmla="*/ 10000 w 10000"/>
                  <a:gd name="connsiteY82" fmla="*/ 5314 h 10000"/>
                  <a:gd name="connsiteX83" fmla="*/ 10000 w 10000"/>
                  <a:gd name="connsiteY83" fmla="*/ 5314 h 10000"/>
                  <a:gd name="connsiteX84" fmla="*/ 5844 w 10000"/>
                  <a:gd name="connsiteY84" fmla="*/ 2125 h 10000"/>
                  <a:gd name="connsiteX85" fmla="*/ 2208 w 10000"/>
                  <a:gd name="connsiteY85" fmla="*/ 0 h 10000"/>
                  <a:gd name="connsiteX86" fmla="*/ 2727 w 10000"/>
                  <a:gd name="connsiteY86" fmla="*/ 2995 h 10000"/>
                  <a:gd name="connsiteX87" fmla="*/ 2338 w 10000"/>
                  <a:gd name="connsiteY87" fmla="*/ 8406 h 10000"/>
                  <a:gd name="connsiteX88" fmla="*/ 0 w 10000"/>
                  <a:gd name="connsiteY8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234 w 10000"/>
                  <a:gd name="connsiteY18" fmla="*/ 8503 h 10000"/>
                  <a:gd name="connsiteX19" fmla="*/ 6234 w 10000"/>
                  <a:gd name="connsiteY19" fmla="*/ 8503 h 10000"/>
                  <a:gd name="connsiteX20" fmla="*/ 6234 w 10000"/>
                  <a:gd name="connsiteY20" fmla="*/ 8503 h 10000"/>
                  <a:gd name="connsiteX21" fmla="*/ 6234 w 10000"/>
                  <a:gd name="connsiteY21" fmla="*/ 8406 h 10000"/>
                  <a:gd name="connsiteX22" fmla="*/ 6364 w 10000"/>
                  <a:gd name="connsiteY22" fmla="*/ 8406 h 10000"/>
                  <a:gd name="connsiteX23" fmla="*/ 6364 w 10000"/>
                  <a:gd name="connsiteY23" fmla="*/ 8406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623 w 10000"/>
                  <a:gd name="connsiteY28" fmla="*/ 8212 h 10000"/>
                  <a:gd name="connsiteX29" fmla="*/ 6623 w 10000"/>
                  <a:gd name="connsiteY29" fmla="*/ 8212 h 10000"/>
                  <a:gd name="connsiteX30" fmla="*/ 6623 w 10000"/>
                  <a:gd name="connsiteY30" fmla="*/ 8212 h 10000"/>
                  <a:gd name="connsiteX31" fmla="*/ 6623 w 10000"/>
                  <a:gd name="connsiteY31" fmla="*/ 8116 h 10000"/>
                  <a:gd name="connsiteX32" fmla="*/ 6623 w 10000"/>
                  <a:gd name="connsiteY32" fmla="*/ 8116 h 10000"/>
                  <a:gd name="connsiteX33" fmla="*/ 6753 w 10000"/>
                  <a:gd name="connsiteY33" fmla="*/ 8116 h 10000"/>
                  <a:gd name="connsiteX34" fmla="*/ 6753 w 10000"/>
                  <a:gd name="connsiteY34" fmla="*/ 8116 h 10000"/>
                  <a:gd name="connsiteX35" fmla="*/ 6753 w 10000"/>
                  <a:gd name="connsiteY35" fmla="*/ 8116 h 10000"/>
                  <a:gd name="connsiteX36" fmla="*/ 6883 w 10000"/>
                  <a:gd name="connsiteY36" fmla="*/ 8020 h 10000"/>
                  <a:gd name="connsiteX37" fmla="*/ 6883 w 10000"/>
                  <a:gd name="connsiteY37" fmla="*/ 8020 h 10000"/>
                  <a:gd name="connsiteX38" fmla="*/ 6883 w 10000"/>
                  <a:gd name="connsiteY38" fmla="*/ 7923 h 10000"/>
                  <a:gd name="connsiteX39" fmla="*/ 6883 w 10000"/>
                  <a:gd name="connsiteY39" fmla="*/ 7923 h 10000"/>
                  <a:gd name="connsiteX40" fmla="*/ 7013 w 10000"/>
                  <a:gd name="connsiteY40" fmla="*/ 7923 h 10000"/>
                  <a:gd name="connsiteX41" fmla="*/ 7013 w 10000"/>
                  <a:gd name="connsiteY41" fmla="*/ 7923 h 10000"/>
                  <a:gd name="connsiteX42" fmla="*/ 7013 w 10000"/>
                  <a:gd name="connsiteY42" fmla="*/ 7826 h 10000"/>
                  <a:gd name="connsiteX43" fmla="*/ 7143 w 10000"/>
                  <a:gd name="connsiteY43" fmla="*/ 7826 h 10000"/>
                  <a:gd name="connsiteX44" fmla="*/ 7143 w 10000"/>
                  <a:gd name="connsiteY44" fmla="*/ 7826 h 10000"/>
                  <a:gd name="connsiteX45" fmla="*/ 7143 w 10000"/>
                  <a:gd name="connsiteY45" fmla="*/ 7730 h 10000"/>
                  <a:gd name="connsiteX46" fmla="*/ 7143 w 10000"/>
                  <a:gd name="connsiteY46" fmla="*/ 7730 h 10000"/>
                  <a:gd name="connsiteX47" fmla="*/ 7273 w 10000"/>
                  <a:gd name="connsiteY47" fmla="*/ 7730 h 10000"/>
                  <a:gd name="connsiteX48" fmla="*/ 7273 w 10000"/>
                  <a:gd name="connsiteY48" fmla="*/ 7730 h 10000"/>
                  <a:gd name="connsiteX49" fmla="*/ 7273 w 10000"/>
                  <a:gd name="connsiteY49" fmla="*/ 7633 h 10000"/>
                  <a:gd name="connsiteX50" fmla="*/ 7273 w 10000"/>
                  <a:gd name="connsiteY50" fmla="*/ 7633 h 10000"/>
                  <a:gd name="connsiteX51" fmla="*/ 7403 w 10000"/>
                  <a:gd name="connsiteY51" fmla="*/ 7537 h 10000"/>
                  <a:gd name="connsiteX52" fmla="*/ 7403 w 10000"/>
                  <a:gd name="connsiteY52" fmla="*/ 7537 h 10000"/>
                  <a:gd name="connsiteX53" fmla="*/ 7403 w 10000"/>
                  <a:gd name="connsiteY53" fmla="*/ 7537 h 10000"/>
                  <a:gd name="connsiteX54" fmla="*/ 7532 w 10000"/>
                  <a:gd name="connsiteY54" fmla="*/ 7439 h 10000"/>
                  <a:gd name="connsiteX55" fmla="*/ 7532 w 10000"/>
                  <a:gd name="connsiteY55" fmla="*/ 7439 h 10000"/>
                  <a:gd name="connsiteX56" fmla="*/ 7662 w 10000"/>
                  <a:gd name="connsiteY56" fmla="*/ 7343 h 10000"/>
                  <a:gd name="connsiteX57" fmla="*/ 7662 w 10000"/>
                  <a:gd name="connsiteY57" fmla="*/ 7343 h 10000"/>
                  <a:gd name="connsiteX58" fmla="*/ 7792 w 10000"/>
                  <a:gd name="connsiteY58" fmla="*/ 7247 h 10000"/>
                  <a:gd name="connsiteX59" fmla="*/ 7792 w 10000"/>
                  <a:gd name="connsiteY59" fmla="*/ 7247 h 10000"/>
                  <a:gd name="connsiteX60" fmla="*/ 7792 w 10000"/>
                  <a:gd name="connsiteY60" fmla="*/ 7247 h 10000"/>
                  <a:gd name="connsiteX61" fmla="*/ 7792 w 10000"/>
                  <a:gd name="connsiteY61" fmla="*/ 7150 h 10000"/>
                  <a:gd name="connsiteX62" fmla="*/ 7922 w 10000"/>
                  <a:gd name="connsiteY62" fmla="*/ 7150 h 10000"/>
                  <a:gd name="connsiteX63" fmla="*/ 8052 w 10000"/>
                  <a:gd name="connsiteY63" fmla="*/ 7053 h 10000"/>
                  <a:gd name="connsiteX64" fmla="*/ 8052 w 10000"/>
                  <a:gd name="connsiteY64" fmla="*/ 7053 h 10000"/>
                  <a:gd name="connsiteX65" fmla="*/ 8052 w 10000"/>
                  <a:gd name="connsiteY65" fmla="*/ 6956 h 10000"/>
                  <a:gd name="connsiteX66" fmla="*/ 8182 w 10000"/>
                  <a:gd name="connsiteY66" fmla="*/ 6956 h 10000"/>
                  <a:gd name="connsiteX67" fmla="*/ 8182 w 10000"/>
                  <a:gd name="connsiteY67" fmla="*/ 6956 h 10000"/>
                  <a:gd name="connsiteX68" fmla="*/ 8182 w 10000"/>
                  <a:gd name="connsiteY68" fmla="*/ 6860 h 10000"/>
                  <a:gd name="connsiteX69" fmla="*/ 8182 w 10000"/>
                  <a:gd name="connsiteY69" fmla="*/ 6860 h 10000"/>
                  <a:gd name="connsiteX70" fmla="*/ 8571 w 10000"/>
                  <a:gd name="connsiteY70" fmla="*/ 6570 h 10000"/>
                  <a:gd name="connsiteX71" fmla="*/ 8571 w 10000"/>
                  <a:gd name="connsiteY71" fmla="*/ 6570 h 10000"/>
                  <a:gd name="connsiteX72" fmla="*/ 9091 w 10000"/>
                  <a:gd name="connsiteY72" fmla="*/ 6087 h 10000"/>
                  <a:gd name="connsiteX73" fmla="*/ 9221 w 10000"/>
                  <a:gd name="connsiteY73" fmla="*/ 5991 h 10000"/>
                  <a:gd name="connsiteX74" fmla="*/ 9221 w 10000"/>
                  <a:gd name="connsiteY74" fmla="*/ 5991 h 10000"/>
                  <a:gd name="connsiteX75" fmla="*/ 9351 w 10000"/>
                  <a:gd name="connsiteY75" fmla="*/ 5894 h 10000"/>
                  <a:gd name="connsiteX76" fmla="*/ 9351 w 10000"/>
                  <a:gd name="connsiteY76" fmla="*/ 5894 h 10000"/>
                  <a:gd name="connsiteX77" fmla="*/ 9610 w 10000"/>
                  <a:gd name="connsiteY77" fmla="*/ 5701 h 10000"/>
                  <a:gd name="connsiteX78" fmla="*/ 9740 w 10000"/>
                  <a:gd name="connsiteY78" fmla="*/ 5604 h 10000"/>
                  <a:gd name="connsiteX79" fmla="*/ 10000 w 10000"/>
                  <a:gd name="connsiteY79" fmla="*/ 5410 h 10000"/>
                  <a:gd name="connsiteX80" fmla="*/ 10000 w 10000"/>
                  <a:gd name="connsiteY80" fmla="*/ 5410 h 10000"/>
                  <a:gd name="connsiteX81" fmla="*/ 10000 w 10000"/>
                  <a:gd name="connsiteY81" fmla="*/ 5314 h 10000"/>
                  <a:gd name="connsiteX82" fmla="*/ 10000 w 10000"/>
                  <a:gd name="connsiteY82" fmla="*/ 5314 h 10000"/>
                  <a:gd name="connsiteX83" fmla="*/ 5844 w 10000"/>
                  <a:gd name="connsiteY83" fmla="*/ 2125 h 10000"/>
                  <a:gd name="connsiteX84" fmla="*/ 2208 w 10000"/>
                  <a:gd name="connsiteY84" fmla="*/ 0 h 10000"/>
                  <a:gd name="connsiteX85" fmla="*/ 2727 w 10000"/>
                  <a:gd name="connsiteY85" fmla="*/ 2995 h 10000"/>
                  <a:gd name="connsiteX86" fmla="*/ 2338 w 10000"/>
                  <a:gd name="connsiteY86" fmla="*/ 8406 h 10000"/>
                  <a:gd name="connsiteX87" fmla="*/ 0 w 10000"/>
                  <a:gd name="connsiteY8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234 w 10000"/>
                  <a:gd name="connsiteY17" fmla="*/ 8503 h 10000"/>
                  <a:gd name="connsiteX18" fmla="*/ 6234 w 10000"/>
                  <a:gd name="connsiteY18" fmla="*/ 8503 h 10000"/>
                  <a:gd name="connsiteX19" fmla="*/ 6234 w 10000"/>
                  <a:gd name="connsiteY19" fmla="*/ 8503 h 10000"/>
                  <a:gd name="connsiteX20" fmla="*/ 6234 w 10000"/>
                  <a:gd name="connsiteY20" fmla="*/ 8406 h 10000"/>
                  <a:gd name="connsiteX21" fmla="*/ 6364 w 10000"/>
                  <a:gd name="connsiteY21" fmla="*/ 8406 h 10000"/>
                  <a:gd name="connsiteX22" fmla="*/ 6364 w 10000"/>
                  <a:gd name="connsiteY22" fmla="*/ 8406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623 w 10000"/>
                  <a:gd name="connsiteY27" fmla="*/ 8212 h 10000"/>
                  <a:gd name="connsiteX28" fmla="*/ 6623 w 10000"/>
                  <a:gd name="connsiteY28" fmla="*/ 8212 h 10000"/>
                  <a:gd name="connsiteX29" fmla="*/ 6623 w 10000"/>
                  <a:gd name="connsiteY29" fmla="*/ 8212 h 10000"/>
                  <a:gd name="connsiteX30" fmla="*/ 6623 w 10000"/>
                  <a:gd name="connsiteY30" fmla="*/ 8116 h 10000"/>
                  <a:gd name="connsiteX31" fmla="*/ 6623 w 10000"/>
                  <a:gd name="connsiteY31" fmla="*/ 8116 h 10000"/>
                  <a:gd name="connsiteX32" fmla="*/ 6753 w 10000"/>
                  <a:gd name="connsiteY32" fmla="*/ 8116 h 10000"/>
                  <a:gd name="connsiteX33" fmla="*/ 6753 w 10000"/>
                  <a:gd name="connsiteY33" fmla="*/ 8116 h 10000"/>
                  <a:gd name="connsiteX34" fmla="*/ 6753 w 10000"/>
                  <a:gd name="connsiteY34" fmla="*/ 8116 h 10000"/>
                  <a:gd name="connsiteX35" fmla="*/ 6883 w 10000"/>
                  <a:gd name="connsiteY35" fmla="*/ 8020 h 10000"/>
                  <a:gd name="connsiteX36" fmla="*/ 6883 w 10000"/>
                  <a:gd name="connsiteY36" fmla="*/ 8020 h 10000"/>
                  <a:gd name="connsiteX37" fmla="*/ 6883 w 10000"/>
                  <a:gd name="connsiteY37" fmla="*/ 7923 h 10000"/>
                  <a:gd name="connsiteX38" fmla="*/ 6883 w 10000"/>
                  <a:gd name="connsiteY38" fmla="*/ 7923 h 10000"/>
                  <a:gd name="connsiteX39" fmla="*/ 7013 w 10000"/>
                  <a:gd name="connsiteY39" fmla="*/ 7923 h 10000"/>
                  <a:gd name="connsiteX40" fmla="*/ 7013 w 10000"/>
                  <a:gd name="connsiteY40" fmla="*/ 7923 h 10000"/>
                  <a:gd name="connsiteX41" fmla="*/ 7013 w 10000"/>
                  <a:gd name="connsiteY41" fmla="*/ 7826 h 10000"/>
                  <a:gd name="connsiteX42" fmla="*/ 7143 w 10000"/>
                  <a:gd name="connsiteY42" fmla="*/ 7826 h 10000"/>
                  <a:gd name="connsiteX43" fmla="*/ 7143 w 10000"/>
                  <a:gd name="connsiteY43" fmla="*/ 7826 h 10000"/>
                  <a:gd name="connsiteX44" fmla="*/ 7143 w 10000"/>
                  <a:gd name="connsiteY44" fmla="*/ 7730 h 10000"/>
                  <a:gd name="connsiteX45" fmla="*/ 7143 w 10000"/>
                  <a:gd name="connsiteY45" fmla="*/ 7730 h 10000"/>
                  <a:gd name="connsiteX46" fmla="*/ 7273 w 10000"/>
                  <a:gd name="connsiteY46" fmla="*/ 7730 h 10000"/>
                  <a:gd name="connsiteX47" fmla="*/ 7273 w 10000"/>
                  <a:gd name="connsiteY47" fmla="*/ 7730 h 10000"/>
                  <a:gd name="connsiteX48" fmla="*/ 7273 w 10000"/>
                  <a:gd name="connsiteY48" fmla="*/ 7633 h 10000"/>
                  <a:gd name="connsiteX49" fmla="*/ 7273 w 10000"/>
                  <a:gd name="connsiteY49" fmla="*/ 7633 h 10000"/>
                  <a:gd name="connsiteX50" fmla="*/ 7403 w 10000"/>
                  <a:gd name="connsiteY50" fmla="*/ 7537 h 10000"/>
                  <a:gd name="connsiteX51" fmla="*/ 7403 w 10000"/>
                  <a:gd name="connsiteY51" fmla="*/ 7537 h 10000"/>
                  <a:gd name="connsiteX52" fmla="*/ 7403 w 10000"/>
                  <a:gd name="connsiteY52" fmla="*/ 7537 h 10000"/>
                  <a:gd name="connsiteX53" fmla="*/ 7532 w 10000"/>
                  <a:gd name="connsiteY53" fmla="*/ 7439 h 10000"/>
                  <a:gd name="connsiteX54" fmla="*/ 7532 w 10000"/>
                  <a:gd name="connsiteY54" fmla="*/ 7439 h 10000"/>
                  <a:gd name="connsiteX55" fmla="*/ 7662 w 10000"/>
                  <a:gd name="connsiteY55" fmla="*/ 7343 h 10000"/>
                  <a:gd name="connsiteX56" fmla="*/ 7662 w 10000"/>
                  <a:gd name="connsiteY56" fmla="*/ 7343 h 10000"/>
                  <a:gd name="connsiteX57" fmla="*/ 7792 w 10000"/>
                  <a:gd name="connsiteY57" fmla="*/ 7247 h 10000"/>
                  <a:gd name="connsiteX58" fmla="*/ 7792 w 10000"/>
                  <a:gd name="connsiteY58" fmla="*/ 7247 h 10000"/>
                  <a:gd name="connsiteX59" fmla="*/ 7792 w 10000"/>
                  <a:gd name="connsiteY59" fmla="*/ 7247 h 10000"/>
                  <a:gd name="connsiteX60" fmla="*/ 7792 w 10000"/>
                  <a:gd name="connsiteY60" fmla="*/ 7150 h 10000"/>
                  <a:gd name="connsiteX61" fmla="*/ 7922 w 10000"/>
                  <a:gd name="connsiteY61" fmla="*/ 7150 h 10000"/>
                  <a:gd name="connsiteX62" fmla="*/ 8052 w 10000"/>
                  <a:gd name="connsiteY62" fmla="*/ 7053 h 10000"/>
                  <a:gd name="connsiteX63" fmla="*/ 8052 w 10000"/>
                  <a:gd name="connsiteY63" fmla="*/ 7053 h 10000"/>
                  <a:gd name="connsiteX64" fmla="*/ 8052 w 10000"/>
                  <a:gd name="connsiteY64" fmla="*/ 6956 h 10000"/>
                  <a:gd name="connsiteX65" fmla="*/ 8182 w 10000"/>
                  <a:gd name="connsiteY65" fmla="*/ 6956 h 10000"/>
                  <a:gd name="connsiteX66" fmla="*/ 8182 w 10000"/>
                  <a:gd name="connsiteY66" fmla="*/ 6956 h 10000"/>
                  <a:gd name="connsiteX67" fmla="*/ 8182 w 10000"/>
                  <a:gd name="connsiteY67" fmla="*/ 6860 h 10000"/>
                  <a:gd name="connsiteX68" fmla="*/ 8182 w 10000"/>
                  <a:gd name="connsiteY68" fmla="*/ 6860 h 10000"/>
                  <a:gd name="connsiteX69" fmla="*/ 8571 w 10000"/>
                  <a:gd name="connsiteY69" fmla="*/ 6570 h 10000"/>
                  <a:gd name="connsiteX70" fmla="*/ 8571 w 10000"/>
                  <a:gd name="connsiteY70" fmla="*/ 6570 h 10000"/>
                  <a:gd name="connsiteX71" fmla="*/ 9091 w 10000"/>
                  <a:gd name="connsiteY71" fmla="*/ 6087 h 10000"/>
                  <a:gd name="connsiteX72" fmla="*/ 9221 w 10000"/>
                  <a:gd name="connsiteY72" fmla="*/ 5991 h 10000"/>
                  <a:gd name="connsiteX73" fmla="*/ 9221 w 10000"/>
                  <a:gd name="connsiteY73" fmla="*/ 5991 h 10000"/>
                  <a:gd name="connsiteX74" fmla="*/ 9351 w 10000"/>
                  <a:gd name="connsiteY74" fmla="*/ 5894 h 10000"/>
                  <a:gd name="connsiteX75" fmla="*/ 9351 w 10000"/>
                  <a:gd name="connsiteY75" fmla="*/ 5894 h 10000"/>
                  <a:gd name="connsiteX76" fmla="*/ 9610 w 10000"/>
                  <a:gd name="connsiteY76" fmla="*/ 5701 h 10000"/>
                  <a:gd name="connsiteX77" fmla="*/ 9740 w 10000"/>
                  <a:gd name="connsiteY77" fmla="*/ 5604 h 10000"/>
                  <a:gd name="connsiteX78" fmla="*/ 10000 w 10000"/>
                  <a:gd name="connsiteY78" fmla="*/ 5410 h 10000"/>
                  <a:gd name="connsiteX79" fmla="*/ 10000 w 10000"/>
                  <a:gd name="connsiteY79" fmla="*/ 5410 h 10000"/>
                  <a:gd name="connsiteX80" fmla="*/ 10000 w 10000"/>
                  <a:gd name="connsiteY80" fmla="*/ 5314 h 10000"/>
                  <a:gd name="connsiteX81" fmla="*/ 10000 w 10000"/>
                  <a:gd name="connsiteY81" fmla="*/ 5314 h 10000"/>
                  <a:gd name="connsiteX82" fmla="*/ 5844 w 10000"/>
                  <a:gd name="connsiteY82" fmla="*/ 2125 h 10000"/>
                  <a:gd name="connsiteX83" fmla="*/ 2208 w 10000"/>
                  <a:gd name="connsiteY83" fmla="*/ 0 h 10000"/>
                  <a:gd name="connsiteX84" fmla="*/ 2727 w 10000"/>
                  <a:gd name="connsiteY84" fmla="*/ 2995 h 10000"/>
                  <a:gd name="connsiteX85" fmla="*/ 2338 w 10000"/>
                  <a:gd name="connsiteY85" fmla="*/ 8406 h 10000"/>
                  <a:gd name="connsiteX86" fmla="*/ 0 w 10000"/>
                  <a:gd name="connsiteY8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974 w 10000"/>
                  <a:gd name="connsiteY9" fmla="*/ 8695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234 w 10000"/>
                  <a:gd name="connsiteY16" fmla="*/ 8503 h 10000"/>
                  <a:gd name="connsiteX17" fmla="*/ 6234 w 10000"/>
                  <a:gd name="connsiteY17" fmla="*/ 8503 h 10000"/>
                  <a:gd name="connsiteX18" fmla="*/ 6234 w 10000"/>
                  <a:gd name="connsiteY18" fmla="*/ 8503 h 10000"/>
                  <a:gd name="connsiteX19" fmla="*/ 6234 w 10000"/>
                  <a:gd name="connsiteY19" fmla="*/ 8406 h 10000"/>
                  <a:gd name="connsiteX20" fmla="*/ 6364 w 10000"/>
                  <a:gd name="connsiteY20" fmla="*/ 8406 h 10000"/>
                  <a:gd name="connsiteX21" fmla="*/ 6364 w 10000"/>
                  <a:gd name="connsiteY21" fmla="*/ 8406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623 w 10000"/>
                  <a:gd name="connsiteY26" fmla="*/ 8212 h 10000"/>
                  <a:gd name="connsiteX27" fmla="*/ 6623 w 10000"/>
                  <a:gd name="connsiteY27" fmla="*/ 8212 h 10000"/>
                  <a:gd name="connsiteX28" fmla="*/ 6623 w 10000"/>
                  <a:gd name="connsiteY28" fmla="*/ 8212 h 10000"/>
                  <a:gd name="connsiteX29" fmla="*/ 6623 w 10000"/>
                  <a:gd name="connsiteY29" fmla="*/ 8116 h 10000"/>
                  <a:gd name="connsiteX30" fmla="*/ 6623 w 10000"/>
                  <a:gd name="connsiteY30" fmla="*/ 8116 h 10000"/>
                  <a:gd name="connsiteX31" fmla="*/ 6753 w 10000"/>
                  <a:gd name="connsiteY31" fmla="*/ 8116 h 10000"/>
                  <a:gd name="connsiteX32" fmla="*/ 6753 w 10000"/>
                  <a:gd name="connsiteY32" fmla="*/ 8116 h 10000"/>
                  <a:gd name="connsiteX33" fmla="*/ 6753 w 10000"/>
                  <a:gd name="connsiteY33" fmla="*/ 8116 h 10000"/>
                  <a:gd name="connsiteX34" fmla="*/ 6883 w 10000"/>
                  <a:gd name="connsiteY34" fmla="*/ 8020 h 10000"/>
                  <a:gd name="connsiteX35" fmla="*/ 6883 w 10000"/>
                  <a:gd name="connsiteY35" fmla="*/ 8020 h 10000"/>
                  <a:gd name="connsiteX36" fmla="*/ 6883 w 10000"/>
                  <a:gd name="connsiteY36" fmla="*/ 7923 h 10000"/>
                  <a:gd name="connsiteX37" fmla="*/ 6883 w 10000"/>
                  <a:gd name="connsiteY37" fmla="*/ 7923 h 10000"/>
                  <a:gd name="connsiteX38" fmla="*/ 7013 w 10000"/>
                  <a:gd name="connsiteY38" fmla="*/ 7923 h 10000"/>
                  <a:gd name="connsiteX39" fmla="*/ 7013 w 10000"/>
                  <a:gd name="connsiteY39" fmla="*/ 7923 h 10000"/>
                  <a:gd name="connsiteX40" fmla="*/ 7013 w 10000"/>
                  <a:gd name="connsiteY40" fmla="*/ 7826 h 10000"/>
                  <a:gd name="connsiteX41" fmla="*/ 7143 w 10000"/>
                  <a:gd name="connsiteY41" fmla="*/ 7826 h 10000"/>
                  <a:gd name="connsiteX42" fmla="*/ 7143 w 10000"/>
                  <a:gd name="connsiteY42" fmla="*/ 7826 h 10000"/>
                  <a:gd name="connsiteX43" fmla="*/ 7143 w 10000"/>
                  <a:gd name="connsiteY43" fmla="*/ 7730 h 10000"/>
                  <a:gd name="connsiteX44" fmla="*/ 7143 w 10000"/>
                  <a:gd name="connsiteY44" fmla="*/ 7730 h 10000"/>
                  <a:gd name="connsiteX45" fmla="*/ 7273 w 10000"/>
                  <a:gd name="connsiteY45" fmla="*/ 7730 h 10000"/>
                  <a:gd name="connsiteX46" fmla="*/ 7273 w 10000"/>
                  <a:gd name="connsiteY46" fmla="*/ 7730 h 10000"/>
                  <a:gd name="connsiteX47" fmla="*/ 7273 w 10000"/>
                  <a:gd name="connsiteY47" fmla="*/ 7633 h 10000"/>
                  <a:gd name="connsiteX48" fmla="*/ 7273 w 10000"/>
                  <a:gd name="connsiteY48" fmla="*/ 7633 h 10000"/>
                  <a:gd name="connsiteX49" fmla="*/ 7403 w 10000"/>
                  <a:gd name="connsiteY49" fmla="*/ 7537 h 10000"/>
                  <a:gd name="connsiteX50" fmla="*/ 7403 w 10000"/>
                  <a:gd name="connsiteY50" fmla="*/ 7537 h 10000"/>
                  <a:gd name="connsiteX51" fmla="*/ 7403 w 10000"/>
                  <a:gd name="connsiteY51" fmla="*/ 7537 h 10000"/>
                  <a:gd name="connsiteX52" fmla="*/ 7532 w 10000"/>
                  <a:gd name="connsiteY52" fmla="*/ 7439 h 10000"/>
                  <a:gd name="connsiteX53" fmla="*/ 7532 w 10000"/>
                  <a:gd name="connsiteY53" fmla="*/ 7439 h 10000"/>
                  <a:gd name="connsiteX54" fmla="*/ 7662 w 10000"/>
                  <a:gd name="connsiteY54" fmla="*/ 7343 h 10000"/>
                  <a:gd name="connsiteX55" fmla="*/ 7662 w 10000"/>
                  <a:gd name="connsiteY55" fmla="*/ 7343 h 10000"/>
                  <a:gd name="connsiteX56" fmla="*/ 7792 w 10000"/>
                  <a:gd name="connsiteY56" fmla="*/ 7247 h 10000"/>
                  <a:gd name="connsiteX57" fmla="*/ 7792 w 10000"/>
                  <a:gd name="connsiteY57" fmla="*/ 7247 h 10000"/>
                  <a:gd name="connsiteX58" fmla="*/ 7792 w 10000"/>
                  <a:gd name="connsiteY58" fmla="*/ 7247 h 10000"/>
                  <a:gd name="connsiteX59" fmla="*/ 7792 w 10000"/>
                  <a:gd name="connsiteY59" fmla="*/ 7150 h 10000"/>
                  <a:gd name="connsiteX60" fmla="*/ 7922 w 10000"/>
                  <a:gd name="connsiteY60" fmla="*/ 7150 h 10000"/>
                  <a:gd name="connsiteX61" fmla="*/ 8052 w 10000"/>
                  <a:gd name="connsiteY61" fmla="*/ 7053 h 10000"/>
                  <a:gd name="connsiteX62" fmla="*/ 8052 w 10000"/>
                  <a:gd name="connsiteY62" fmla="*/ 7053 h 10000"/>
                  <a:gd name="connsiteX63" fmla="*/ 8052 w 10000"/>
                  <a:gd name="connsiteY63" fmla="*/ 6956 h 10000"/>
                  <a:gd name="connsiteX64" fmla="*/ 8182 w 10000"/>
                  <a:gd name="connsiteY64" fmla="*/ 6956 h 10000"/>
                  <a:gd name="connsiteX65" fmla="*/ 8182 w 10000"/>
                  <a:gd name="connsiteY65" fmla="*/ 6956 h 10000"/>
                  <a:gd name="connsiteX66" fmla="*/ 8182 w 10000"/>
                  <a:gd name="connsiteY66" fmla="*/ 6860 h 10000"/>
                  <a:gd name="connsiteX67" fmla="*/ 8182 w 10000"/>
                  <a:gd name="connsiteY67" fmla="*/ 6860 h 10000"/>
                  <a:gd name="connsiteX68" fmla="*/ 8571 w 10000"/>
                  <a:gd name="connsiteY68" fmla="*/ 6570 h 10000"/>
                  <a:gd name="connsiteX69" fmla="*/ 8571 w 10000"/>
                  <a:gd name="connsiteY69" fmla="*/ 6570 h 10000"/>
                  <a:gd name="connsiteX70" fmla="*/ 9091 w 10000"/>
                  <a:gd name="connsiteY70" fmla="*/ 6087 h 10000"/>
                  <a:gd name="connsiteX71" fmla="*/ 9221 w 10000"/>
                  <a:gd name="connsiteY71" fmla="*/ 5991 h 10000"/>
                  <a:gd name="connsiteX72" fmla="*/ 9221 w 10000"/>
                  <a:gd name="connsiteY72" fmla="*/ 5991 h 10000"/>
                  <a:gd name="connsiteX73" fmla="*/ 9351 w 10000"/>
                  <a:gd name="connsiteY73" fmla="*/ 5894 h 10000"/>
                  <a:gd name="connsiteX74" fmla="*/ 9351 w 10000"/>
                  <a:gd name="connsiteY74" fmla="*/ 5894 h 10000"/>
                  <a:gd name="connsiteX75" fmla="*/ 9610 w 10000"/>
                  <a:gd name="connsiteY75" fmla="*/ 5701 h 10000"/>
                  <a:gd name="connsiteX76" fmla="*/ 9740 w 10000"/>
                  <a:gd name="connsiteY76" fmla="*/ 5604 h 10000"/>
                  <a:gd name="connsiteX77" fmla="*/ 10000 w 10000"/>
                  <a:gd name="connsiteY77" fmla="*/ 5410 h 10000"/>
                  <a:gd name="connsiteX78" fmla="*/ 10000 w 10000"/>
                  <a:gd name="connsiteY78" fmla="*/ 5410 h 10000"/>
                  <a:gd name="connsiteX79" fmla="*/ 10000 w 10000"/>
                  <a:gd name="connsiteY79" fmla="*/ 5314 h 10000"/>
                  <a:gd name="connsiteX80" fmla="*/ 10000 w 10000"/>
                  <a:gd name="connsiteY80" fmla="*/ 5314 h 10000"/>
                  <a:gd name="connsiteX81" fmla="*/ 5844 w 10000"/>
                  <a:gd name="connsiteY81" fmla="*/ 2125 h 10000"/>
                  <a:gd name="connsiteX82" fmla="*/ 2208 w 10000"/>
                  <a:gd name="connsiteY82" fmla="*/ 0 h 10000"/>
                  <a:gd name="connsiteX83" fmla="*/ 2727 w 10000"/>
                  <a:gd name="connsiteY83" fmla="*/ 2995 h 10000"/>
                  <a:gd name="connsiteX84" fmla="*/ 2338 w 10000"/>
                  <a:gd name="connsiteY84" fmla="*/ 8406 h 10000"/>
                  <a:gd name="connsiteX85" fmla="*/ 0 w 10000"/>
                  <a:gd name="connsiteY8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5974 w 10000"/>
                  <a:gd name="connsiteY10" fmla="*/ 8695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503 h 10000"/>
                  <a:gd name="connsiteX18" fmla="*/ 6234 w 10000"/>
                  <a:gd name="connsiteY18" fmla="*/ 8406 h 10000"/>
                  <a:gd name="connsiteX19" fmla="*/ 6364 w 10000"/>
                  <a:gd name="connsiteY19" fmla="*/ 8406 h 10000"/>
                  <a:gd name="connsiteX20" fmla="*/ 6364 w 10000"/>
                  <a:gd name="connsiteY20" fmla="*/ 8406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212 h 10000"/>
                  <a:gd name="connsiteX28" fmla="*/ 6623 w 10000"/>
                  <a:gd name="connsiteY28" fmla="*/ 8116 h 10000"/>
                  <a:gd name="connsiteX29" fmla="*/ 662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753 w 10000"/>
                  <a:gd name="connsiteY32" fmla="*/ 8116 h 10000"/>
                  <a:gd name="connsiteX33" fmla="*/ 6883 w 10000"/>
                  <a:gd name="connsiteY33" fmla="*/ 8020 h 10000"/>
                  <a:gd name="connsiteX34" fmla="*/ 6883 w 10000"/>
                  <a:gd name="connsiteY34" fmla="*/ 8020 h 10000"/>
                  <a:gd name="connsiteX35" fmla="*/ 6883 w 10000"/>
                  <a:gd name="connsiteY35" fmla="*/ 7923 h 10000"/>
                  <a:gd name="connsiteX36" fmla="*/ 688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923 h 10000"/>
                  <a:gd name="connsiteX39" fmla="*/ 701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826 h 10000"/>
                  <a:gd name="connsiteX42" fmla="*/ 7143 w 10000"/>
                  <a:gd name="connsiteY42" fmla="*/ 7730 h 10000"/>
                  <a:gd name="connsiteX43" fmla="*/ 714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730 h 10000"/>
                  <a:gd name="connsiteX46" fmla="*/ 7273 w 10000"/>
                  <a:gd name="connsiteY46" fmla="*/ 7633 h 10000"/>
                  <a:gd name="connsiteX47" fmla="*/ 7273 w 10000"/>
                  <a:gd name="connsiteY47" fmla="*/ 7633 h 10000"/>
                  <a:gd name="connsiteX48" fmla="*/ 7403 w 10000"/>
                  <a:gd name="connsiteY48" fmla="*/ 7537 h 10000"/>
                  <a:gd name="connsiteX49" fmla="*/ 7403 w 10000"/>
                  <a:gd name="connsiteY49" fmla="*/ 7537 h 10000"/>
                  <a:gd name="connsiteX50" fmla="*/ 7403 w 10000"/>
                  <a:gd name="connsiteY50" fmla="*/ 7537 h 10000"/>
                  <a:gd name="connsiteX51" fmla="*/ 7532 w 10000"/>
                  <a:gd name="connsiteY51" fmla="*/ 7439 h 10000"/>
                  <a:gd name="connsiteX52" fmla="*/ 7532 w 10000"/>
                  <a:gd name="connsiteY52" fmla="*/ 7439 h 10000"/>
                  <a:gd name="connsiteX53" fmla="*/ 7662 w 10000"/>
                  <a:gd name="connsiteY53" fmla="*/ 7343 h 10000"/>
                  <a:gd name="connsiteX54" fmla="*/ 7662 w 10000"/>
                  <a:gd name="connsiteY54" fmla="*/ 7343 h 10000"/>
                  <a:gd name="connsiteX55" fmla="*/ 7792 w 10000"/>
                  <a:gd name="connsiteY55" fmla="*/ 7247 h 10000"/>
                  <a:gd name="connsiteX56" fmla="*/ 7792 w 10000"/>
                  <a:gd name="connsiteY56" fmla="*/ 7247 h 10000"/>
                  <a:gd name="connsiteX57" fmla="*/ 7792 w 10000"/>
                  <a:gd name="connsiteY57" fmla="*/ 7247 h 10000"/>
                  <a:gd name="connsiteX58" fmla="*/ 7792 w 10000"/>
                  <a:gd name="connsiteY58" fmla="*/ 7150 h 10000"/>
                  <a:gd name="connsiteX59" fmla="*/ 7922 w 10000"/>
                  <a:gd name="connsiteY59" fmla="*/ 7150 h 10000"/>
                  <a:gd name="connsiteX60" fmla="*/ 8052 w 10000"/>
                  <a:gd name="connsiteY60" fmla="*/ 7053 h 10000"/>
                  <a:gd name="connsiteX61" fmla="*/ 8052 w 10000"/>
                  <a:gd name="connsiteY61" fmla="*/ 7053 h 10000"/>
                  <a:gd name="connsiteX62" fmla="*/ 8052 w 10000"/>
                  <a:gd name="connsiteY62" fmla="*/ 6956 h 10000"/>
                  <a:gd name="connsiteX63" fmla="*/ 8182 w 10000"/>
                  <a:gd name="connsiteY63" fmla="*/ 6956 h 10000"/>
                  <a:gd name="connsiteX64" fmla="*/ 8182 w 10000"/>
                  <a:gd name="connsiteY64" fmla="*/ 6956 h 10000"/>
                  <a:gd name="connsiteX65" fmla="*/ 8182 w 10000"/>
                  <a:gd name="connsiteY65" fmla="*/ 6860 h 10000"/>
                  <a:gd name="connsiteX66" fmla="*/ 8182 w 10000"/>
                  <a:gd name="connsiteY66" fmla="*/ 6860 h 10000"/>
                  <a:gd name="connsiteX67" fmla="*/ 8571 w 10000"/>
                  <a:gd name="connsiteY67" fmla="*/ 6570 h 10000"/>
                  <a:gd name="connsiteX68" fmla="*/ 8571 w 10000"/>
                  <a:gd name="connsiteY68" fmla="*/ 6570 h 10000"/>
                  <a:gd name="connsiteX69" fmla="*/ 9091 w 10000"/>
                  <a:gd name="connsiteY69" fmla="*/ 6087 h 10000"/>
                  <a:gd name="connsiteX70" fmla="*/ 9221 w 10000"/>
                  <a:gd name="connsiteY70" fmla="*/ 5991 h 10000"/>
                  <a:gd name="connsiteX71" fmla="*/ 9221 w 10000"/>
                  <a:gd name="connsiteY71" fmla="*/ 5991 h 10000"/>
                  <a:gd name="connsiteX72" fmla="*/ 9351 w 10000"/>
                  <a:gd name="connsiteY72" fmla="*/ 5894 h 10000"/>
                  <a:gd name="connsiteX73" fmla="*/ 9351 w 10000"/>
                  <a:gd name="connsiteY73" fmla="*/ 5894 h 10000"/>
                  <a:gd name="connsiteX74" fmla="*/ 9610 w 10000"/>
                  <a:gd name="connsiteY74" fmla="*/ 5701 h 10000"/>
                  <a:gd name="connsiteX75" fmla="*/ 9740 w 10000"/>
                  <a:gd name="connsiteY75" fmla="*/ 5604 h 10000"/>
                  <a:gd name="connsiteX76" fmla="*/ 10000 w 10000"/>
                  <a:gd name="connsiteY76" fmla="*/ 5410 h 10000"/>
                  <a:gd name="connsiteX77" fmla="*/ 10000 w 10000"/>
                  <a:gd name="connsiteY77" fmla="*/ 5410 h 10000"/>
                  <a:gd name="connsiteX78" fmla="*/ 10000 w 10000"/>
                  <a:gd name="connsiteY78" fmla="*/ 5314 h 10000"/>
                  <a:gd name="connsiteX79" fmla="*/ 10000 w 10000"/>
                  <a:gd name="connsiteY79" fmla="*/ 5314 h 10000"/>
                  <a:gd name="connsiteX80" fmla="*/ 5844 w 10000"/>
                  <a:gd name="connsiteY80" fmla="*/ 2125 h 10000"/>
                  <a:gd name="connsiteX81" fmla="*/ 2208 w 10000"/>
                  <a:gd name="connsiteY81" fmla="*/ 0 h 10000"/>
                  <a:gd name="connsiteX82" fmla="*/ 2727 w 10000"/>
                  <a:gd name="connsiteY82" fmla="*/ 2995 h 10000"/>
                  <a:gd name="connsiteX83" fmla="*/ 2338 w 10000"/>
                  <a:gd name="connsiteY83" fmla="*/ 8406 h 10000"/>
                  <a:gd name="connsiteX84" fmla="*/ 0 w 10000"/>
                  <a:gd name="connsiteY8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633 h 10000"/>
                  <a:gd name="connsiteX46" fmla="*/ 7273 w 10000"/>
                  <a:gd name="connsiteY46" fmla="*/ 7633 h 10000"/>
                  <a:gd name="connsiteX47" fmla="*/ 7403 w 10000"/>
                  <a:gd name="connsiteY47" fmla="*/ 7537 h 10000"/>
                  <a:gd name="connsiteX48" fmla="*/ 7403 w 10000"/>
                  <a:gd name="connsiteY48" fmla="*/ 7537 h 10000"/>
                  <a:gd name="connsiteX49" fmla="*/ 7403 w 10000"/>
                  <a:gd name="connsiteY49" fmla="*/ 7537 h 10000"/>
                  <a:gd name="connsiteX50" fmla="*/ 7532 w 10000"/>
                  <a:gd name="connsiteY50" fmla="*/ 7439 h 10000"/>
                  <a:gd name="connsiteX51" fmla="*/ 7532 w 10000"/>
                  <a:gd name="connsiteY51" fmla="*/ 7439 h 10000"/>
                  <a:gd name="connsiteX52" fmla="*/ 7662 w 10000"/>
                  <a:gd name="connsiteY52" fmla="*/ 7343 h 10000"/>
                  <a:gd name="connsiteX53" fmla="*/ 7662 w 10000"/>
                  <a:gd name="connsiteY53" fmla="*/ 7343 h 10000"/>
                  <a:gd name="connsiteX54" fmla="*/ 7792 w 10000"/>
                  <a:gd name="connsiteY54" fmla="*/ 7247 h 10000"/>
                  <a:gd name="connsiteX55" fmla="*/ 7792 w 10000"/>
                  <a:gd name="connsiteY55" fmla="*/ 7247 h 10000"/>
                  <a:gd name="connsiteX56" fmla="*/ 7792 w 10000"/>
                  <a:gd name="connsiteY56" fmla="*/ 7247 h 10000"/>
                  <a:gd name="connsiteX57" fmla="*/ 7792 w 10000"/>
                  <a:gd name="connsiteY57" fmla="*/ 7150 h 10000"/>
                  <a:gd name="connsiteX58" fmla="*/ 7922 w 10000"/>
                  <a:gd name="connsiteY58" fmla="*/ 7150 h 10000"/>
                  <a:gd name="connsiteX59" fmla="*/ 8052 w 10000"/>
                  <a:gd name="connsiteY59" fmla="*/ 7053 h 10000"/>
                  <a:gd name="connsiteX60" fmla="*/ 8052 w 10000"/>
                  <a:gd name="connsiteY60" fmla="*/ 7053 h 10000"/>
                  <a:gd name="connsiteX61" fmla="*/ 8052 w 10000"/>
                  <a:gd name="connsiteY61" fmla="*/ 6956 h 10000"/>
                  <a:gd name="connsiteX62" fmla="*/ 8182 w 10000"/>
                  <a:gd name="connsiteY62" fmla="*/ 6956 h 10000"/>
                  <a:gd name="connsiteX63" fmla="*/ 8182 w 10000"/>
                  <a:gd name="connsiteY63" fmla="*/ 6956 h 10000"/>
                  <a:gd name="connsiteX64" fmla="*/ 8182 w 10000"/>
                  <a:gd name="connsiteY64" fmla="*/ 6860 h 10000"/>
                  <a:gd name="connsiteX65" fmla="*/ 8182 w 10000"/>
                  <a:gd name="connsiteY65" fmla="*/ 6860 h 10000"/>
                  <a:gd name="connsiteX66" fmla="*/ 8571 w 10000"/>
                  <a:gd name="connsiteY66" fmla="*/ 6570 h 10000"/>
                  <a:gd name="connsiteX67" fmla="*/ 8571 w 10000"/>
                  <a:gd name="connsiteY67" fmla="*/ 6570 h 10000"/>
                  <a:gd name="connsiteX68" fmla="*/ 9091 w 10000"/>
                  <a:gd name="connsiteY68" fmla="*/ 6087 h 10000"/>
                  <a:gd name="connsiteX69" fmla="*/ 9221 w 10000"/>
                  <a:gd name="connsiteY69" fmla="*/ 5991 h 10000"/>
                  <a:gd name="connsiteX70" fmla="*/ 9221 w 10000"/>
                  <a:gd name="connsiteY70" fmla="*/ 5991 h 10000"/>
                  <a:gd name="connsiteX71" fmla="*/ 9351 w 10000"/>
                  <a:gd name="connsiteY71" fmla="*/ 5894 h 10000"/>
                  <a:gd name="connsiteX72" fmla="*/ 9351 w 10000"/>
                  <a:gd name="connsiteY72" fmla="*/ 5894 h 10000"/>
                  <a:gd name="connsiteX73" fmla="*/ 9610 w 10000"/>
                  <a:gd name="connsiteY73" fmla="*/ 5701 h 10000"/>
                  <a:gd name="connsiteX74" fmla="*/ 9740 w 10000"/>
                  <a:gd name="connsiteY74" fmla="*/ 5604 h 10000"/>
                  <a:gd name="connsiteX75" fmla="*/ 10000 w 10000"/>
                  <a:gd name="connsiteY75" fmla="*/ 5410 h 10000"/>
                  <a:gd name="connsiteX76" fmla="*/ 10000 w 10000"/>
                  <a:gd name="connsiteY76" fmla="*/ 5410 h 10000"/>
                  <a:gd name="connsiteX77" fmla="*/ 10000 w 10000"/>
                  <a:gd name="connsiteY77" fmla="*/ 5314 h 10000"/>
                  <a:gd name="connsiteX78" fmla="*/ 10000 w 10000"/>
                  <a:gd name="connsiteY78" fmla="*/ 5314 h 10000"/>
                  <a:gd name="connsiteX79" fmla="*/ 5844 w 10000"/>
                  <a:gd name="connsiteY79" fmla="*/ 2125 h 10000"/>
                  <a:gd name="connsiteX80" fmla="*/ 2208 w 10000"/>
                  <a:gd name="connsiteY80" fmla="*/ 0 h 10000"/>
                  <a:gd name="connsiteX81" fmla="*/ 2727 w 10000"/>
                  <a:gd name="connsiteY81" fmla="*/ 2995 h 10000"/>
                  <a:gd name="connsiteX82" fmla="*/ 2338 w 10000"/>
                  <a:gd name="connsiteY82" fmla="*/ 8406 h 10000"/>
                  <a:gd name="connsiteX83" fmla="*/ 0 w 10000"/>
                  <a:gd name="connsiteY8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633 h 10000"/>
                  <a:gd name="connsiteX46" fmla="*/ 7273 w 10000"/>
                  <a:gd name="connsiteY46" fmla="*/ 7633 h 10000"/>
                  <a:gd name="connsiteX47" fmla="*/ 7403 w 10000"/>
                  <a:gd name="connsiteY47" fmla="*/ 7537 h 10000"/>
                  <a:gd name="connsiteX48" fmla="*/ 7403 w 10000"/>
                  <a:gd name="connsiteY48" fmla="*/ 7537 h 10000"/>
                  <a:gd name="connsiteX49" fmla="*/ 7532 w 10000"/>
                  <a:gd name="connsiteY49" fmla="*/ 7439 h 10000"/>
                  <a:gd name="connsiteX50" fmla="*/ 7532 w 10000"/>
                  <a:gd name="connsiteY50" fmla="*/ 7439 h 10000"/>
                  <a:gd name="connsiteX51" fmla="*/ 7662 w 10000"/>
                  <a:gd name="connsiteY51" fmla="*/ 7343 h 10000"/>
                  <a:gd name="connsiteX52" fmla="*/ 7662 w 10000"/>
                  <a:gd name="connsiteY52" fmla="*/ 7343 h 10000"/>
                  <a:gd name="connsiteX53" fmla="*/ 7792 w 10000"/>
                  <a:gd name="connsiteY53" fmla="*/ 7247 h 10000"/>
                  <a:gd name="connsiteX54" fmla="*/ 7792 w 10000"/>
                  <a:gd name="connsiteY54" fmla="*/ 7247 h 10000"/>
                  <a:gd name="connsiteX55" fmla="*/ 7792 w 10000"/>
                  <a:gd name="connsiteY55" fmla="*/ 7247 h 10000"/>
                  <a:gd name="connsiteX56" fmla="*/ 7792 w 10000"/>
                  <a:gd name="connsiteY56" fmla="*/ 7150 h 10000"/>
                  <a:gd name="connsiteX57" fmla="*/ 7922 w 10000"/>
                  <a:gd name="connsiteY57" fmla="*/ 7150 h 10000"/>
                  <a:gd name="connsiteX58" fmla="*/ 8052 w 10000"/>
                  <a:gd name="connsiteY58" fmla="*/ 7053 h 10000"/>
                  <a:gd name="connsiteX59" fmla="*/ 8052 w 10000"/>
                  <a:gd name="connsiteY59" fmla="*/ 7053 h 10000"/>
                  <a:gd name="connsiteX60" fmla="*/ 8052 w 10000"/>
                  <a:gd name="connsiteY60" fmla="*/ 6956 h 10000"/>
                  <a:gd name="connsiteX61" fmla="*/ 8182 w 10000"/>
                  <a:gd name="connsiteY61" fmla="*/ 6956 h 10000"/>
                  <a:gd name="connsiteX62" fmla="*/ 8182 w 10000"/>
                  <a:gd name="connsiteY62" fmla="*/ 6956 h 10000"/>
                  <a:gd name="connsiteX63" fmla="*/ 8182 w 10000"/>
                  <a:gd name="connsiteY63" fmla="*/ 6860 h 10000"/>
                  <a:gd name="connsiteX64" fmla="*/ 8182 w 10000"/>
                  <a:gd name="connsiteY64" fmla="*/ 6860 h 10000"/>
                  <a:gd name="connsiteX65" fmla="*/ 8571 w 10000"/>
                  <a:gd name="connsiteY65" fmla="*/ 6570 h 10000"/>
                  <a:gd name="connsiteX66" fmla="*/ 8571 w 10000"/>
                  <a:gd name="connsiteY66" fmla="*/ 6570 h 10000"/>
                  <a:gd name="connsiteX67" fmla="*/ 9091 w 10000"/>
                  <a:gd name="connsiteY67" fmla="*/ 6087 h 10000"/>
                  <a:gd name="connsiteX68" fmla="*/ 9221 w 10000"/>
                  <a:gd name="connsiteY68" fmla="*/ 5991 h 10000"/>
                  <a:gd name="connsiteX69" fmla="*/ 9221 w 10000"/>
                  <a:gd name="connsiteY69" fmla="*/ 5991 h 10000"/>
                  <a:gd name="connsiteX70" fmla="*/ 9351 w 10000"/>
                  <a:gd name="connsiteY70" fmla="*/ 5894 h 10000"/>
                  <a:gd name="connsiteX71" fmla="*/ 9351 w 10000"/>
                  <a:gd name="connsiteY71" fmla="*/ 5894 h 10000"/>
                  <a:gd name="connsiteX72" fmla="*/ 9610 w 10000"/>
                  <a:gd name="connsiteY72" fmla="*/ 5701 h 10000"/>
                  <a:gd name="connsiteX73" fmla="*/ 9740 w 10000"/>
                  <a:gd name="connsiteY73" fmla="*/ 5604 h 10000"/>
                  <a:gd name="connsiteX74" fmla="*/ 10000 w 10000"/>
                  <a:gd name="connsiteY74" fmla="*/ 5410 h 10000"/>
                  <a:gd name="connsiteX75" fmla="*/ 10000 w 10000"/>
                  <a:gd name="connsiteY75" fmla="*/ 5410 h 10000"/>
                  <a:gd name="connsiteX76" fmla="*/ 10000 w 10000"/>
                  <a:gd name="connsiteY76" fmla="*/ 5314 h 10000"/>
                  <a:gd name="connsiteX77" fmla="*/ 10000 w 10000"/>
                  <a:gd name="connsiteY77" fmla="*/ 5314 h 10000"/>
                  <a:gd name="connsiteX78" fmla="*/ 5844 w 10000"/>
                  <a:gd name="connsiteY78" fmla="*/ 2125 h 10000"/>
                  <a:gd name="connsiteX79" fmla="*/ 2208 w 10000"/>
                  <a:gd name="connsiteY79" fmla="*/ 0 h 10000"/>
                  <a:gd name="connsiteX80" fmla="*/ 2727 w 10000"/>
                  <a:gd name="connsiteY80" fmla="*/ 2995 h 10000"/>
                  <a:gd name="connsiteX81" fmla="*/ 2338 w 10000"/>
                  <a:gd name="connsiteY81" fmla="*/ 8406 h 10000"/>
                  <a:gd name="connsiteX82" fmla="*/ 0 w 10000"/>
                  <a:gd name="connsiteY8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633 h 10000"/>
                  <a:gd name="connsiteX45" fmla="*/ 7273 w 10000"/>
                  <a:gd name="connsiteY45" fmla="*/ 7633 h 10000"/>
                  <a:gd name="connsiteX46" fmla="*/ 7403 w 10000"/>
                  <a:gd name="connsiteY46" fmla="*/ 7537 h 10000"/>
                  <a:gd name="connsiteX47" fmla="*/ 7403 w 10000"/>
                  <a:gd name="connsiteY47" fmla="*/ 7537 h 10000"/>
                  <a:gd name="connsiteX48" fmla="*/ 7532 w 10000"/>
                  <a:gd name="connsiteY48" fmla="*/ 7439 h 10000"/>
                  <a:gd name="connsiteX49" fmla="*/ 7532 w 10000"/>
                  <a:gd name="connsiteY49" fmla="*/ 7439 h 10000"/>
                  <a:gd name="connsiteX50" fmla="*/ 7662 w 10000"/>
                  <a:gd name="connsiteY50" fmla="*/ 7343 h 10000"/>
                  <a:gd name="connsiteX51" fmla="*/ 7662 w 10000"/>
                  <a:gd name="connsiteY51" fmla="*/ 7343 h 10000"/>
                  <a:gd name="connsiteX52" fmla="*/ 7792 w 10000"/>
                  <a:gd name="connsiteY52" fmla="*/ 7247 h 10000"/>
                  <a:gd name="connsiteX53" fmla="*/ 7792 w 10000"/>
                  <a:gd name="connsiteY53" fmla="*/ 7247 h 10000"/>
                  <a:gd name="connsiteX54" fmla="*/ 7792 w 10000"/>
                  <a:gd name="connsiteY54" fmla="*/ 7247 h 10000"/>
                  <a:gd name="connsiteX55" fmla="*/ 7792 w 10000"/>
                  <a:gd name="connsiteY55" fmla="*/ 7150 h 10000"/>
                  <a:gd name="connsiteX56" fmla="*/ 7922 w 10000"/>
                  <a:gd name="connsiteY56" fmla="*/ 7150 h 10000"/>
                  <a:gd name="connsiteX57" fmla="*/ 8052 w 10000"/>
                  <a:gd name="connsiteY57" fmla="*/ 7053 h 10000"/>
                  <a:gd name="connsiteX58" fmla="*/ 8052 w 10000"/>
                  <a:gd name="connsiteY58" fmla="*/ 7053 h 10000"/>
                  <a:gd name="connsiteX59" fmla="*/ 8052 w 10000"/>
                  <a:gd name="connsiteY59" fmla="*/ 6956 h 10000"/>
                  <a:gd name="connsiteX60" fmla="*/ 8182 w 10000"/>
                  <a:gd name="connsiteY60" fmla="*/ 6956 h 10000"/>
                  <a:gd name="connsiteX61" fmla="*/ 8182 w 10000"/>
                  <a:gd name="connsiteY61" fmla="*/ 6956 h 10000"/>
                  <a:gd name="connsiteX62" fmla="*/ 8182 w 10000"/>
                  <a:gd name="connsiteY62" fmla="*/ 6860 h 10000"/>
                  <a:gd name="connsiteX63" fmla="*/ 8182 w 10000"/>
                  <a:gd name="connsiteY63" fmla="*/ 6860 h 10000"/>
                  <a:gd name="connsiteX64" fmla="*/ 8571 w 10000"/>
                  <a:gd name="connsiteY64" fmla="*/ 6570 h 10000"/>
                  <a:gd name="connsiteX65" fmla="*/ 8571 w 10000"/>
                  <a:gd name="connsiteY65" fmla="*/ 6570 h 10000"/>
                  <a:gd name="connsiteX66" fmla="*/ 9091 w 10000"/>
                  <a:gd name="connsiteY66" fmla="*/ 6087 h 10000"/>
                  <a:gd name="connsiteX67" fmla="*/ 9221 w 10000"/>
                  <a:gd name="connsiteY67" fmla="*/ 5991 h 10000"/>
                  <a:gd name="connsiteX68" fmla="*/ 9221 w 10000"/>
                  <a:gd name="connsiteY68" fmla="*/ 5991 h 10000"/>
                  <a:gd name="connsiteX69" fmla="*/ 9351 w 10000"/>
                  <a:gd name="connsiteY69" fmla="*/ 5894 h 10000"/>
                  <a:gd name="connsiteX70" fmla="*/ 9351 w 10000"/>
                  <a:gd name="connsiteY70" fmla="*/ 5894 h 10000"/>
                  <a:gd name="connsiteX71" fmla="*/ 9610 w 10000"/>
                  <a:gd name="connsiteY71" fmla="*/ 5701 h 10000"/>
                  <a:gd name="connsiteX72" fmla="*/ 9740 w 10000"/>
                  <a:gd name="connsiteY72" fmla="*/ 5604 h 10000"/>
                  <a:gd name="connsiteX73" fmla="*/ 10000 w 10000"/>
                  <a:gd name="connsiteY73" fmla="*/ 5410 h 10000"/>
                  <a:gd name="connsiteX74" fmla="*/ 10000 w 10000"/>
                  <a:gd name="connsiteY74" fmla="*/ 5410 h 10000"/>
                  <a:gd name="connsiteX75" fmla="*/ 10000 w 10000"/>
                  <a:gd name="connsiteY75" fmla="*/ 5314 h 10000"/>
                  <a:gd name="connsiteX76" fmla="*/ 10000 w 10000"/>
                  <a:gd name="connsiteY76" fmla="*/ 5314 h 10000"/>
                  <a:gd name="connsiteX77" fmla="*/ 5844 w 10000"/>
                  <a:gd name="connsiteY77" fmla="*/ 2125 h 10000"/>
                  <a:gd name="connsiteX78" fmla="*/ 2208 w 10000"/>
                  <a:gd name="connsiteY78" fmla="*/ 0 h 10000"/>
                  <a:gd name="connsiteX79" fmla="*/ 2727 w 10000"/>
                  <a:gd name="connsiteY79" fmla="*/ 2995 h 10000"/>
                  <a:gd name="connsiteX80" fmla="*/ 2338 w 10000"/>
                  <a:gd name="connsiteY80" fmla="*/ 8406 h 10000"/>
                  <a:gd name="connsiteX81" fmla="*/ 0 w 10000"/>
                  <a:gd name="connsiteY8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633 h 10000"/>
                  <a:gd name="connsiteX45" fmla="*/ 7403 w 10000"/>
                  <a:gd name="connsiteY45" fmla="*/ 7537 h 10000"/>
                  <a:gd name="connsiteX46" fmla="*/ 7403 w 10000"/>
                  <a:gd name="connsiteY46" fmla="*/ 7537 h 10000"/>
                  <a:gd name="connsiteX47" fmla="*/ 7532 w 10000"/>
                  <a:gd name="connsiteY47" fmla="*/ 7439 h 10000"/>
                  <a:gd name="connsiteX48" fmla="*/ 7532 w 10000"/>
                  <a:gd name="connsiteY48" fmla="*/ 7439 h 10000"/>
                  <a:gd name="connsiteX49" fmla="*/ 7662 w 10000"/>
                  <a:gd name="connsiteY49" fmla="*/ 7343 h 10000"/>
                  <a:gd name="connsiteX50" fmla="*/ 7662 w 10000"/>
                  <a:gd name="connsiteY50" fmla="*/ 7343 h 10000"/>
                  <a:gd name="connsiteX51" fmla="*/ 7792 w 10000"/>
                  <a:gd name="connsiteY51" fmla="*/ 7247 h 10000"/>
                  <a:gd name="connsiteX52" fmla="*/ 7792 w 10000"/>
                  <a:gd name="connsiteY52" fmla="*/ 7247 h 10000"/>
                  <a:gd name="connsiteX53" fmla="*/ 7792 w 10000"/>
                  <a:gd name="connsiteY53" fmla="*/ 7247 h 10000"/>
                  <a:gd name="connsiteX54" fmla="*/ 7792 w 10000"/>
                  <a:gd name="connsiteY54" fmla="*/ 7150 h 10000"/>
                  <a:gd name="connsiteX55" fmla="*/ 7922 w 10000"/>
                  <a:gd name="connsiteY55" fmla="*/ 7150 h 10000"/>
                  <a:gd name="connsiteX56" fmla="*/ 8052 w 10000"/>
                  <a:gd name="connsiteY56" fmla="*/ 7053 h 10000"/>
                  <a:gd name="connsiteX57" fmla="*/ 8052 w 10000"/>
                  <a:gd name="connsiteY57" fmla="*/ 7053 h 10000"/>
                  <a:gd name="connsiteX58" fmla="*/ 8052 w 10000"/>
                  <a:gd name="connsiteY58" fmla="*/ 6956 h 10000"/>
                  <a:gd name="connsiteX59" fmla="*/ 8182 w 10000"/>
                  <a:gd name="connsiteY59" fmla="*/ 6956 h 10000"/>
                  <a:gd name="connsiteX60" fmla="*/ 8182 w 10000"/>
                  <a:gd name="connsiteY60" fmla="*/ 6956 h 10000"/>
                  <a:gd name="connsiteX61" fmla="*/ 8182 w 10000"/>
                  <a:gd name="connsiteY61" fmla="*/ 6860 h 10000"/>
                  <a:gd name="connsiteX62" fmla="*/ 8182 w 10000"/>
                  <a:gd name="connsiteY62" fmla="*/ 6860 h 10000"/>
                  <a:gd name="connsiteX63" fmla="*/ 8571 w 10000"/>
                  <a:gd name="connsiteY63" fmla="*/ 6570 h 10000"/>
                  <a:gd name="connsiteX64" fmla="*/ 8571 w 10000"/>
                  <a:gd name="connsiteY64" fmla="*/ 6570 h 10000"/>
                  <a:gd name="connsiteX65" fmla="*/ 9091 w 10000"/>
                  <a:gd name="connsiteY65" fmla="*/ 6087 h 10000"/>
                  <a:gd name="connsiteX66" fmla="*/ 9221 w 10000"/>
                  <a:gd name="connsiteY66" fmla="*/ 5991 h 10000"/>
                  <a:gd name="connsiteX67" fmla="*/ 9221 w 10000"/>
                  <a:gd name="connsiteY67" fmla="*/ 5991 h 10000"/>
                  <a:gd name="connsiteX68" fmla="*/ 9351 w 10000"/>
                  <a:gd name="connsiteY68" fmla="*/ 5894 h 10000"/>
                  <a:gd name="connsiteX69" fmla="*/ 9351 w 10000"/>
                  <a:gd name="connsiteY69" fmla="*/ 5894 h 10000"/>
                  <a:gd name="connsiteX70" fmla="*/ 9610 w 10000"/>
                  <a:gd name="connsiteY70" fmla="*/ 5701 h 10000"/>
                  <a:gd name="connsiteX71" fmla="*/ 9740 w 10000"/>
                  <a:gd name="connsiteY71" fmla="*/ 5604 h 10000"/>
                  <a:gd name="connsiteX72" fmla="*/ 10000 w 10000"/>
                  <a:gd name="connsiteY72" fmla="*/ 5410 h 10000"/>
                  <a:gd name="connsiteX73" fmla="*/ 10000 w 10000"/>
                  <a:gd name="connsiteY73" fmla="*/ 5410 h 10000"/>
                  <a:gd name="connsiteX74" fmla="*/ 10000 w 10000"/>
                  <a:gd name="connsiteY74" fmla="*/ 5314 h 10000"/>
                  <a:gd name="connsiteX75" fmla="*/ 10000 w 10000"/>
                  <a:gd name="connsiteY75" fmla="*/ 5314 h 10000"/>
                  <a:gd name="connsiteX76" fmla="*/ 5844 w 10000"/>
                  <a:gd name="connsiteY76" fmla="*/ 2125 h 10000"/>
                  <a:gd name="connsiteX77" fmla="*/ 2208 w 10000"/>
                  <a:gd name="connsiteY77" fmla="*/ 0 h 10000"/>
                  <a:gd name="connsiteX78" fmla="*/ 2727 w 10000"/>
                  <a:gd name="connsiteY78" fmla="*/ 2995 h 10000"/>
                  <a:gd name="connsiteX79" fmla="*/ 2338 w 10000"/>
                  <a:gd name="connsiteY79" fmla="*/ 8406 h 10000"/>
                  <a:gd name="connsiteX80" fmla="*/ 0 w 10000"/>
                  <a:gd name="connsiteY8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633 h 10000"/>
                  <a:gd name="connsiteX44" fmla="*/ 7403 w 10000"/>
                  <a:gd name="connsiteY44" fmla="*/ 7537 h 10000"/>
                  <a:gd name="connsiteX45" fmla="*/ 7403 w 10000"/>
                  <a:gd name="connsiteY45" fmla="*/ 7537 h 10000"/>
                  <a:gd name="connsiteX46" fmla="*/ 7532 w 10000"/>
                  <a:gd name="connsiteY46" fmla="*/ 7439 h 10000"/>
                  <a:gd name="connsiteX47" fmla="*/ 7532 w 10000"/>
                  <a:gd name="connsiteY47" fmla="*/ 7439 h 10000"/>
                  <a:gd name="connsiteX48" fmla="*/ 7662 w 10000"/>
                  <a:gd name="connsiteY48" fmla="*/ 7343 h 10000"/>
                  <a:gd name="connsiteX49" fmla="*/ 7662 w 10000"/>
                  <a:gd name="connsiteY49" fmla="*/ 7343 h 10000"/>
                  <a:gd name="connsiteX50" fmla="*/ 7792 w 10000"/>
                  <a:gd name="connsiteY50" fmla="*/ 7247 h 10000"/>
                  <a:gd name="connsiteX51" fmla="*/ 7792 w 10000"/>
                  <a:gd name="connsiteY51" fmla="*/ 7247 h 10000"/>
                  <a:gd name="connsiteX52" fmla="*/ 7792 w 10000"/>
                  <a:gd name="connsiteY52" fmla="*/ 7247 h 10000"/>
                  <a:gd name="connsiteX53" fmla="*/ 7792 w 10000"/>
                  <a:gd name="connsiteY53" fmla="*/ 7150 h 10000"/>
                  <a:gd name="connsiteX54" fmla="*/ 7922 w 10000"/>
                  <a:gd name="connsiteY54" fmla="*/ 7150 h 10000"/>
                  <a:gd name="connsiteX55" fmla="*/ 8052 w 10000"/>
                  <a:gd name="connsiteY55" fmla="*/ 7053 h 10000"/>
                  <a:gd name="connsiteX56" fmla="*/ 8052 w 10000"/>
                  <a:gd name="connsiteY56" fmla="*/ 7053 h 10000"/>
                  <a:gd name="connsiteX57" fmla="*/ 8052 w 10000"/>
                  <a:gd name="connsiteY57" fmla="*/ 6956 h 10000"/>
                  <a:gd name="connsiteX58" fmla="*/ 8182 w 10000"/>
                  <a:gd name="connsiteY58" fmla="*/ 6956 h 10000"/>
                  <a:gd name="connsiteX59" fmla="*/ 8182 w 10000"/>
                  <a:gd name="connsiteY59" fmla="*/ 6956 h 10000"/>
                  <a:gd name="connsiteX60" fmla="*/ 8182 w 10000"/>
                  <a:gd name="connsiteY60" fmla="*/ 6860 h 10000"/>
                  <a:gd name="connsiteX61" fmla="*/ 8182 w 10000"/>
                  <a:gd name="connsiteY61" fmla="*/ 6860 h 10000"/>
                  <a:gd name="connsiteX62" fmla="*/ 8571 w 10000"/>
                  <a:gd name="connsiteY62" fmla="*/ 6570 h 10000"/>
                  <a:gd name="connsiteX63" fmla="*/ 8571 w 10000"/>
                  <a:gd name="connsiteY63" fmla="*/ 6570 h 10000"/>
                  <a:gd name="connsiteX64" fmla="*/ 9091 w 10000"/>
                  <a:gd name="connsiteY64" fmla="*/ 6087 h 10000"/>
                  <a:gd name="connsiteX65" fmla="*/ 9221 w 10000"/>
                  <a:gd name="connsiteY65" fmla="*/ 5991 h 10000"/>
                  <a:gd name="connsiteX66" fmla="*/ 9221 w 10000"/>
                  <a:gd name="connsiteY66" fmla="*/ 5991 h 10000"/>
                  <a:gd name="connsiteX67" fmla="*/ 9351 w 10000"/>
                  <a:gd name="connsiteY67" fmla="*/ 5894 h 10000"/>
                  <a:gd name="connsiteX68" fmla="*/ 9351 w 10000"/>
                  <a:gd name="connsiteY68" fmla="*/ 5894 h 10000"/>
                  <a:gd name="connsiteX69" fmla="*/ 9610 w 10000"/>
                  <a:gd name="connsiteY69" fmla="*/ 5701 h 10000"/>
                  <a:gd name="connsiteX70" fmla="*/ 9740 w 10000"/>
                  <a:gd name="connsiteY70" fmla="*/ 5604 h 10000"/>
                  <a:gd name="connsiteX71" fmla="*/ 10000 w 10000"/>
                  <a:gd name="connsiteY71" fmla="*/ 5410 h 10000"/>
                  <a:gd name="connsiteX72" fmla="*/ 10000 w 10000"/>
                  <a:gd name="connsiteY72" fmla="*/ 5410 h 10000"/>
                  <a:gd name="connsiteX73" fmla="*/ 10000 w 10000"/>
                  <a:gd name="connsiteY73" fmla="*/ 5314 h 10000"/>
                  <a:gd name="connsiteX74" fmla="*/ 10000 w 10000"/>
                  <a:gd name="connsiteY74" fmla="*/ 5314 h 10000"/>
                  <a:gd name="connsiteX75" fmla="*/ 5844 w 10000"/>
                  <a:gd name="connsiteY75" fmla="*/ 2125 h 10000"/>
                  <a:gd name="connsiteX76" fmla="*/ 2208 w 10000"/>
                  <a:gd name="connsiteY76" fmla="*/ 0 h 10000"/>
                  <a:gd name="connsiteX77" fmla="*/ 2727 w 10000"/>
                  <a:gd name="connsiteY77" fmla="*/ 2995 h 10000"/>
                  <a:gd name="connsiteX78" fmla="*/ 2338 w 10000"/>
                  <a:gd name="connsiteY78" fmla="*/ 8406 h 10000"/>
                  <a:gd name="connsiteX79" fmla="*/ 0 w 10000"/>
                  <a:gd name="connsiteY7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14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730 h 10000"/>
                  <a:gd name="connsiteX41" fmla="*/ 7143 w 10000"/>
                  <a:gd name="connsiteY41" fmla="*/ 7730 h 10000"/>
                  <a:gd name="connsiteX42" fmla="*/ 7273 w 10000"/>
                  <a:gd name="connsiteY42" fmla="*/ 7633 h 10000"/>
                  <a:gd name="connsiteX43" fmla="*/ 7403 w 10000"/>
                  <a:gd name="connsiteY43" fmla="*/ 7537 h 10000"/>
                  <a:gd name="connsiteX44" fmla="*/ 7403 w 10000"/>
                  <a:gd name="connsiteY44" fmla="*/ 7537 h 10000"/>
                  <a:gd name="connsiteX45" fmla="*/ 7532 w 10000"/>
                  <a:gd name="connsiteY45" fmla="*/ 7439 h 10000"/>
                  <a:gd name="connsiteX46" fmla="*/ 7532 w 10000"/>
                  <a:gd name="connsiteY46" fmla="*/ 7439 h 10000"/>
                  <a:gd name="connsiteX47" fmla="*/ 7662 w 10000"/>
                  <a:gd name="connsiteY47" fmla="*/ 7343 h 10000"/>
                  <a:gd name="connsiteX48" fmla="*/ 7662 w 10000"/>
                  <a:gd name="connsiteY48" fmla="*/ 7343 h 10000"/>
                  <a:gd name="connsiteX49" fmla="*/ 7792 w 10000"/>
                  <a:gd name="connsiteY49" fmla="*/ 7247 h 10000"/>
                  <a:gd name="connsiteX50" fmla="*/ 7792 w 10000"/>
                  <a:gd name="connsiteY50" fmla="*/ 7247 h 10000"/>
                  <a:gd name="connsiteX51" fmla="*/ 7792 w 10000"/>
                  <a:gd name="connsiteY51" fmla="*/ 7247 h 10000"/>
                  <a:gd name="connsiteX52" fmla="*/ 7792 w 10000"/>
                  <a:gd name="connsiteY52" fmla="*/ 7150 h 10000"/>
                  <a:gd name="connsiteX53" fmla="*/ 7922 w 10000"/>
                  <a:gd name="connsiteY53" fmla="*/ 7150 h 10000"/>
                  <a:gd name="connsiteX54" fmla="*/ 8052 w 10000"/>
                  <a:gd name="connsiteY54" fmla="*/ 7053 h 10000"/>
                  <a:gd name="connsiteX55" fmla="*/ 8052 w 10000"/>
                  <a:gd name="connsiteY55" fmla="*/ 7053 h 10000"/>
                  <a:gd name="connsiteX56" fmla="*/ 8052 w 10000"/>
                  <a:gd name="connsiteY56" fmla="*/ 6956 h 10000"/>
                  <a:gd name="connsiteX57" fmla="*/ 8182 w 10000"/>
                  <a:gd name="connsiteY57" fmla="*/ 6956 h 10000"/>
                  <a:gd name="connsiteX58" fmla="*/ 8182 w 10000"/>
                  <a:gd name="connsiteY58" fmla="*/ 6956 h 10000"/>
                  <a:gd name="connsiteX59" fmla="*/ 8182 w 10000"/>
                  <a:gd name="connsiteY59" fmla="*/ 6860 h 10000"/>
                  <a:gd name="connsiteX60" fmla="*/ 8182 w 10000"/>
                  <a:gd name="connsiteY60" fmla="*/ 6860 h 10000"/>
                  <a:gd name="connsiteX61" fmla="*/ 8571 w 10000"/>
                  <a:gd name="connsiteY61" fmla="*/ 6570 h 10000"/>
                  <a:gd name="connsiteX62" fmla="*/ 8571 w 10000"/>
                  <a:gd name="connsiteY62" fmla="*/ 6570 h 10000"/>
                  <a:gd name="connsiteX63" fmla="*/ 9091 w 10000"/>
                  <a:gd name="connsiteY63" fmla="*/ 6087 h 10000"/>
                  <a:gd name="connsiteX64" fmla="*/ 9221 w 10000"/>
                  <a:gd name="connsiteY64" fmla="*/ 5991 h 10000"/>
                  <a:gd name="connsiteX65" fmla="*/ 9221 w 10000"/>
                  <a:gd name="connsiteY65" fmla="*/ 5991 h 10000"/>
                  <a:gd name="connsiteX66" fmla="*/ 9351 w 10000"/>
                  <a:gd name="connsiteY66" fmla="*/ 5894 h 10000"/>
                  <a:gd name="connsiteX67" fmla="*/ 9351 w 10000"/>
                  <a:gd name="connsiteY67" fmla="*/ 5894 h 10000"/>
                  <a:gd name="connsiteX68" fmla="*/ 9610 w 10000"/>
                  <a:gd name="connsiteY68" fmla="*/ 5701 h 10000"/>
                  <a:gd name="connsiteX69" fmla="*/ 9740 w 10000"/>
                  <a:gd name="connsiteY69" fmla="*/ 5604 h 10000"/>
                  <a:gd name="connsiteX70" fmla="*/ 10000 w 10000"/>
                  <a:gd name="connsiteY70" fmla="*/ 5410 h 10000"/>
                  <a:gd name="connsiteX71" fmla="*/ 10000 w 10000"/>
                  <a:gd name="connsiteY71" fmla="*/ 5410 h 10000"/>
                  <a:gd name="connsiteX72" fmla="*/ 10000 w 10000"/>
                  <a:gd name="connsiteY72" fmla="*/ 5314 h 10000"/>
                  <a:gd name="connsiteX73" fmla="*/ 10000 w 10000"/>
                  <a:gd name="connsiteY73" fmla="*/ 5314 h 10000"/>
                  <a:gd name="connsiteX74" fmla="*/ 5844 w 10000"/>
                  <a:gd name="connsiteY74" fmla="*/ 2125 h 10000"/>
                  <a:gd name="connsiteX75" fmla="*/ 2208 w 10000"/>
                  <a:gd name="connsiteY75" fmla="*/ 0 h 10000"/>
                  <a:gd name="connsiteX76" fmla="*/ 2727 w 10000"/>
                  <a:gd name="connsiteY76" fmla="*/ 2995 h 10000"/>
                  <a:gd name="connsiteX77" fmla="*/ 2338 w 10000"/>
                  <a:gd name="connsiteY77" fmla="*/ 8406 h 10000"/>
                  <a:gd name="connsiteX78" fmla="*/ 0 w 10000"/>
                  <a:gd name="connsiteY7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143 w 10000"/>
                  <a:gd name="connsiteY37" fmla="*/ 7826 h 10000"/>
                  <a:gd name="connsiteX38" fmla="*/ 7143 w 10000"/>
                  <a:gd name="connsiteY38" fmla="*/ 7826 h 10000"/>
                  <a:gd name="connsiteX39" fmla="*/ 7143 w 10000"/>
                  <a:gd name="connsiteY39" fmla="*/ 7730 h 10000"/>
                  <a:gd name="connsiteX40" fmla="*/ 7143 w 10000"/>
                  <a:gd name="connsiteY40" fmla="*/ 7730 h 10000"/>
                  <a:gd name="connsiteX41" fmla="*/ 7273 w 10000"/>
                  <a:gd name="connsiteY41" fmla="*/ 7633 h 10000"/>
                  <a:gd name="connsiteX42" fmla="*/ 7403 w 10000"/>
                  <a:gd name="connsiteY42" fmla="*/ 7537 h 10000"/>
                  <a:gd name="connsiteX43" fmla="*/ 7403 w 10000"/>
                  <a:gd name="connsiteY43" fmla="*/ 7537 h 10000"/>
                  <a:gd name="connsiteX44" fmla="*/ 7532 w 10000"/>
                  <a:gd name="connsiteY44" fmla="*/ 7439 h 10000"/>
                  <a:gd name="connsiteX45" fmla="*/ 7532 w 10000"/>
                  <a:gd name="connsiteY45" fmla="*/ 7439 h 10000"/>
                  <a:gd name="connsiteX46" fmla="*/ 7662 w 10000"/>
                  <a:gd name="connsiteY46" fmla="*/ 7343 h 10000"/>
                  <a:gd name="connsiteX47" fmla="*/ 7662 w 10000"/>
                  <a:gd name="connsiteY47" fmla="*/ 7343 h 10000"/>
                  <a:gd name="connsiteX48" fmla="*/ 7792 w 10000"/>
                  <a:gd name="connsiteY48" fmla="*/ 7247 h 10000"/>
                  <a:gd name="connsiteX49" fmla="*/ 7792 w 10000"/>
                  <a:gd name="connsiteY49" fmla="*/ 7247 h 10000"/>
                  <a:gd name="connsiteX50" fmla="*/ 7792 w 10000"/>
                  <a:gd name="connsiteY50" fmla="*/ 7247 h 10000"/>
                  <a:gd name="connsiteX51" fmla="*/ 7792 w 10000"/>
                  <a:gd name="connsiteY51" fmla="*/ 7150 h 10000"/>
                  <a:gd name="connsiteX52" fmla="*/ 7922 w 10000"/>
                  <a:gd name="connsiteY52" fmla="*/ 7150 h 10000"/>
                  <a:gd name="connsiteX53" fmla="*/ 8052 w 10000"/>
                  <a:gd name="connsiteY53" fmla="*/ 7053 h 10000"/>
                  <a:gd name="connsiteX54" fmla="*/ 8052 w 10000"/>
                  <a:gd name="connsiteY54" fmla="*/ 7053 h 10000"/>
                  <a:gd name="connsiteX55" fmla="*/ 8052 w 10000"/>
                  <a:gd name="connsiteY55" fmla="*/ 6956 h 10000"/>
                  <a:gd name="connsiteX56" fmla="*/ 8182 w 10000"/>
                  <a:gd name="connsiteY56" fmla="*/ 6956 h 10000"/>
                  <a:gd name="connsiteX57" fmla="*/ 8182 w 10000"/>
                  <a:gd name="connsiteY57" fmla="*/ 6956 h 10000"/>
                  <a:gd name="connsiteX58" fmla="*/ 8182 w 10000"/>
                  <a:gd name="connsiteY58" fmla="*/ 6860 h 10000"/>
                  <a:gd name="connsiteX59" fmla="*/ 8182 w 10000"/>
                  <a:gd name="connsiteY59" fmla="*/ 6860 h 10000"/>
                  <a:gd name="connsiteX60" fmla="*/ 8571 w 10000"/>
                  <a:gd name="connsiteY60" fmla="*/ 6570 h 10000"/>
                  <a:gd name="connsiteX61" fmla="*/ 8571 w 10000"/>
                  <a:gd name="connsiteY61" fmla="*/ 6570 h 10000"/>
                  <a:gd name="connsiteX62" fmla="*/ 9091 w 10000"/>
                  <a:gd name="connsiteY62" fmla="*/ 6087 h 10000"/>
                  <a:gd name="connsiteX63" fmla="*/ 9221 w 10000"/>
                  <a:gd name="connsiteY63" fmla="*/ 5991 h 10000"/>
                  <a:gd name="connsiteX64" fmla="*/ 9221 w 10000"/>
                  <a:gd name="connsiteY64" fmla="*/ 5991 h 10000"/>
                  <a:gd name="connsiteX65" fmla="*/ 9351 w 10000"/>
                  <a:gd name="connsiteY65" fmla="*/ 5894 h 10000"/>
                  <a:gd name="connsiteX66" fmla="*/ 9351 w 10000"/>
                  <a:gd name="connsiteY66" fmla="*/ 5894 h 10000"/>
                  <a:gd name="connsiteX67" fmla="*/ 9610 w 10000"/>
                  <a:gd name="connsiteY67" fmla="*/ 5701 h 10000"/>
                  <a:gd name="connsiteX68" fmla="*/ 9740 w 10000"/>
                  <a:gd name="connsiteY68" fmla="*/ 5604 h 10000"/>
                  <a:gd name="connsiteX69" fmla="*/ 10000 w 10000"/>
                  <a:gd name="connsiteY69" fmla="*/ 5410 h 10000"/>
                  <a:gd name="connsiteX70" fmla="*/ 10000 w 10000"/>
                  <a:gd name="connsiteY70" fmla="*/ 5410 h 10000"/>
                  <a:gd name="connsiteX71" fmla="*/ 10000 w 10000"/>
                  <a:gd name="connsiteY71" fmla="*/ 5314 h 10000"/>
                  <a:gd name="connsiteX72" fmla="*/ 10000 w 10000"/>
                  <a:gd name="connsiteY72" fmla="*/ 5314 h 10000"/>
                  <a:gd name="connsiteX73" fmla="*/ 5844 w 10000"/>
                  <a:gd name="connsiteY73" fmla="*/ 2125 h 10000"/>
                  <a:gd name="connsiteX74" fmla="*/ 2208 w 10000"/>
                  <a:gd name="connsiteY74" fmla="*/ 0 h 10000"/>
                  <a:gd name="connsiteX75" fmla="*/ 2727 w 10000"/>
                  <a:gd name="connsiteY75" fmla="*/ 2995 h 10000"/>
                  <a:gd name="connsiteX76" fmla="*/ 2338 w 10000"/>
                  <a:gd name="connsiteY76" fmla="*/ 8406 h 10000"/>
                  <a:gd name="connsiteX77" fmla="*/ 0 w 10000"/>
                  <a:gd name="connsiteY7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8020 h 10000"/>
                  <a:gd name="connsiteX33" fmla="*/ 6883 w 10000"/>
                  <a:gd name="connsiteY33" fmla="*/ 7923 h 10000"/>
                  <a:gd name="connsiteX34" fmla="*/ 6883 w 10000"/>
                  <a:gd name="connsiteY34" fmla="*/ 7923 h 10000"/>
                  <a:gd name="connsiteX35" fmla="*/ 7013 w 10000"/>
                  <a:gd name="connsiteY35" fmla="*/ 7923 h 10000"/>
                  <a:gd name="connsiteX36" fmla="*/ 7143 w 10000"/>
                  <a:gd name="connsiteY36" fmla="*/ 7826 h 10000"/>
                  <a:gd name="connsiteX37" fmla="*/ 7143 w 10000"/>
                  <a:gd name="connsiteY37" fmla="*/ 7826 h 10000"/>
                  <a:gd name="connsiteX38" fmla="*/ 7143 w 10000"/>
                  <a:gd name="connsiteY38" fmla="*/ 7730 h 10000"/>
                  <a:gd name="connsiteX39" fmla="*/ 7143 w 10000"/>
                  <a:gd name="connsiteY39" fmla="*/ 7730 h 10000"/>
                  <a:gd name="connsiteX40" fmla="*/ 7273 w 10000"/>
                  <a:gd name="connsiteY40" fmla="*/ 7633 h 10000"/>
                  <a:gd name="connsiteX41" fmla="*/ 7403 w 10000"/>
                  <a:gd name="connsiteY41" fmla="*/ 7537 h 10000"/>
                  <a:gd name="connsiteX42" fmla="*/ 7403 w 10000"/>
                  <a:gd name="connsiteY42" fmla="*/ 7537 h 10000"/>
                  <a:gd name="connsiteX43" fmla="*/ 7532 w 10000"/>
                  <a:gd name="connsiteY43" fmla="*/ 7439 h 10000"/>
                  <a:gd name="connsiteX44" fmla="*/ 7532 w 10000"/>
                  <a:gd name="connsiteY44" fmla="*/ 7439 h 10000"/>
                  <a:gd name="connsiteX45" fmla="*/ 7662 w 10000"/>
                  <a:gd name="connsiteY45" fmla="*/ 7343 h 10000"/>
                  <a:gd name="connsiteX46" fmla="*/ 7662 w 10000"/>
                  <a:gd name="connsiteY46" fmla="*/ 7343 h 10000"/>
                  <a:gd name="connsiteX47" fmla="*/ 7792 w 10000"/>
                  <a:gd name="connsiteY47" fmla="*/ 7247 h 10000"/>
                  <a:gd name="connsiteX48" fmla="*/ 7792 w 10000"/>
                  <a:gd name="connsiteY48" fmla="*/ 7247 h 10000"/>
                  <a:gd name="connsiteX49" fmla="*/ 7792 w 10000"/>
                  <a:gd name="connsiteY49" fmla="*/ 7247 h 10000"/>
                  <a:gd name="connsiteX50" fmla="*/ 7792 w 10000"/>
                  <a:gd name="connsiteY50" fmla="*/ 7150 h 10000"/>
                  <a:gd name="connsiteX51" fmla="*/ 7922 w 10000"/>
                  <a:gd name="connsiteY51" fmla="*/ 7150 h 10000"/>
                  <a:gd name="connsiteX52" fmla="*/ 8052 w 10000"/>
                  <a:gd name="connsiteY52" fmla="*/ 7053 h 10000"/>
                  <a:gd name="connsiteX53" fmla="*/ 8052 w 10000"/>
                  <a:gd name="connsiteY53" fmla="*/ 7053 h 10000"/>
                  <a:gd name="connsiteX54" fmla="*/ 8052 w 10000"/>
                  <a:gd name="connsiteY54" fmla="*/ 6956 h 10000"/>
                  <a:gd name="connsiteX55" fmla="*/ 8182 w 10000"/>
                  <a:gd name="connsiteY55" fmla="*/ 6956 h 10000"/>
                  <a:gd name="connsiteX56" fmla="*/ 8182 w 10000"/>
                  <a:gd name="connsiteY56" fmla="*/ 6956 h 10000"/>
                  <a:gd name="connsiteX57" fmla="*/ 8182 w 10000"/>
                  <a:gd name="connsiteY57" fmla="*/ 6860 h 10000"/>
                  <a:gd name="connsiteX58" fmla="*/ 8182 w 10000"/>
                  <a:gd name="connsiteY58" fmla="*/ 6860 h 10000"/>
                  <a:gd name="connsiteX59" fmla="*/ 8571 w 10000"/>
                  <a:gd name="connsiteY59" fmla="*/ 6570 h 10000"/>
                  <a:gd name="connsiteX60" fmla="*/ 8571 w 10000"/>
                  <a:gd name="connsiteY60" fmla="*/ 6570 h 10000"/>
                  <a:gd name="connsiteX61" fmla="*/ 9091 w 10000"/>
                  <a:gd name="connsiteY61" fmla="*/ 6087 h 10000"/>
                  <a:gd name="connsiteX62" fmla="*/ 9221 w 10000"/>
                  <a:gd name="connsiteY62" fmla="*/ 5991 h 10000"/>
                  <a:gd name="connsiteX63" fmla="*/ 9221 w 10000"/>
                  <a:gd name="connsiteY63" fmla="*/ 5991 h 10000"/>
                  <a:gd name="connsiteX64" fmla="*/ 9351 w 10000"/>
                  <a:gd name="connsiteY64" fmla="*/ 5894 h 10000"/>
                  <a:gd name="connsiteX65" fmla="*/ 9351 w 10000"/>
                  <a:gd name="connsiteY65" fmla="*/ 5894 h 10000"/>
                  <a:gd name="connsiteX66" fmla="*/ 9610 w 10000"/>
                  <a:gd name="connsiteY66" fmla="*/ 5701 h 10000"/>
                  <a:gd name="connsiteX67" fmla="*/ 9740 w 10000"/>
                  <a:gd name="connsiteY67" fmla="*/ 5604 h 10000"/>
                  <a:gd name="connsiteX68" fmla="*/ 10000 w 10000"/>
                  <a:gd name="connsiteY68" fmla="*/ 5410 h 10000"/>
                  <a:gd name="connsiteX69" fmla="*/ 10000 w 10000"/>
                  <a:gd name="connsiteY69" fmla="*/ 5410 h 10000"/>
                  <a:gd name="connsiteX70" fmla="*/ 10000 w 10000"/>
                  <a:gd name="connsiteY70" fmla="*/ 5314 h 10000"/>
                  <a:gd name="connsiteX71" fmla="*/ 10000 w 10000"/>
                  <a:gd name="connsiteY71" fmla="*/ 5314 h 10000"/>
                  <a:gd name="connsiteX72" fmla="*/ 5844 w 10000"/>
                  <a:gd name="connsiteY72" fmla="*/ 2125 h 10000"/>
                  <a:gd name="connsiteX73" fmla="*/ 2208 w 10000"/>
                  <a:gd name="connsiteY73" fmla="*/ 0 h 10000"/>
                  <a:gd name="connsiteX74" fmla="*/ 2727 w 10000"/>
                  <a:gd name="connsiteY74" fmla="*/ 2995 h 10000"/>
                  <a:gd name="connsiteX75" fmla="*/ 2338 w 10000"/>
                  <a:gd name="connsiteY75" fmla="*/ 8406 h 10000"/>
                  <a:gd name="connsiteX76" fmla="*/ 0 w 10000"/>
                  <a:gd name="connsiteY7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013 w 10000"/>
                  <a:gd name="connsiteY34" fmla="*/ 7923 h 10000"/>
                  <a:gd name="connsiteX35" fmla="*/ 7143 w 10000"/>
                  <a:gd name="connsiteY35" fmla="*/ 7826 h 10000"/>
                  <a:gd name="connsiteX36" fmla="*/ 7143 w 10000"/>
                  <a:gd name="connsiteY36" fmla="*/ 7826 h 10000"/>
                  <a:gd name="connsiteX37" fmla="*/ 7143 w 10000"/>
                  <a:gd name="connsiteY37" fmla="*/ 7730 h 10000"/>
                  <a:gd name="connsiteX38" fmla="*/ 7143 w 10000"/>
                  <a:gd name="connsiteY38" fmla="*/ 7730 h 10000"/>
                  <a:gd name="connsiteX39" fmla="*/ 7273 w 10000"/>
                  <a:gd name="connsiteY39" fmla="*/ 7633 h 10000"/>
                  <a:gd name="connsiteX40" fmla="*/ 7403 w 10000"/>
                  <a:gd name="connsiteY40" fmla="*/ 7537 h 10000"/>
                  <a:gd name="connsiteX41" fmla="*/ 7403 w 10000"/>
                  <a:gd name="connsiteY41" fmla="*/ 7537 h 10000"/>
                  <a:gd name="connsiteX42" fmla="*/ 7532 w 10000"/>
                  <a:gd name="connsiteY42" fmla="*/ 7439 h 10000"/>
                  <a:gd name="connsiteX43" fmla="*/ 7532 w 10000"/>
                  <a:gd name="connsiteY43" fmla="*/ 7439 h 10000"/>
                  <a:gd name="connsiteX44" fmla="*/ 7662 w 10000"/>
                  <a:gd name="connsiteY44" fmla="*/ 7343 h 10000"/>
                  <a:gd name="connsiteX45" fmla="*/ 7662 w 10000"/>
                  <a:gd name="connsiteY45" fmla="*/ 7343 h 10000"/>
                  <a:gd name="connsiteX46" fmla="*/ 7792 w 10000"/>
                  <a:gd name="connsiteY46" fmla="*/ 7247 h 10000"/>
                  <a:gd name="connsiteX47" fmla="*/ 7792 w 10000"/>
                  <a:gd name="connsiteY47" fmla="*/ 7247 h 10000"/>
                  <a:gd name="connsiteX48" fmla="*/ 7792 w 10000"/>
                  <a:gd name="connsiteY48" fmla="*/ 7247 h 10000"/>
                  <a:gd name="connsiteX49" fmla="*/ 7792 w 10000"/>
                  <a:gd name="connsiteY49" fmla="*/ 7150 h 10000"/>
                  <a:gd name="connsiteX50" fmla="*/ 7922 w 10000"/>
                  <a:gd name="connsiteY50" fmla="*/ 7150 h 10000"/>
                  <a:gd name="connsiteX51" fmla="*/ 8052 w 10000"/>
                  <a:gd name="connsiteY51" fmla="*/ 7053 h 10000"/>
                  <a:gd name="connsiteX52" fmla="*/ 8052 w 10000"/>
                  <a:gd name="connsiteY52" fmla="*/ 7053 h 10000"/>
                  <a:gd name="connsiteX53" fmla="*/ 8052 w 10000"/>
                  <a:gd name="connsiteY53" fmla="*/ 6956 h 10000"/>
                  <a:gd name="connsiteX54" fmla="*/ 8182 w 10000"/>
                  <a:gd name="connsiteY54" fmla="*/ 6956 h 10000"/>
                  <a:gd name="connsiteX55" fmla="*/ 8182 w 10000"/>
                  <a:gd name="connsiteY55" fmla="*/ 6956 h 10000"/>
                  <a:gd name="connsiteX56" fmla="*/ 8182 w 10000"/>
                  <a:gd name="connsiteY56" fmla="*/ 6860 h 10000"/>
                  <a:gd name="connsiteX57" fmla="*/ 8182 w 10000"/>
                  <a:gd name="connsiteY57" fmla="*/ 6860 h 10000"/>
                  <a:gd name="connsiteX58" fmla="*/ 8571 w 10000"/>
                  <a:gd name="connsiteY58" fmla="*/ 6570 h 10000"/>
                  <a:gd name="connsiteX59" fmla="*/ 8571 w 10000"/>
                  <a:gd name="connsiteY59" fmla="*/ 6570 h 10000"/>
                  <a:gd name="connsiteX60" fmla="*/ 9091 w 10000"/>
                  <a:gd name="connsiteY60" fmla="*/ 6087 h 10000"/>
                  <a:gd name="connsiteX61" fmla="*/ 9221 w 10000"/>
                  <a:gd name="connsiteY61" fmla="*/ 5991 h 10000"/>
                  <a:gd name="connsiteX62" fmla="*/ 9221 w 10000"/>
                  <a:gd name="connsiteY62" fmla="*/ 5991 h 10000"/>
                  <a:gd name="connsiteX63" fmla="*/ 9351 w 10000"/>
                  <a:gd name="connsiteY63" fmla="*/ 5894 h 10000"/>
                  <a:gd name="connsiteX64" fmla="*/ 9351 w 10000"/>
                  <a:gd name="connsiteY64" fmla="*/ 5894 h 10000"/>
                  <a:gd name="connsiteX65" fmla="*/ 9610 w 10000"/>
                  <a:gd name="connsiteY65" fmla="*/ 5701 h 10000"/>
                  <a:gd name="connsiteX66" fmla="*/ 9740 w 10000"/>
                  <a:gd name="connsiteY66" fmla="*/ 5604 h 10000"/>
                  <a:gd name="connsiteX67" fmla="*/ 10000 w 10000"/>
                  <a:gd name="connsiteY67" fmla="*/ 5410 h 10000"/>
                  <a:gd name="connsiteX68" fmla="*/ 10000 w 10000"/>
                  <a:gd name="connsiteY68" fmla="*/ 5410 h 10000"/>
                  <a:gd name="connsiteX69" fmla="*/ 10000 w 10000"/>
                  <a:gd name="connsiteY69" fmla="*/ 5314 h 10000"/>
                  <a:gd name="connsiteX70" fmla="*/ 10000 w 10000"/>
                  <a:gd name="connsiteY70" fmla="*/ 5314 h 10000"/>
                  <a:gd name="connsiteX71" fmla="*/ 5844 w 10000"/>
                  <a:gd name="connsiteY71" fmla="*/ 2125 h 10000"/>
                  <a:gd name="connsiteX72" fmla="*/ 2208 w 10000"/>
                  <a:gd name="connsiteY72" fmla="*/ 0 h 10000"/>
                  <a:gd name="connsiteX73" fmla="*/ 2727 w 10000"/>
                  <a:gd name="connsiteY73" fmla="*/ 2995 h 10000"/>
                  <a:gd name="connsiteX74" fmla="*/ 2338 w 10000"/>
                  <a:gd name="connsiteY74" fmla="*/ 8406 h 10000"/>
                  <a:gd name="connsiteX75" fmla="*/ 0 w 10000"/>
                  <a:gd name="connsiteY7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826 h 10000"/>
                  <a:gd name="connsiteX36" fmla="*/ 7143 w 10000"/>
                  <a:gd name="connsiteY36" fmla="*/ 7730 h 10000"/>
                  <a:gd name="connsiteX37" fmla="*/ 7143 w 10000"/>
                  <a:gd name="connsiteY37" fmla="*/ 7730 h 10000"/>
                  <a:gd name="connsiteX38" fmla="*/ 7273 w 10000"/>
                  <a:gd name="connsiteY38" fmla="*/ 7633 h 10000"/>
                  <a:gd name="connsiteX39" fmla="*/ 7403 w 10000"/>
                  <a:gd name="connsiteY39" fmla="*/ 7537 h 10000"/>
                  <a:gd name="connsiteX40" fmla="*/ 7403 w 10000"/>
                  <a:gd name="connsiteY40" fmla="*/ 7537 h 10000"/>
                  <a:gd name="connsiteX41" fmla="*/ 7532 w 10000"/>
                  <a:gd name="connsiteY41" fmla="*/ 7439 h 10000"/>
                  <a:gd name="connsiteX42" fmla="*/ 7532 w 10000"/>
                  <a:gd name="connsiteY42" fmla="*/ 7439 h 10000"/>
                  <a:gd name="connsiteX43" fmla="*/ 7662 w 10000"/>
                  <a:gd name="connsiteY43" fmla="*/ 7343 h 10000"/>
                  <a:gd name="connsiteX44" fmla="*/ 7662 w 10000"/>
                  <a:gd name="connsiteY44" fmla="*/ 7343 h 10000"/>
                  <a:gd name="connsiteX45" fmla="*/ 7792 w 10000"/>
                  <a:gd name="connsiteY45" fmla="*/ 7247 h 10000"/>
                  <a:gd name="connsiteX46" fmla="*/ 7792 w 10000"/>
                  <a:gd name="connsiteY46" fmla="*/ 7247 h 10000"/>
                  <a:gd name="connsiteX47" fmla="*/ 7792 w 10000"/>
                  <a:gd name="connsiteY47" fmla="*/ 7247 h 10000"/>
                  <a:gd name="connsiteX48" fmla="*/ 7792 w 10000"/>
                  <a:gd name="connsiteY48" fmla="*/ 7150 h 10000"/>
                  <a:gd name="connsiteX49" fmla="*/ 7922 w 10000"/>
                  <a:gd name="connsiteY49" fmla="*/ 7150 h 10000"/>
                  <a:gd name="connsiteX50" fmla="*/ 8052 w 10000"/>
                  <a:gd name="connsiteY50" fmla="*/ 7053 h 10000"/>
                  <a:gd name="connsiteX51" fmla="*/ 8052 w 10000"/>
                  <a:gd name="connsiteY51" fmla="*/ 7053 h 10000"/>
                  <a:gd name="connsiteX52" fmla="*/ 8052 w 10000"/>
                  <a:gd name="connsiteY52" fmla="*/ 6956 h 10000"/>
                  <a:gd name="connsiteX53" fmla="*/ 8182 w 10000"/>
                  <a:gd name="connsiteY53" fmla="*/ 6956 h 10000"/>
                  <a:gd name="connsiteX54" fmla="*/ 8182 w 10000"/>
                  <a:gd name="connsiteY54" fmla="*/ 6956 h 10000"/>
                  <a:gd name="connsiteX55" fmla="*/ 8182 w 10000"/>
                  <a:gd name="connsiteY55" fmla="*/ 6860 h 10000"/>
                  <a:gd name="connsiteX56" fmla="*/ 8182 w 10000"/>
                  <a:gd name="connsiteY56" fmla="*/ 6860 h 10000"/>
                  <a:gd name="connsiteX57" fmla="*/ 8571 w 10000"/>
                  <a:gd name="connsiteY57" fmla="*/ 6570 h 10000"/>
                  <a:gd name="connsiteX58" fmla="*/ 8571 w 10000"/>
                  <a:gd name="connsiteY58" fmla="*/ 6570 h 10000"/>
                  <a:gd name="connsiteX59" fmla="*/ 9091 w 10000"/>
                  <a:gd name="connsiteY59" fmla="*/ 6087 h 10000"/>
                  <a:gd name="connsiteX60" fmla="*/ 9221 w 10000"/>
                  <a:gd name="connsiteY60" fmla="*/ 5991 h 10000"/>
                  <a:gd name="connsiteX61" fmla="*/ 9221 w 10000"/>
                  <a:gd name="connsiteY61" fmla="*/ 5991 h 10000"/>
                  <a:gd name="connsiteX62" fmla="*/ 9351 w 10000"/>
                  <a:gd name="connsiteY62" fmla="*/ 5894 h 10000"/>
                  <a:gd name="connsiteX63" fmla="*/ 9351 w 10000"/>
                  <a:gd name="connsiteY63" fmla="*/ 5894 h 10000"/>
                  <a:gd name="connsiteX64" fmla="*/ 9610 w 10000"/>
                  <a:gd name="connsiteY64" fmla="*/ 5701 h 10000"/>
                  <a:gd name="connsiteX65" fmla="*/ 9740 w 10000"/>
                  <a:gd name="connsiteY65" fmla="*/ 5604 h 10000"/>
                  <a:gd name="connsiteX66" fmla="*/ 10000 w 10000"/>
                  <a:gd name="connsiteY66" fmla="*/ 5410 h 10000"/>
                  <a:gd name="connsiteX67" fmla="*/ 10000 w 10000"/>
                  <a:gd name="connsiteY67" fmla="*/ 5410 h 10000"/>
                  <a:gd name="connsiteX68" fmla="*/ 10000 w 10000"/>
                  <a:gd name="connsiteY68" fmla="*/ 5314 h 10000"/>
                  <a:gd name="connsiteX69" fmla="*/ 10000 w 10000"/>
                  <a:gd name="connsiteY69" fmla="*/ 5314 h 10000"/>
                  <a:gd name="connsiteX70" fmla="*/ 5844 w 10000"/>
                  <a:gd name="connsiteY70" fmla="*/ 2125 h 10000"/>
                  <a:gd name="connsiteX71" fmla="*/ 2208 w 10000"/>
                  <a:gd name="connsiteY71" fmla="*/ 0 h 10000"/>
                  <a:gd name="connsiteX72" fmla="*/ 2727 w 10000"/>
                  <a:gd name="connsiteY72" fmla="*/ 2995 h 10000"/>
                  <a:gd name="connsiteX73" fmla="*/ 2338 w 10000"/>
                  <a:gd name="connsiteY73" fmla="*/ 8406 h 10000"/>
                  <a:gd name="connsiteX74" fmla="*/ 0 w 10000"/>
                  <a:gd name="connsiteY7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143 w 10000"/>
                  <a:gd name="connsiteY36" fmla="*/ 7730 h 10000"/>
                  <a:gd name="connsiteX37" fmla="*/ 7273 w 10000"/>
                  <a:gd name="connsiteY37" fmla="*/ 7633 h 10000"/>
                  <a:gd name="connsiteX38" fmla="*/ 7403 w 10000"/>
                  <a:gd name="connsiteY38" fmla="*/ 7537 h 10000"/>
                  <a:gd name="connsiteX39" fmla="*/ 7403 w 10000"/>
                  <a:gd name="connsiteY39" fmla="*/ 7537 h 10000"/>
                  <a:gd name="connsiteX40" fmla="*/ 7532 w 10000"/>
                  <a:gd name="connsiteY40" fmla="*/ 7439 h 10000"/>
                  <a:gd name="connsiteX41" fmla="*/ 7532 w 10000"/>
                  <a:gd name="connsiteY41" fmla="*/ 7439 h 10000"/>
                  <a:gd name="connsiteX42" fmla="*/ 7662 w 10000"/>
                  <a:gd name="connsiteY42" fmla="*/ 7343 h 10000"/>
                  <a:gd name="connsiteX43" fmla="*/ 7662 w 10000"/>
                  <a:gd name="connsiteY43" fmla="*/ 7343 h 10000"/>
                  <a:gd name="connsiteX44" fmla="*/ 7792 w 10000"/>
                  <a:gd name="connsiteY44" fmla="*/ 7247 h 10000"/>
                  <a:gd name="connsiteX45" fmla="*/ 7792 w 10000"/>
                  <a:gd name="connsiteY45" fmla="*/ 7247 h 10000"/>
                  <a:gd name="connsiteX46" fmla="*/ 7792 w 10000"/>
                  <a:gd name="connsiteY46" fmla="*/ 7247 h 10000"/>
                  <a:gd name="connsiteX47" fmla="*/ 7792 w 10000"/>
                  <a:gd name="connsiteY47" fmla="*/ 7150 h 10000"/>
                  <a:gd name="connsiteX48" fmla="*/ 7922 w 10000"/>
                  <a:gd name="connsiteY48" fmla="*/ 7150 h 10000"/>
                  <a:gd name="connsiteX49" fmla="*/ 8052 w 10000"/>
                  <a:gd name="connsiteY49" fmla="*/ 7053 h 10000"/>
                  <a:gd name="connsiteX50" fmla="*/ 8052 w 10000"/>
                  <a:gd name="connsiteY50" fmla="*/ 7053 h 10000"/>
                  <a:gd name="connsiteX51" fmla="*/ 8052 w 10000"/>
                  <a:gd name="connsiteY51" fmla="*/ 6956 h 10000"/>
                  <a:gd name="connsiteX52" fmla="*/ 8182 w 10000"/>
                  <a:gd name="connsiteY52" fmla="*/ 6956 h 10000"/>
                  <a:gd name="connsiteX53" fmla="*/ 8182 w 10000"/>
                  <a:gd name="connsiteY53" fmla="*/ 6956 h 10000"/>
                  <a:gd name="connsiteX54" fmla="*/ 8182 w 10000"/>
                  <a:gd name="connsiteY54" fmla="*/ 6860 h 10000"/>
                  <a:gd name="connsiteX55" fmla="*/ 8182 w 10000"/>
                  <a:gd name="connsiteY55" fmla="*/ 6860 h 10000"/>
                  <a:gd name="connsiteX56" fmla="*/ 8571 w 10000"/>
                  <a:gd name="connsiteY56" fmla="*/ 6570 h 10000"/>
                  <a:gd name="connsiteX57" fmla="*/ 8571 w 10000"/>
                  <a:gd name="connsiteY57" fmla="*/ 6570 h 10000"/>
                  <a:gd name="connsiteX58" fmla="*/ 9091 w 10000"/>
                  <a:gd name="connsiteY58" fmla="*/ 6087 h 10000"/>
                  <a:gd name="connsiteX59" fmla="*/ 9221 w 10000"/>
                  <a:gd name="connsiteY59" fmla="*/ 5991 h 10000"/>
                  <a:gd name="connsiteX60" fmla="*/ 9221 w 10000"/>
                  <a:gd name="connsiteY60" fmla="*/ 5991 h 10000"/>
                  <a:gd name="connsiteX61" fmla="*/ 9351 w 10000"/>
                  <a:gd name="connsiteY61" fmla="*/ 5894 h 10000"/>
                  <a:gd name="connsiteX62" fmla="*/ 9351 w 10000"/>
                  <a:gd name="connsiteY62" fmla="*/ 5894 h 10000"/>
                  <a:gd name="connsiteX63" fmla="*/ 9610 w 10000"/>
                  <a:gd name="connsiteY63" fmla="*/ 5701 h 10000"/>
                  <a:gd name="connsiteX64" fmla="*/ 9740 w 10000"/>
                  <a:gd name="connsiteY64" fmla="*/ 5604 h 10000"/>
                  <a:gd name="connsiteX65" fmla="*/ 10000 w 10000"/>
                  <a:gd name="connsiteY65" fmla="*/ 5410 h 10000"/>
                  <a:gd name="connsiteX66" fmla="*/ 10000 w 10000"/>
                  <a:gd name="connsiteY66" fmla="*/ 5410 h 10000"/>
                  <a:gd name="connsiteX67" fmla="*/ 10000 w 10000"/>
                  <a:gd name="connsiteY67" fmla="*/ 5314 h 10000"/>
                  <a:gd name="connsiteX68" fmla="*/ 10000 w 10000"/>
                  <a:gd name="connsiteY68" fmla="*/ 5314 h 10000"/>
                  <a:gd name="connsiteX69" fmla="*/ 5844 w 10000"/>
                  <a:gd name="connsiteY69" fmla="*/ 2125 h 10000"/>
                  <a:gd name="connsiteX70" fmla="*/ 2208 w 10000"/>
                  <a:gd name="connsiteY70" fmla="*/ 0 h 10000"/>
                  <a:gd name="connsiteX71" fmla="*/ 2727 w 10000"/>
                  <a:gd name="connsiteY71" fmla="*/ 2995 h 10000"/>
                  <a:gd name="connsiteX72" fmla="*/ 2338 w 10000"/>
                  <a:gd name="connsiteY72" fmla="*/ 8406 h 10000"/>
                  <a:gd name="connsiteX73" fmla="*/ 0 w 10000"/>
                  <a:gd name="connsiteY7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403 w 10000"/>
                  <a:gd name="connsiteY38" fmla="*/ 7537 h 10000"/>
                  <a:gd name="connsiteX39" fmla="*/ 7532 w 10000"/>
                  <a:gd name="connsiteY39" fmla="*/ 7439 h 10000"/>
                  <a:gd name="connsiteX40" fmla="*/ 7532 w 10000"/>
                  <a:gd name="connsiteY40" fmla="*/ 7439 h 10000"/>
                  <a:gd name="connsiteX41" fmla="*/ 7662 w 10000"/>
                  <a:gd name="connsiteY41" fmla="*/ 7343 h 10000"/>
                  <a:gd name="connsiteX42" fmla="*/ 7662 w 10000"/>
                  <a:gd name="connsiteY42" fmla="*/ 7343 h 10000"/>
                  <a:gd name="connsiteX43" fmla="*/ 7792 w 10000"/>
                  <a:gd name="connsiteY43" fmla="*/ 7247 h 10000"/>
                  <a:gd name="connsiteX44" fmla="*/ 7792 w 10000"/>
                  <a:gd name="connsiteY44" fmla="*/ 7247 h 10000"/>
                  <a:gd name="connsiteX45" fmla="*/ 7792 w 10000"/>
                  <a:gd name="connsiteY45" fmla="*/ 7247 h 10000"/>
                  <a:gd name="connsiteX46" fmla="*/ 7792 w 10000"/>
                  <a:gd name="connsiteY46" fmla="*/ 7150 h 10000"/>
                  <a:gd name="connsiteX47" fmla="*/ 7922 w 10000"/>
                  <a:gd name="connsiteY47" fmla="*/ 7150 h 10000"/>
                  <a:gd name="connsiteX48" fmla="*/ 8052 w 10000"/>
                  <a:gd name="connsiteY48" fmla="*/ 7053 h 10000"/>
                  <a:gd name="connsiteX49" fmla="*/ 8052 w 10000"/>
                  <a:gd name="connsiteY49" fmla="*/ 7053 h 10000"/>
                  <a:gd name="connsiteX50" fmla="*/ 8052 w 10000"/>
                  <a:gd name="connsiteY50" fmla="*/ 6956 h 10000"/>
                  <a:gd name="connsiteX51" fmla="*/ 8182 w 10000"/>
                  <a:gd name="connsiteY51" fmla="*/ 6956 h 10000"/>
                  <a:gd name="connsiteX52" fmla="*/ 8182 w 10000"/>
                  <a:gd name="connsiteY52" fmla="*/ 6956 h 10000"/>
                  <a:gd name="connsiteX53" fmla="*/ 8182 w 10000"/>
                  <a:gd name="connsiteY53" fmla="*/ 6860 h 10000"/>
                  <a:gd name="connsiteX54" fmla="*/ 8182 w 10000"/>
                  <a:gd name="connsiteY54" fmla="*/ 6860 h 10000"/>
                  <a:gd name="connsiteX55" fmla="*/ 8571 w 10000"/>
                  <a:gd name="connsiteY55" fmla="*/ 6570 h 10000"/>
                  <a:gd name="connsiteX56" fmla="*/ 8571 w 10000"/>
                  <a:gd name="connsiteY56" fmla="*/ 6570 h 10000"/>
                  <a:gd name="connsiteX57" fmla="*/ 9091 w 10000"/>
                  <a:gd name="connsiteY57" fmla="*/ 6087 h 10000"/>
                  <a:gd name="connsiteX58" fmla="*/ 9221 w 10000"/>
                  <a:gd name="connsiteY58" fmla="*/ 5991 h 10000"/>
                  <a:gd name="connsiteX59" fmla="*/ 9221 w 10000"/>
                  <a:gd name="connsiteY59" fmla="*/ 5991 h 10000"/>
                  <a:gd name="connsiteX60" fmla="*/ 9351 w 10000"/>
                  <a:gd name="connsiteY60" fmla="*/ 5894 h 10000"/>
                  <a:gd name="connsiteX61" fmla="*/ 9351 w 10000"/>
                  <a:gd name="connsiteY61" fmla="*/ 5894 h 10000"/>
                  <a:gd name="connsiteX62" fmla="*/ 9610 w 10000"/>
                  <a:gd name="connsiteY62" fmla="*/ 5701 h 10000"/>
                  <a:gd name="connsiteX63" fmla="*/ 9740 w 10000"/>
                  <a:gd name="connsiteY63" fmla="*/ 5604 h 10000"/>
                  <a:gd name="connsiteX64" fmla="*/ 10000 w 10000"/>
                  <a:gd name="connsiteY64" fmla="*/ 5410 h 10000"/>
                  <a:gd name="connsiteX65" fmla="*/ 10000 w 10000"/>
                  <a:gd name="connsiteY65" fmla="*/ 5410 h 10000"/>
                  <a:gd name="connsiteX66" fmla="*/ 10000 w 10000"/>
                  <a:gd name="connsiteY66" fmla="*/ 5314 h 10000"/>
                  <a:gd name="connsiteX67" fmla="*/ 10000 w 10000"/>
                  <a:gd name="connsiteY67" fmla="*/ 5314 h 10000"/>
                  <a:gd name="connsiteX68" fmla="*/ 5844 w 10000"/>
                  <a:gd name="connsiteY68" fmla="*/ 2125 h 10000"/>
                  <a:gd name="connsiteX69" fmla="*/ 2208 w 10000"/>
                  <a:gd name="connsiteY69" fmla="*/ 0 h 10000"/>
                  <a:gd name="connsiteX70" fmla="*/ 2727 w 10000"/>
                  <a:gd name="connsiteY70" fmla="*/ 2995 h 10000"/>
                  <a:gd name="connsiteX71" fmla="*/ 2338 w 10000"/>
                  <a:gd name="connsiteY71" fmla="*/ 8406 h 10000"/>
                  <a:gd name="connsiteX72" fmla="*/ 0 w 10000"/>
                  <a:gd name="connsiteY7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532 w 10000"/>
                  <a:gd name="connsiteY39" fmla="*/ 7439 h 10000"/>
                  <a:gd name="connsiteX40" fmla="*/ 7662 w 10000"/>
                  <a:gd name="connsiteY40" fmla="*/ 7343 h 10000"/>
                  <a:gd name="connsiteX41" fmla="*/ 7662 w 10000"/>
                  <a:gd name="connsiteY41" fmla="*/ 7343 h 10000"/>
                  <a:gd name="connsiteX42" fmla="*/ 7792 w 10000"/>
                  <a:gd name="connsiteY42" fmla="*/ 7247 h 10000"/>
                  <a:gd name="connsiteX43" fmla="*/ 7792 w 10000"/>
                  <a:gd name="connsiteY43" fmla="*/ 7247 h 10000"/>
                  <a:gd name="connsiteX44" fmla="*/ 7792 w 10000"/>
                  <a:gd name="connsiteY44" fmla="*/ 7247 h 10000"/>
                  <a:gd name="connsiteX45" fmla="*/ 7792 w 10000"/>
                  <a:gd name="connsiteY45" fmla="*/ 7150 h 10000"/>
                  <a:gd name="connsiteX46" fmla="*/ 7922 w 10000"/>
                  <a:gd name="connsiteY46" fmla="*/ 7150 h 10000"/>
                  <a:gd name="connsiteX47" fmla="*/ 8052 w 10000"/>
                  <a:gd name="connsiteY47" fmla="*/ 7053 h 10000"/>
                  <a:gd name="connsiteX48" fmla="*/ 8052 w 10000"/>
                  <a:gd name="connsiteY48" fmla="*/ 7053 h 10000"/>
                  <a:gd name="connsiteX49" fmla="*/ 8052 w 10000"/>
                  <a:gd name="connsiteY49" fmla="*/ 6956 h 10000"/>
                  <a:gd name="connsiteX50" fmla="*/ 8182 w 10000"/>
                  <a:gd name="connsiteY50" fmla="*/ 6956 h 10000"/>
                  <a:gd name="connsiteX51" fmla="*/ 8182 w 10000"/>
                  <a:gd name="connsiteY51" fmla="*/ 6956 h 10000"/>
                  <a:gd name="connsiteX52" fmla="*/ 8182 w 10000"/>
                  <a:gd name="connsiteY52" fmla="*/ 6860 h 10000"/>
                  <a:gd name="connsiteX53" fmla="*/ 8182 w 10000"/>
                  <a:gd name="connsiteY53" fmla="*/ 6860 h 10000"/>
                  <a:gd name="connsiteX54" fmla="*/ 8571 w 10000"/>
                  <a:gd name="connsiteY54" fmla="*/ 6570 h 10000"/>
                  <a:gd name="connsiteX55" fmla="*/ 8571 w 10000"/>
                  <a:gd name="connsiteY55" fmla="*/ 6570 h 10000"/>
                  <a:gd name="connsiteX56" fmla="*/ 9091 w 10000"/>
                  <a:gd name="connsiteY56" fmla="*/ 6087 h 10000"/>
                  <a:gd name="connsiteX57" fmla="*/ 9221 w 10000"/>
                  <a:gd name="connsiteY57" fmla="*/ 5991 h 10000"/>
                  <a:gd name="connsiteX58" fmla="*/ 9221 w 10000"/>
                  <a:gd name="connsiteY58" fmla="*/ 5991 h 10000"/>
                  <a:gd name="connsiteX59" fmla="*/ 9351 w 10000"/>
                  <a:gd name="connsiteY59" fmla="*/ 5894 h 10000"/>
                  <a:gd name="connsiteX60" fmla="*/ 9351 w 10000"/>
                  <a:gd name="connsiteY60" fmla="*/ 5894 h 10000"/>
                  <a:gd name="connsiteX61" fmla="*/ 9610 w 10000"/>
                  <a:gd name="connsiteY61" fmla="*/ 5701 h 10000"/>
                  <a:gd name="connsiteX62" fmla="*/ 9740 w 10000"/>
                  <a:gd name="connsiteY62" fmla="*/ 5604 h 10000"/>
                  <a:gd name="connsiteX63" fmla="*/ 10000 w 10000"/>
                  <a:gd name="connsiteY63" fmla="*/ 5410 h 10000"/>
                  <a:gd name="connsiteX64" fmla="*/ 10000 w 10000"/>
                  <a:gd name="connsiteY64" fmla="*/ 5410 h 10000"/>
                  <a:gd name="connsiteX65" fmla="*/ 10000 w 10000"/>
                  <a:gd name="connsiteY65" fmla="*/ 5314 h 10000"/>
                  <a:gd name="connsiteX66" fmla="*/ 10000 w 10000"/>
                  <a:gd name="connsiteY66" fmla="*/ 5314 h 10000"/>
                  <a:gd name="connsiteX67" fmla="*/ 5844 w 10000"/>
                  <a:gd name="connsiteY67" fmla="*/ 2125 h 10000"/>
                  <a:gd name="connsiteX68" fmla="*/ 2208 w 10000"/>
                  <a:gd name="connsiteY68" fmla="*/ 0 h 10000"/>
                  <a:gd name="connsiteX69" fmla="*/ 2727 w 10000"/>
                  <a:gd name="connsiteY69" fmla="*/ 2995 h 10000"/>
                  <a:gd name="connsiteX70" fmla="*/ 2338 w 10000"/>
                  <a:gd name="connsiteY70" fmla="*/ 8406 h 10000"/>
                  <a:gd name="connsiteX71" fmla="*/ 0 w 10000"/>
                  <a:gd name="connsiteY7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247 h 10000"/>
                  <a:gd name="connsiteX44" fmla="*/ 7792 w 10000"/>
                  <a:gd name="connsiteY44" fmla="*/ 7150 h 10000"/>
                  <a:gd name="connsiteX45" fmla="*/ 7922 w 10000"/>
                  <a:gd name="connsiteY45" fmla="*/ 7150 h 10000"/>
                  <a:gd name="connsiteX46" fmla="*/ 8052 w 10000"/>
                  <a:gd name="connsiteY46" fmla="*/ 7053 h 10000"/>
                  <a:gd name="connsiteX47" fmla="*/ 8052 w 10000"/>
                  <a:gd name="connsiteY47" fmla="*/ 7053 h 10000"/>
                  <a:gd name="connsiteX48" fmla="*/ 8052 w 10000"/>
                  <a:gd name="connsiteY48" fmla="*/ 6956 h 10000"/>
                  <a:gd name="connsiteX49" fmla="*/ 8182 w 10000"/>
                  <a:gd name="connsiteY49" fmla="*/ 6956 h 10000"/>
                  <a:gd name="connsiteX50" fmla="*/ 8182 w 10000"/>
                  <a:gd name="connsiteY50" fmla="*/ 6956 h 10000"/>
                  <a:gd name="connsiteX51" fmla="*/ 8182 w 10000"/>
                  <a:gd name="connsiteY51" fmla="*/ 6860 h 10000"/>
                  <a:gd name="connsiteX52" fmla="*/ 8182 w 10000"/>
                  <a:gd name="connsiteY52" fmla="*/ 6860 h 10000"/>
                  <a:gd name="connsiteX53" fmla="*/ 8571 w 10000"/>
                  <a:gd name="connsiteY53" fmla="*/ 6570 h 10000"/>
                  <a:gd name="connsiteX54" fmla="*/ 8571 w 10000"/>
                  <a:gd name="connsiteY54" fmla="*/ 6570 h 10000"/>
                  <a:gd name="connsiteX55" fmla="*/ 9091 w 10000"/>
                  <a:gd name="connsiteY55" fmla="*/ 6087 h 10000"/>
                  <a:gd name="connsiteX56" fmla="*/ 9221 w 10000"/>
                  <a:gd name="connsiteY56" fmla="*/ 5991 h 10000"/>
                  <a:gd name="connsiteX57" fmla="*/ 9221 w 10000"/>
                  <a:gd name="connsiteY57" fmla="*/ 5991 h 10000"/>
                  <a:gd name="connsiteX58" fmla="*/ 9351 w 10000"/>
                  <a:gd name="connsiteY58" fmla="*/ 5894 h 10000"/>
                  <a:gd name="connsiteX59" fmla="*/ 9351 w 10000"/>
                  <a:gd name="connsiteY59" fmla="*/ 5894 h 10000"/>
                  <a:gd name="connsiteX60" fmla="*/ 9610 w 10000"/>
                  <a:gd name="connsiteY60" fmla="*/ 5701 h 10000"/>
                  <a:gd name="connsiteX61" fmla="*/ 9740 w 10000"/>
                  <a:gd name="connsiteY61" fmla="*/ 5604 h 10000"/>
                  <a:gd name="connsiteX62" fmla="*/ 10000 w 10000"/>
                  <a:gd name="connsiteY62" fmla="*/ 5410 h 10000"/>
                  <a:gd name="connsiteX63" fmla="*/ 10000 w 10000"/>
                  <a:gd name="connsiteY63" fmla="*/ 5410 h 10000"/>
                  <a:gd name="connsiteX64" fmla="*/ 10000 w 10000"/>
                  <a:gd name="connsiteY64" fmla="*/ 5314 h 10000"/>
                  <a:gd name="connsiteX65" fmla="*/ 10000 w 10000"/>
                  <a:gd name="connsiteY65" fmla="*/ 5314 h 10000"/>
                  <a:gd name="connsiteX66" fmla="*/ 5844 w 10000"/>
                  <a:gd name="connsiteY66" fmla="*/ 2125 h 10000"/>
                  <a:gd name="connsiteX67" fmla="*/ 2208 w 10000"/>
                  <a:gd name="connsiteY67" fmla="*/ 0 h 10000"/>
                  <a:gd name="connsiteX68" fmla="*/ 2727 w 10000"/>
                  <a:gd name="connsiteY68" fmla="*/ 2995 h 10000"/>
                  <a:gd name="connsiteX69" fmla="*/ 2338 w 10000"/>
                  <a:gd name="connsiteY69" fmla="*/ 8406 h 10000"/>
                  <a:gd name="connsiteX70" fmla="*/ 0 w 10000"/>
                  <a:gd name="connsiteY7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7053 h 10000"/>
                  <a:gd name="connsiteX46" fmla="*/ 8052 w 10000"/>
                  <a:gd name="connsiteY46" fmla="*/ 7053 h 10000"/>
                  <a:gd name="connsiteX47" fmla="*/ 8052 w 10000"/>
                  <a:gd name="connsiteY47" fmla="*/ 6956 h 10000"/>
                  <a:gd name="connsiteX48" fmla="*/ 8182 w 10000"/>
                  <a:gd name="connsiteY48" fmla="*/ 6956 h 10000"/>
                  <a:gd name="connsiteX49" fmla="*/ 8182 w 10000"/>
                  <a:gd name="connsiteY49" fmla="*/ 6956 h 10000"/>
                  <a:gd name="connsiteX50" fmla="*/ 8182 w 10000"/>
                  <a:gd name="connsiteY50" fmla="*/ 6860 h 10000"/>
                  <a:gd name="connsiteX51" fmla="*/ 8182 w 10000"/>
                  <a:gd name="connsiteY51" fmla="*/ 6860 h 10000"/>
                  <a:gd name="connsiteX52" fmla="*/ 8571 w 10000"/>
                  <a:gd name="connsiteY52" fmla="*/ 6570 h 10000"/>
                  <a:gd name="connsiteX53" fmla="*/ 8571 w 10000"/>
                  <a:gd name="connsiteY53" fmla="*/ 6570 h 10000"/>
                  <a:gd name="connsiteX54" fmla="*/ 9091 w 10000"/>
                  <a:gd name="connsiteY54" fmla="*/ 6087 h 10000"/>
                  <a:gd name="connsiteX55" fmla="*/ 9221 w 10000"/>
                  <a:gd name="connsiteY55" fmla="*/ 5991 h 10000"/>
                  <a:gd name="connsiteX56" fmla="*/ 9221 w 10000"/>
                  <a:gd name="connsiteY56" fmla="*/ 5991 h 10000"/>
                  <a:gd name="connsiteX57" fmla="*/ 9351 w 10000"/>
                  <a:gd name="connsiteY57" fmla="*/ 5894 h 10000"/>
                  <a:gd name="connsiteX58" fmla="*/ 9351 w 10000"/>
                  <a:gd name="connsiteY58" fmla="*/ 5894 h 10000"/>
                  <a:gd name="connsiteX59" fmla="*/ 9610 w 10000"/>
                  <a:gd name="connsiteY59" fmla="*/ 5701 h 10000"/>
                  <a:gd name="connsiteX60" fmla="*/ 9740 w 10000"/>
                  <a:gd name="connsiteY60" fmla="*/ 5604 h 10000"/>
                  <a:gd name="connsiteX61" fmla="*/ 10000 w 10000"/>
                  <a:gd name="connsiteY61" fmla="*/ 5410 h 10000"/>
                  <a:gd name="connsiteX62" fmla="*/ 10000 w 10000"/>
                  <a:gd name="connsiteY62" fmla="*/ 5410 h 10000"/>
                  <a:gd name="connsiteX63" fmla="*/ 10000 w 10000"/>
                  <a:gd name="connsiteY63" fmla="*/ 5314 h 10000"/>
                  <a:gd name="connsiteX64" fmla="*/ 10000 w 10000"/>
                  <a:gd name="connsiteY64" fmla="*/ 5314 h 10000"/>
                  <a:gd name="connsiteX65" fmla="*/ 5844 w 10000"/>
                  <a:gd name="connsiteY65" fmla="*/ 2125 h 10000"/>
                  <a:gd name="connsiteX66" fmla="*/ 2208 w 10000"/>
                  <a:gd name="connsiteY66" fmla="*/ 0 h 10000"/>
                  <a:gd name="connsiteX67" fmla="*/ 2727 w 10000"/>
                  <a:gd name="connsiteY67" fmla="*/ 2995 h 10000"/>
                  <a:gd name="connsiteX68" fmla="*/ 2338 w 10000"/>
                  <a:gd name="connsiteY68" fmla="*/ 8406 h 10000"/>
                  <a:gd name="connsiteX69" fmla="*/ 0 w 10000"/>
                  <a:gd name="connsiteY6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7053 h 10000"/>
                  <a:gd name="connsiteX46" fmla="*/ 8052 w 10000"/>
                  <a:gd name="connsiteY46" fmla="*/ 6956 h 10000"/>
                  <a:gd name="connsiteX47" fmla="*/ 8182 w 10000"/>
                  <a:gd name="connsiteY47" fmla="*/ 6956 h 10000"/>
                  <a:gd name="connsiteX48" fmla="*/ 8182 w 10000"/>
                  <a:gd name="connsiteY48" fmla="*/ 6956 h 10000"/>
                  <a:gd name="connsiteX49" fmla="*/ 8182 w 10000"/>
                  <a:gd name="connsiteY49" fmla="*/ 6860 h 10000"/>
                  <a:gd name="connsiteX50" fmla="*/ 8182 w 10000"/>
                  <a:gd name="connsiteY50" fmla="*/ 6860 h 10000"/>
                  <a:gd name="connsiteX51" fmla="*/ 8571 w 10000"/>
                  <a:gd name="connsiteY51" fmla="*/ 6570 h 10000"/>
                  <a:gd name="connsiteX52" fmla="*/ 8571 w 10000"/>
                  <a:gd name="connsiteY52" fmla="*/ 6570 h 10000"/>
                  <a:gd name="connsiteX53" fmla="*/ 9091 w 10000"/>
                  <a:gd name="connsiteY53" fmla="*/ 6087 h 10000"/>
                  <a:gd name="connsiteX54" fmla="*/ 9221 w 10000"/>
                  <a:gd name="connsiteY54" fmla="*/ 5991 h 10000"/>
                  <a:gd name="connsiteX55" fmla="*/ 9221 w 10000"/>
                  <a:gd name="connsiteY55" fmla="*/ 5991 h 10000"/>
                  <a:gd name="connsiteX56" fmla="*/ 9351 w 10000"/>
                  <a:gd name="connsiteY56" fmla="*/ 5894 h 10000"/>
                  <a:gd name="connsiteX57" fmla="*/ 9351 w 10000"/>
                  <a:gd name="connsiteY57" fmla="*/ 5894 h 10000"/>
                  <a:gd name="connsiteX58" fmla="*/ 9610 w 10000"/>
                  <a:gd name="connsiteY58" fmla="*/ 5701 h 10000"/>
                  <a:gd name="connsiteX59" fmla="*/ 9740 w 10000"/>
                  <a:gd name="connsiteY59" fmla="*/ 5604 h 10000"/>
                  <a:gd name="connsiteX60" fmla="*/ 10000 w 10000"/>
                  <a:gd name="connsiteY60" fmla="*/ 5410 h 10000"/>
                  <a:gd name="connsiteX61" fmla="*/ 10000 w 10000"/>
                  <a:gd name="connsiteY61" fmla="*/ 5410 h 10000"/>
                  <a:gd name="connsiteX62" fmla="*/ 10000 w 10000"/>
                  <a:gd name="connsiteY62" fmla="*/ 5314 h 10000"/>
                  <a:gd name="connsiteX63" fmla="*/ 10000 w 10000"/>
                  <a:gd name="connsiteY63" fmla="*/ 5314 h 10000"/>
                  <a:gd name="connsiteX64" fmla="*/ 5844 w 10000"/>
                  <a:gd name="connsiteY64" fmla="*/ 2125 h 10000"/>
                  <a:gd name="connsiteX65" fmla="*/ 2208 w 10000"/>
                  <a:gd name="connsiteY65" fmla="*/ 0 h 10000"/>
                  <a:gd name="connsiteX66" fmla="*/ 2727 w 10000"/>
                  <a:gd name="connsiteY66" fmla="*/ 2995 h 10000"/>
                  <a:gd name="connsiteX67" fmla="*/ 2338 w 10000"/>
                  <a:gd name="connsiteY67" fmla="*/ 8406 h 10000"/>
                  <a:gd name="connsiteX68" fmla="*/ 0 w 10000"/>
                  <a:gd name="connsiteY6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956 h 10000"/>
                  <a:gd name="connsiteX48" fmla="*/ 8182 w 10000"/>
                  <a:gd name="connsiteY48" fmla="*/ 6860 h 10000"/>
                  <a:gd name="connsiteX49" fmla="*/ 8182 w 10000"/>
                  <a:gd name="connsiteY49" fmla="*/ 6860 h 10000"/>
                  <a:gd name="connsiteX50" fmla="*/ 8571 w 10000"/>
                  <a:gd name="connsiteY50" fmla="*/ 6570 h 10000"/>
                  <a:gd name="connsiteX51" fmla="*/ 8571 w 10000"/>
                  <a:gd name="connsiteY51" fmla="*/ 6570 h 10000"/>
                  <a:gd name="connsiteX52" fmla="*/ 9091 w 10000"/>
                  <a:gd name="connsiteY52" fmla="*/ 6087 h 10000"/>
                  <a:gd name="connsiteX53" fmla="*/ 9221 w 10000"/>
                  <a:gd name="connsiteY53" fmla="*/ 5991 h 10000"/>
                  <a:gd name="connsiteX54" fmla="*/ 9221 w 10000"/>
                  <a:gd name="connsiteY54" fmla="*/ 5991 h 10000"/>
                  <a:gd name="connsiteX55" fmla="*/ 9351 w 10000"/>
                  <a:gd name="connsiteY55" fmla="*/ 5894 h 10000"/>
                  <a:gd name="connsiteX56" fmla="*/ 9351 w 10000"/>
                  <a:gd name="connsiteY56" fmla="*/ 5894 h 10000"/>
                  <a:gd name="connsiteX57" fmla="*/ 9610 w 10000"/>
                  <a:gd name="connsiteY57" fmla="*/ 5701 h 10000"/>
                  <a:gd name="connsiteX58" fmla="*/ 9740 w 10000"/>
                  <a:gd name="connsiteY58" fmla="*/ 5604 h 10000"/>
                  <a:gd name="connsiteX59" fmla="*/ 10000 w 10000"/>
                  <a:gd name="connsiteY59" fmla="*/ 5410 h 10000"/>
                  <a:gd name="connsiteX60" fmla="*/ 10000 w 10000"/>
                  <a:gd name="connsiteY60" fmla="*/ 5410 h 10000"/>
                  <a:gd name="connsiteX61" fmla="*/ 10000 w 10000"/>
                  <a:gd name="connsiteY61" fmla="*/ 5314 h 10000"/>
                  <a:gd name="connsiteX62" fmla="*/ 10000 w 10000"/>
                  <a:gd name="connsiteY62" fmla="*/ 5314 h 10000"/>
                  <a:gd name="connsiteX63" fmla="*/ 5844 w 10000"/>
                  <a:gd name="connsiteY63" fmla="*/ 2125 h 10000"/>
                  <a:gd name="connsiteX64" fmla="*/ 2208 w 10000"/>
                  <a:gd name="connsiteY64" fmla="*/ 0 h 10000"/>
                  <a:gd name="connsiteX65" fmla="*/ 2727 w 10000"/>
                  <a:gd name="connsiteY65" fmla="*/ 2995 h 10000"/>
                  <a:gd name="connsiteX66" fmla="*/ 2338 w 10000"/>
                  <a:gd name="connsiteY66" fmla="*/ 8406 h 10000"/>
                  <a:gd name="connsiteX67" fmla="*/ 0 w 10000"/>
                  <a:gd name="connsiteY6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860 h 10000"/>
                  <a:gd name="connsiteX48" fmla="*/ 8182 w 10000"/>
                  <a:gd name="connsiteY48" fmla="*/ 6860 h 10000"/>
                  <a:gd name="connsiteX49" fmla="*/ 8571 w 10000"/>
                  <a:gd name="connsiteY49" fmla="*/ 6570 h 10000"/>
                  <a:gd name="connsiteX50" fmla="*/ 8571 w 10000"/>
                  <a:gd name="connsiteY50" fmla="*/ 6570 h 10000"/>
                  <a:gd name="connsiteX51" fmla="*/ 9091 w 10000"/>
                  <a:gd name="connsiteY51" fmla="*/ 6087 h 10000"/>
                  <a:gd name="connsiteX52" fmla="*/ 9221 w 10000"/>
                  <a:gd name="connsiteY52" fmla="*/ 5991 h 10000"/>
                  <a:gd name="connsiteX53" fmla="*/ 9221 w 10000"/>
                  <a:gd name="connsiteY53" fmla="*/ 5991 h 10000"/>
                  <a:gd name="connsiteX54" fmla="*/ 9351 w 10000"/>
                  <a:gd name="connsiteY54" fmla="*/ 5894 h 10000"/>
                  <a:gd name="connsiteX55" fmla="*/ 9351 w 10000"/>
                  <a:gd name="connsiteY55" fmla="*/ 5894 h 10000"/>
                  <a:gd name="connsiteX56" fmla="*/ 9610 w 10000"/>
                  <a:gd name="connsiteY56" fmla="*/ 5701 h 10000"/>
                  <a:gd name="connsiteX57" fmla="*/ 9740 w 10000"/>
                  <a:gd name="connsiteY57" fmla="*/ 5604 h 10000"/>
                  <a:gd name="connsiteX58" fmla="*/ 10000 w 10000"/>
                  <a:gd name="connsiteY58" fmla="*/ 5410 h 10000"/>
                  <a:gd name="connsiteX59" fmla="*/ 10000 w 10000"/>
                  <a:gd name="connsiteY59" fmla="*/ 5410 h 10000"/>
                  <a:gd name="connsiteX60" fmla="*/ 10000 w 10000"/>
                  <a:gd name="connsiteY60" fmla="*/ 5314 h 10000"/>
                  <a:gd name="connsiteX61" fmla="*/ 10000 w 10000"/>
                  <a:gd name="connsiteY61" fmla="*/ 5314 h 10000"/>
                  <a:gd name="connsiteX62" fmla="*/ 5844 w 10000"/>
                  <a:gd name="connsiteY62" fmla="*/ 2125 h 10000"/>
                  <a:gd name="connsiteX63" fmla="*/ 2208 w 10000"/>
                  <a:gd name="connsiteY63" fmla="*/ 0 h 10000"/>
                  <a:gd name="connsiteX64" fmla="*/ 2727 w 10000"/>
                  <a:gd name="connsiteY64" fmla="*/ 2995 h 10000"/>
                  <a:gd name="connsiteX65" fmla="*/ 2338 w 10000"/>
                  <a:gd name="connsiteY65" fmla="*/ 8406 h 10000"/>
                  <a:gd name="connsiteX66" fmla="*/ 0 w 10000"/>
                  <a:gd name="connsiteY6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860 h 10000"/>
                  <a:gd name="connsiteX48" fmla="*/ 8571 w 10000"/>
                  <a:gd name="connsiteY48" fmla="*/ 6570 h 10000"/>
                  <a:gd name="connsiteX49" fmla="*/ 8571 w 10000"/>
                  <a:gd name="connsiteY49" fmla="*/ 6570 h 10000"/>
                  <a:gd name="connsiteX50" fmla="*/ 9091 w 10000"/>
                  <a:gd name="connsiteY50" fmla="*/ 6087 h 10000"/>
                  <a:gd name="connsiteX51" fmla="*/ 9221 w 10000"/>
                  <a:gd name="connsiteY51" fmla="*/ 5991 h 10000"/>
                  <a:gd name="connsiteX52" fmla="*/ 9221 w 10000"/>
                  <a:gd name="connsiteY52" fmla="*/ 5991 h 10000"/>
                  <a:gd name="connsiteX53" fmla="*/ 9351 w 10000"/>
                  <a:gd name="connsiteY53" fmla="*/ 5894 h 10000"/>
                  <a:gd name="connsiteX54" fmla="*/ 9351 w 10000"/>
                  <a:gd name="connsiteY54" fmla="*/ 5894 h 10000"/>
                  <a:gd name="connsiteX55" fmla="*/ 9610 w 10000"/>
                  <a:gd name="connsiteY55" fmla="*/ 5701 h 10000"/>
                  <a:gd name="connsiteX56" fmla="*/ 9740 w 10000"/>
                  <a:gd name="connsiteY56" fmla="*/ 5604 h 10000"/>
                  <a:gd name="connsiteX57" fmla="*/ 10000 w 10000"/>
                  <a:gd name="connsiteY57" fmla="*/ 5410 h 10000"/>
                  <a:gd name="connsiteX58" fmla="*/ 10000 w 10000"/>
                  <a:gd name="connsiteY58" fmla="*/ 5410 h 10000"/>
                  <a:gd name="connsiteX59" fmla="*/ 10000 w 10000"/>
                  <a:gd name="connsiteY59" fmla="*/ 5314 h 10000"/>
                  <a:gd name="connsiteX60" fmla="*/ 10000 w 10000"/>
                  <a:gd name="connsiteY60" fmla="*/ 5314 h 10000"/>
                  <a:gd name="connsiteX61" fmla="*/ 5844 w 10000"/>
                  <a:gd name="connsiteY61" fmla="*/ 2125 h 10000"/>
                  <a:gd name="connsiteX62" fmla="*/ 2208 w 10000"/>
                  <a:gd name="connsiteY62" fmla="*/ 0 h 10000"/>
                  <a:gd name="connsiteX63" fmla="*/ 2727 w 10000"/>
                  <a:gd name="connsiteY63" fmla="*/ 2995 h 10000"/>
                  <a:gd name="connsiteX64" fmla="*/ 2338 w 10000"/>
                  <a:gd name="connsiteY64" fmla="*/ 8406 h 10000"/>
                  <a:gd name="connsiteX65" fmla="*/ 0 w 10000"/>
                  <a:gd name="connsiteY6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571 w 10000"/>
                  <a:gd name="connsiteY47" fmla="*/ 6570 h 10000"/>
                  <a:gd name="connsiteX48" fmla="*/ 8571 w 10000"/>
                  <a:gd name="connsiteY48" fmla="*/ 6570 h 10000"/>
                  <a:gd name="connsiteX49" fmla="*/ 9091 w 10000"/>
                  <a:gd name="connsiteY49" fmla="*/ 6087 h 10000"/>
                  <a:gd name="connsiteX50" fmla="*/ 9221 w 10000"/>
                  <a:gd name="connsiteY50" fmla="*/ 5991 h 10000"/>
                  <a:gd name="connsiteX51" fmla="*/ 9221 w 10000"/>
                  <a:gd name="connsiteY51" fmla="*/ 5991 h 10000"/>
                  <a:gd name="connsiteX52" fmla="*/ 9351 w 10000"/>
                  <a:gd name="connsiteY52" fmla="*/ 5894 h 10000"/>
                  <a:gd name="connsiteX53" fmla="*/ 9351 w 10000"/>
                  <a:gd name="connsiteY53" fmla="*/ 5894 h 10000"/>
                  <a:gd name="connsiteX54" fmla="*/ 9610 w 10000"/>
                  <a:gd name="connsiteY54" fmla="*/ 5701 h 10000"/>
                  <a:gd name="connsiteX55" fmla="*/ 9740 w 10000"/>
                  <a:gd name="connsiteY55" fmla="*/ 5604 h 10000"/>
                  <a:gd name="connsiteX56" fmla="*/ 10000 w 10000"/>
                  <a:gd name="connsiteY56" fmla="*/ 5410 h 10000"/>
                  <a:gd name="connsiteX57" fmla="*/ 10000 w 10000"/>
                  <a:gd name="connsiteY57" fmla="*/ 5410 h 10000"/>
                  <a:gd name="connsiteX58" fmla="*/ 10000 w 10000"/>
                  <a:gd name="connsiteY58" fmla="*/ 5314 h 10000"/>
                  <a:gd name="connsiteX59" fmla="*/ 10000 w 10000"/>
                  <a:gd name="connsiteY59" fmla="*/ 5314 h 10000"/>
                  <a:gd name="connsiteX60" fmla="*/ 5844 w 10000"/>
                  <a:gd name="connsiteY60" fmla="*/ 2125 h 10000"/>
                  <a:gd name="connsiteX61" fmla="*/ 2208 w 10000"/>
                  <a:gd name="connsiteY61" fmla="*/ 0 h 10000"/>
                  <a:gd name="connsiteX62" fmla="*/ 2727 w 10000"/>
                  <a:gd name="connsiteY62" fmla="*/ 2995 h 10000"/>
                  <a:gd name="connsiteX63" fmla="*/ 2338 w 10000"/>
                  <a:gd name="connsiteY63" fmla="*/ 8406 h 10000"/>
                  <a:gd name="connsiteX64" fmla="*/ 0 w 10000"/>
                  <a:gd name="connsiteY6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571 w 10000"/>
                  <a:gd name="connsiteY46" fmla="*/ 6570 h 10000"/>
                  <a:gd name="connsiteX47" fmla="*/ 8571 w 10000"/>
                  <a:gd name="connsiteY47" fmla="*/ 6570 h 10000"/>
                  <a:gd name="connsiteX48" fmla="*/ 9091 w 10000"/>
                  <a:gd name="connsiteY48" fmla="*/ 6087 h 10000"/>
                  <a:gd name="connsiteX49" fmla="*/ 9221 w 10000"/>
                  <a:gd name="connsiteY49" fmla="*/ 5991 h 10000"/>
                  <a:gd name="connsiteX50" fmla="*/ 9221 w 10000"/>
                  <a:gd name="connsiteY50" fmla="*/ 5991 h 10000"/>
                  <a:gd name="connsiteX51" fmla="*/ 9351 w 10000"/>
                  <a:gd name="connsiteY51" fmla="*/ 5894 h 10000"/>
                  <a:gd name="connsiteX52" fmla="*/ 9351 w 10000"/>
                  <a:gd name="connsiteY52" fmla="*/ 5894 h 10000"/>
                  <a:gd name="connsiteX53" fmla="*/ 9610 w 10000"/>
                  <a:gd name="connsiteY53" fmla="*/ 5701 h 10000"/>
                  <a:gd name="connsiteX54" fmla="*/ 9740 w 10000"/>
                  <a:gd name="connsiteY54" fmla="*/ 5604 h 10000"/>
                  <a:gd name="connsiteX55" fmla="*/ 10000 w 10000"/>
                  <a:gd name="connsiteY55" fmla="*/ 5410 h 10000"/>
                  <a:gd name="connsiteX56" fmla="*/ 10000 w 10000"/>
                  <a:gd name="connsiteY56" fmla="*/ 5410 h 10000"/>
                  <a:gd name="connsiteX57" fmla="*/ 10000 w 10000"/>
                  <a:gd name="connsiteY57" fmla="*/ 5314 h 10000"/>
                  <a:gd name="connsiteX58" fmla="*/ 10000 w 10000"/>
                  <a:gd name="connsiteY58" fmla="*/ 5314 h 10000"/>
                  <a:gd name="connsiteX59" fmla="*/ 5844 w 10000"/>
                  <a:gd name="connsiteY59" fmla="*/ 2125 h 10000"/>
                  <a:gd name="connsiteX60" fmla="*/ 2208 w 10000"/>
                  <a:gd name="connsiteY60" fmla="*/ 0 h 10000"/>
                  <a:gd name="connsiteX61" fmla="*/ 2727 w 10000"/>
                  <a:gd name="connsiteY61" fmla="*/ 2995 h 10000"/>
                  <a:gd name="connsiteX62" fmla="*/ 2338 w 10000"/>
                  <a:gd name="connsiteY62" fmla="*/ 8406 h 10000"/>
                  <a:gd name="connsiteX63" fmla="*/ 0 w 10000"/>
                  <a:gd name="connsiteY6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571 w 10000"/>
                  <a:gd name="connsiteY45" fmla="*/ 6570 h 10000"/>
                  <a:gd name="connsiteX46" fmla="*/ 8571 w 10000"/>
                  <a:gd name="connsiteY46" fmla="*/ 6570 h 10000"/>
                  <a:gd name="connsiteX47" fmla="*/ 9091 w 10000"/>
                  <a:gd name="connsiteY47" fmla="*/ 6087 h 10000"/>
                  <a:gd name="connsiteX48" fmla="*/ 9221 w 10000"/>
                  <a:gd name="connsiteY48" fmla="*/ 5991 h 10000"/>
                  <a:gd name="connsiteX49" fmla="*/ 9221 w 10000"/>
                  <a:gd name="connsiteY49" fmla="*/ 5991 h 10000"/>
                  <a:gd name="connsiteX50" fmla="*/ 9351 w 10000"/>
                  <a:gd name="connsiteY50" fmla="*/ 5894 h 10000"/>
                  <a:gd name="connsiteX51" fmla="*/ 9351 w 10000"/>
                  <a:gd name="connsiteY51" fmla="*/ 5894 h 10000"/>
                  <a:gd name="connsiteX52" fmla="*/ 9610 w 10000"/>
                  <a:gd name="connsiteY52" fmla="*/ 5701 h 10000"/>
                  <a:gd name="connsiteX53" fmla="*/ 9740 w 10000"/>
                  <a:gd name="connsiteY53" fmla="*/ 5604 h 10000"/>
                  <a:gd name="connsiteX54" fmla="*/ 10000 w 10000"/>
                  <a:gd name="connsiteY54" fmla="*/ 5410 h 10000"/>
                  <a:gd name="connsiteX55" fmla="*/ 10000 w 10000"/>
                  <a:gd name="connsiteY55" fmla="*/ 5410 h 10000"/>
                  <a:gd name="connsiteX56" fmla="*/ 10000 w 10000"/>
                  <a:gd name="connsiteY56" fmla="*/ 5314 h 10000"/>
                  <a:gd name="connsiteX57" fmla="*/ 10000 w 10000"/>
                  <a:gd name="connsiteY57" fmla="*/ 5314 h 10000"/>
                  <a:gd name="connsiteX58" fmla="*/ 5844 w 10000"/>
                  <a:gd name="connsiteY58" fmla="*/ 2125 h 10000"/>
                  <a:gd name="connsiteX59" fmla="*/ 2208 w 10000"/>
                  <a:gd name="connsiteY59" fmla="*/ 0 h 10000"/>
                  <a:gd name="connsiteX60" fmla="*/ 2727 w 10000"/>
                  <a:gd name="connsiteY60" fmla="*/ 2995 h 10000"/>
                  <a:gd name="connsiteX61" fmla="*/ 2338 w 10000"/>
                  <a:gd name="connsiteY61" fmla="*/ 8406 h 10000"/>
                  <a:gd name="connsiteX62" fmla="*/ 0 w 10000"/>
                  <a:gd name="connsiteY6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8571 w 10000"/>
                  <a:gd name="connsiteY44" fmla="*/ 6570 h 10000"/>
                  <a:gd name="connsiteX45" fmla="*/ 8571 w 10000"/>
                  <a:gd name="connsiteY45" fmla="*/ 6570 h 10000"/>
                  <a:gd name="connsiteX46" fmla="*/ 9091 w 10000"/>
                  <a:gd name="connsiteY46" fmla="*/ 6087 h 10000"/>
                  <a:gd name="connsiteX47" fmla="*/ 9221 w 10000"/>
                  <a:gd name="connsiteY47" fmla="*/ 5991 h 10000"/>
                  <a:gd name="connsiteX48" fmla="*/ 9221 w 10000"/>
                  <a:gd name="connsiteY48" fmla="*/ 5991 h 10000"/>
                  <a:gd name="connsiteX49" fmla="*/ 9351 w 10000"/>
                  <a:gd name="connsiteY49" fmla="*/ 5894 h 10000"/>
                  <a:gd name="connsiteX50" fmla="*/ 9351 w 10000"/>
                  <a:gd name="connsiteY50" fmla="*/ 5894 h 10000"/>
                  <a:gd name="connsiteX51" fmla="*/ 9610 w 10000"/>
                  <a:gd name="connsiteY51" fmla="*/ 5701 h 10000"/>
                  <a:gd name="connsiteX52" fmla="*/ 9740 w 10000"/>
                  <a:gd name="connsiteY52" fmla="*/ 5604 h 10000"/>
                  <a:gd name="connsiteX53" fmla="*/ 10000 w 10000"/>
                  <a:gd name="connsiteY53" fmla="*/ 5410 h 10000"/>
                  <a:gd name="connsiteX54" fmla="*/ 10000 w 10000"/>
                  <a:gd name="connsiteY54" fmla="*/ 5410 h 10000"/>
                  <a:gd name="connsiteX55" fmla="*/ 10000 w 10000"/>
                  <a:gd name="connsiteY55" fmla="*/ 5314 h 10000"/>
                  <a:gd name="connsiteX56" fmla="*/ 10000 w 10000"/>
                  <a:gd name="connsiteY56" fmla="*/ 5314 h 10000"/>
                  <a:gd name="connsiteX57" fmla="*/ 5844 w 10000"/>
                  <a:gd name="connsiteY57" fmla="*/ 2125 h 10000"/>
                  <a:gd name="connsiteX58" fmla="*/ 2208 w 10000"/>
                  <a:gd name="connsiteY58" fmla="*/ 0 h 10000"/>
                  <a:gd name="connsiteX59" fmla="*/ 2727 w 10000"/>
                  <a:gd name="connsiteY59" fmla="*/ 2995 h 10000"/>
                  <a:gd name="connsiteX60" fmla="*/ 2338 w 10000"/>
                  <a:gd name="connsiteY60" fmla="*/ 8406 h 10000"/>
                  <a:gd name="connsiteX61" fmla="*/ 0 w 10000"/>
                  <a:gd name="connsiteY6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8571 w 10000"/>
                  <a:gd name="connsiteY43" fmla="*/ 6570 h 10000"/>
                  <a:gd name="connsiteX44" fmla="*/ 8571 w 10000"/>
                  <a:gd name="connsiteY44" fmla="*/ 6570 h 10000"/>
                  <a:gd name="connsiteX45" fmla="*/ 9091 w 10000"/>
                  <a:gd name="connsiteY45" fmla="*/ 6087 h 10000"/>
                  <a:gd name="connsiteX46" fmla="*/ 9221 w 10000"/>
                  <a:gd name="connsiteY46" fmla="*/ 5991 h 10000"/>
                  <a:gd name="connsiteX47" fmla="*/ 9221 w 10000"/>
                  <a:gd name="connsiteY47" fmla="*/ 5991 h 10000"/>
                  <a:gd name="connsiteX48" fmla="*/ 9351 w 10000"/>
                  <a:gd name="connsiteY48" fmla="*/ 5894 h 10000"/>
                  <a:gd name="connsiteX49" fmla="*/ 9351 w 10000"/>
                  <a:gd name="connsiteY49" fmla="*/ 5894 h 10000"/>
                  <a:gd name="connsiteX50" fmla="*/ 9610 w 10000"/>
                  <a:gd name="connsiteY50" fmla="*/ 5701 h 10000"/>
                  <a:gd name="connsiteX51" fmla="*/ 9740 w 10000"/>
                  <a:gd name="connsiteY51" fmla="*/ 5604 h 10000"/>
                  <a:gd name="connsiteX52" fmla="*/ 10000 w 10000"/>
                  <a:gd name="connsiteY52" fmla="*/ 5410 h 10000"/>
                  <a:gd name="connsiteX53" fmla="*/ 10000 w 10000"/>
                  <a:gd name="connsiteY53" fmla="*/ 5410 h 10000"/>
                  <a:gd name="connsiteX54" fmla="*/ 10000 w 10000"/>
                  <a:gd name="connsiteY54" fmla="*/ 5314 h 10000"/>
                  <a:gd name="connsiteX55" fmla="*/ 10000 w 10000"/>
                  <a:gd name="connsiteY55" fmla="*/ 5314 h 10000"/>
                  <a:gd name="connsiteX56" fmla="*/ 5844 w 10000"/>
                  <a:gd name="connsiteY56" fmla="*/ 2125 h 10000"/>
                  <a:gd name="connsiteX57" fmla="*/ 2208 w 10000"/>
                  <a:gd name="connsiteY57" fmla="*/ 0 h 10000"/>
                  <a:gd name="connsiteX58" fmla="*/ 2727 w 10000"/>
                  <a:gd name="connsiteY58" fmla="*/ 2995 h 10000"/>
                  <a:gd name="connsiteX59" fmla="*/ 2338 w 10000"/>
                  <a:gd name="connsiteY59" fmla="*/ 8406 h 10000"/>
                  <a:gd name="connsiteX60" fmla="*/ 0 w 10000"/>
                  <a:gd name="connsiteY6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8571 w 10000"/>
                  <a:gd name="connsiteY42" fmla="*/ 6570 h 10000"/>
                  <a:gd name="connsiteX43" fmla="*/ 8571 w 10000"/>
                  <a:gd name="connsiteY43" fmla="*/ 6570 h 10000"/>
                  <a:gd name="connsiteX44" fmla="*/ 9091 w 10000"/>
                  <a:gd name="connsiteY44" fmla="*/ 6087 h 10000"/>
                  <a:gd name="connsiteX45" fmla="*/ 9221 w 10000"/>
                  <a:gd name="connsiteY45" fmla="*/ 5991 h 10000"/>
                  <a:gd name="connsiteX46" fmla="*/ 9221 w 10000"/>
                  <a:gd name="connsiteY46" fmla="*/ 5991 h 10000"/>
                  <a:gd name="connsiteX47" fmla="*/ 9351 w 10000"/>
                  <a:gd name="connsiteY47" fmla="*/ 5894 h 10000"/>
                  <a:gd name="connsiteX48" fmla="*/ 9351 w 10000"/>
                  <a:gd name="connsiteY48" fmla="*/ 5894 h 10000"/>
                  <a:gd name="connsiteX49" fmla="*/ 9610 w 10000"/>
                  <a:gd name="connsiteY49" fmla="*/ 5701 h 10000"/>
                  <a:gd name="connsiteX50" fmla="*/ 9740 w 10000"/>
                  <a:gd name="connsiteY50" fmla="*/ 5604 h 10000"/>
                  <a:gd name="connsiteX51" fmla="*/ 10000 w 10000"/>
                  <a:gd name="connsiteY51" fmla="*/ 5410 h 10000"/>
                  <a:gd name="connsiteX52" fmla="*/ 10000 w 10000"/>
                  <a:gd name="connsiteY52" fmla="*/ 5410 h 10000"/>
                  <a:gd name="connsiteX53" fmla="*/ 10000 w 10000"/>
                  <a:gd name="connsiteY53" fmla="*/ 5314 h 10000"/>
                  <a:gd name="connsiteX54" fmla="*/ 10000 w 10000"/>
                  <a:gd name="connsiteY54" fmla="*/ 5314 h 10000"/>
                  <a:gd name="connsiteX55" fmla="*/ 5844 w 10000"/>
                  <a:gd name="connsiteY55" fmla="*/ 2125 h 10000"/>
                  <a:gd name="connsiteX56" fmla="*/ 2208 w 10000"/>
                  <a:gd name="connsiteY56" fmla="*/ 0 h 10000"/>
                  <a:gd name="connsiteX57" fmla="*/ 2727 w 10000"/>
                  <a:gd name="connsiteY57" fmla="*/ 2995 h 10000"/>
                  <a:gd name="connsiteX58" fmla="*/ 2338 w 10000"/>
                  <a:gd name="connsiteY58" fmla="*/ 8406 h 10000"/>
                  <a:gd name="connsiteX59" fmla="*/ 0 w 10000"/>
                  <a:gd name="connsiteY5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662 w 10000"/>
                  <a:gd name="connsiteY38" fmla="*/ 7343 h 10000"/>
                  <a:gd name="connsiteX39" fmla="*/ 7662 w 10000"/>
                  <a:gd name="connsiteY39" fmla="*/ 7343 h 10000"/>
                  <a:gd name="connsiteX40" fmla="*/ 7792 w 10000"/>
                  <a:gd name="connsiteY40" fmla="*/ 7247 h 10000"/>
                  <a:gd name="connsiteX41" fmla="*/ 8571 w 10000"/>
                  <a:gd name="connsiteY41" fmla="*/ 6570 h 10000"/>
                  <a:gd name="connsiteX42" fmla="*/ 8571 w 10000"/>
                  <a:gd name="connsiteY42" fmla="*/ 6570 h 10000"/>
                  <a:gd name="connsiteX43" fmla="*/ 9091 w 10000"/>
                  <a:gd name="connsiteY43" fmla="*/ 6087 h 10000"/>
                  <a:gd name="connsiteX44" fmla="*/ 9221 w 10000"/>
                  <a:gd name="connsiteY44" fmla="*/ 5991 h 10000"/>
                  <a:gd name="connsiteX45" fmla="*/ 9221 w 10000"/>
                  <a:gd name="connsiteY45" fmla="*/ 5991 h 10000"/>
                  <a:gd name="connsiteX46" fmla="*/ 9351 w 10000"/>
                  <a:gd name="connsiteY46" fmla="*/ 5894 h 10000"/>
                  <a:gd name="connsiteX47" fmla="*/ 9351 w 10000"/>
                  <a:gd name="connsiteY47" fmla="*/ 5894 h 10000"/>
                  <a:gd name="connsiteX48" fmla="*/ 9610 w 10000"/>
                  <a:gd name="connsiteY48" fmla="*/ 5701 h 10000"/>
                  <a:gd name="connsiteX49" fmla="*/ 9740 w 10000"/>
                  <a:gd name="connsiteY49" fmla="*/ 5604 h 10000"/>
                  <a:gd name="connsiteX50" fmla="*/ 10000 w 10000"/>
                  <a:gd name="connsiteY50" fmla="*/ 5410 h 10000"/>
                  <a:gd name="connsiteX51" fmla="*/ 10000 w 10000"/>
                  <a:gd name="connsiteY51" fmla="*/ 5410 h 10000"/>
                  <a:gd name="connsiteX52" fmla="*/ 10000 w 10000"/>
                  <a:gd name="connsiteY52" fmla="*/ 5314 h 10000"/>
                  <a:gd name="connsiteX53" fmla="*/ 10000 w 10000"/>
                  <a:gd name="connsiteY53" fmla="*/ 5314 h 10000"/>
                  <a:gd name="connsiteX54" fmla="*/ 5844 w 10000"/>
                  <a:gd name="connsiteY54" fmla="*/ 2125 h 10000"/>
                  <a:gd name="connsiteX55" fmla="*/ 2208 w 10000"/>
                  <a:gd name="connsiteY55" fmla="*/ 0 h 10000"/>
                  <a:gd name="connsiteX56" fmla="*/ 2727 w 10000"/>
                  <a:gd name="connsiteY56" fmla="*/ 2995 h 10000"/>
                  <a:gd name="connsiteX57" fmla="*/ 2338 w 10000"/>
                  <a:gd name="connsiteY57" fmla="*/ 8406 h 10000"/>
                  <a:gd name="connsiteX58" fmla="*/ 0 w 10000"/>
                  <a:gd name="connsiteY5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273 w 10000"/>
                  <a:gd name="connsiteY35" fmla="*/ 7633 h 10000"/>
                  <a:gd name="connsiteX36" fmla="*/ 7403 w 10000"/>
                  <a:gd name="connsiteY36" fmla="*/ 7537 h 10000"/>
                  <a:gd name="connsiteX37" fmla="*/ 7662 w 10000"/>
                  <a:gd name="connsiteY37" fmla="*/ 7343 h 10000"/>
                  <a:gd name="connsiteX38" fmla="*/ 7662 w 10000"/>
                  <a:gd name="connsiteY38" fmla="*/ 7343 h 10000"/>
                  <a:gd name="connsiteX39" fmla="*/ 7792 w 10000"/>
                  <a:gd name="connsiteY39" fmla="*/ 7247 h 10000"/>
                  <a:gd name="connsiteX40" fmla="*/ 8571 w 10000"/>
                  <a:gd name="connsiteY40" fmla="*/ 6570 h 10000"/>
                  <a:gd name="connsiteX41" fmla="*/ 8571 w 10000"/>
                  <a:gd name="connsiteY41" fmla="*/ 6570 h 10000"/>
                  <a:gd name="connsiteX42" fmla="*/ 9091 w 10000"/>
                  <a:gd name="connsiteY42" fmla="*/ 6087 h 10000"/>
                  <a:gd name="connsiteX43" fmla="*/ 9221 w 10000"/>
                  <a:gd name="connsiteY43" fmla="*/ 5991 h 10000"/>
                  <a:gd name="connsiteX44" fmla="*/ 9221 w 10000"/>
                  <a:gd name="connsiteY44" fmla="*/ 5991 h 10000"/>
                  <a:gd name="connsiteX45" fmla="*/ 9351 w 10000"/>
                  <a:gd name="connsiteY45" fmla="*/ 5894 h 10000"/>
                  <a:gd name="connsiteX46" fmla="*/ 9351 w 10000"/>
                  <a:gd name="connsiteY46" fmla="*/ 5894 h 10000"/>
                  <a:gd name="connsiteX47" fmla="*/ 9610 w 10000"/>
                  <a:gd name="connsiteY47" fmla="*/ 5701 h 10000"/>
                  <a:gd name="connsiteX48" fmla="*/ 9740 w 10000"/>
                  <a:gd name="connsiteY48" fmla="*/ 5604 h 10000"/>
                  <a:gd name="connsiteX49" fmla="*/ 10000 w 10000"/>
                  <a:gd name="connsiteY49" fmla="*/ 5410 h 10000"/>
                  <a:gd name="connsiteX50" fmla="*/ 10000 w 10000"/>
                  <a:gd name="connsiteY50" fmla="*/ 5410 h 10000"/>
                  <a:gd name="connsiteX51" fmla="*/ 10000 w 10000"/>
                  <a:gd name="connsiteY51" fmla="*/ 5314 h 10000"/>
                  <a:gd name="connsiteX52" fmla="*/ 10000 w 10000"/>
                  <a:gd name="connsiteY52" fmla="*/ 5314 h 10000"/>
                  <a:gd name="connsiteX53" fmla="*/ 5844 w 10000"/>
                  <a:gd name="connsiteY53" fmla="*/ 2125 h 10000"/>
                  <a:gd name="connsiteX54" fmla="*/ 2208 w 10000"/>
                  <a:gd name="connsiteY54" fmla="*/ 0 h 10000"/>
                  <a:gd name="connsiteX55" fmla="*/ 2727 w 10000"/>
                  <a:gd name="connsiteY55" fmla="*/ 2995 h 10000"/>
                  <a:gd name="connsiteX56" fmla="*/ 2338 w 10000"/>
                  <a:gd name="connsiteY56" fmla="*/ 8406 h 10000"/>
                  <a:gd name="connsiteX57" fmla="*/ 0 w 10000"/>
                  <a:gd name="connsiteY5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403 w 10000"/>
                  <a:gd name="connsiteY35" fmla="*/ 7537 h 10000"/>
                  <a:gd name="connsiteX36" fmla="*/ 7662 w 10000"/>
                  <a:gd name="connsiteY36" fmla="*/ 7343 h 10000"/>
                  <a:gd name="connsiteX37" fmla="*/ 7662 w 10000"/>
                  <a:gd name="connsiteY37" fmla="*/ 7343 h 10000"/>
                  <a:gd name="connsiteX38" fmla="*/ 7792 w 10000"/>
                  <a:gd name="connsiteY38" fmla="*/ 7247 h 10000"/>
                  <a:gd name="connsiteX39" fmla="*/ 8571 w 10000"/>
                  <a:gd name="connsiteY39" fmla="*/ 6570 h 10000"/>
                  <a:gd name="connsiteX40" fmla="*/ 8571 w 10000"/>
                  <a:gd name="connsiteY40" fmla="*/ 6570 h 10000"/>
                  <a:gd name="connsiteX41" fmla="*/ 9091 w 10000"/>
                  <a:gd name="connsiteY41" fmla="*/ 6087 h 10000"/>
                  <a:gd name="connsiteX42" fmla="*/ 9221 w 10000"/>
                  <a:gd name="connsiteY42" fmla="*/ 5991 h 10000"/>
                  <a:gd name="connsiteX43" fmla="*/ 9221 w 10000"/>
                  <a:gd name="connsiteY43" fmla="*/ 5991 h 10000"/>
                  <a:gd name="connsiteX44" fmla="*/ 9351 w 10000"/>
                  <a:gd name="connsiteY44" fmla="*/ 5894 h 10000"/>
                  <a:gd name="connsiteX45" fmla="*/ 9351 w 10000"/>
                  <a:gd name="connsiteY45" fmla="*/ 5894 h 10000"/>
                  <a:gd name="connsiteX46" fmla="*/ 9610 w 10000"/>
                  <a:gd name="connsiteY46" fmla="*/ 5701 h 10000"/>
                  <a:gd name="connsiteX47" fmla="*/ 9740 w 10000"/>
                  <a:gd name="connsiteY47" fmla="*/ 5604 h 10000"/>
                  <a:gd name="connsiteX48" fmla="*/ 10000 w 10000"/>
                  <a:gd name="connsiteY48" fmla="*/ 5410 h 10000"/>
                  <a:gd name="connsiteX49" fmla="*/ 10000 w 10000"/>
                  <a:gd name="connsiteY49" fmla="*/ 5410 h 10000"/>
                  <a:gd name="connsiteX50" fmla="*/ 10000 w 10000"/>
                  <a:gd name="connsiteY50" fmla="*/ 5314 h 10000"/>
                  <a:gd name="connsiteX51" fmla="*/ 10000 w 10000"/>
                  <a:gd name="connsiteY51" fmla="*/ 5314 h 10000"/>
                  <a:gd name="connsiteX52" fmla="*/ 5844 w 10000"/>
                  <a:gd name="connsiteY52" fmla="*/ 2125 h 10000"/>
                  <a:gd name="connsiteX53" fmla="*/ 2208 w 10000"/>
                  <a:gd name="connsiteY53" fmla="*/ 0 h 10000"/>
                  <a:gd name="connsiteX54" fmla="*/ 2727 w 10000"/>
                  <a:gd name="connsiteY54" fmla="*/ 2995 h 10000"/>
                  <a:gd name="connsiteX55" fmla="*/ 2338 w 10000"/>
                  <a:gd name="connsiteY55" fmla="*/ 8406 h 10000"/>
                  <a:gd name="connsiteX56" fmla="*/ 0 w 10000"/>
                  <a:gd name="connsiteY5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7662 w 10000"/>
                  <a:gd name="connsiteY36" fmla="*/ 7343 h 10000"/>
                  <a:gd name="connsiteX37" fmla="*/ 7792 w 10000"/>
                  <a:gd name="connsiteY37" fmla="*/ 7247 h 10000"/>
                  <a:gd name="connsiteX38" fmla="*/ 8571 w 10000"/>
                  <a:gd name="connsiteY38" fmla="*/ 6570 h 10000"/>
                  <a:gd name="connsiteX39" fmla="*/ 8571 w 10000"/>
                  <a:gd name="connsiteY39" fmla="*/ 6570 h 10000"/>
                  <a:gd name="connsiteX40" fmla="*/ 9091 w 10000"/>
                  <a:gd name="connsiteY40" fmla="*/ 6087 h 10000"/>
                  <a:gd name="connsiteX41" fmla="*/ 9221 w 10000"/>
                  <a:gd name="connsiteY41" fmla="*/ 5991 h 10000"/>
                  <a:gd name="connsiteX42" fmla="*/ 9221 w 10000"/>
                  <a:gd name="connsiteY42" fmla="*/ 5991 h 10000"/>
                  <a:gd name="connsiteX43" fmla="*/ 9351 w 10000"/>
                  <a:gd name="connsiteY43" fmla="*/ 5894 h 10000"/>
                  <a:gd name="connsiteX44" fmla="*/ 9351 w 10000"/>
                  <a:gd name="connsiteY44" fmla="*/ 5894 h 10000"/>
                  <a:gd name="connsiteX45" fmla="*/ 9610 w 10000"/>
                  <a:gd name="connsiteY45" fmla="*/ 5701 h 10000"/>
                  <a:gd name="connsiteX46" fmla="*/ 9740 w 10000"/>
                  <a:gd name="connsiteY46" fmla="*/ 5604 h 10000"/>
                  <a:gd name="connsiteX47" fmla="*/ 10000 w 10000"/>
                  <a:gd name="connsiteY47" fmla="*/ 5410 h 10000"/>
                  <a:gd name="connsiteX48" fmla="*/ 10000 w 10000"/>
                  <a:gd name="connsiteY48" fmla="*/ 5410 h 10000"/>
                  <a:gd name="connsiteX49" fmla="*/ 10000 w 10000"/>
                  <a:gd name="connsiteY49" fmla="*/ 5314 h 10000"/>
                  <a:gd name="connsiteX50" fmla="*/ 10000 w 10000"/>
                  <a:gd name="connsiteY50" fmla="*/ 5314 h 10000"/>
                  <a:gd name="connsiteX51" fmla="*/ 5844 w 10000"/>
                  <a:gd name="connsiteY51" fmla="*/ 2125 h 10000"/>
                  <a:gd name="connsiteX52" fmla="*/ 2208 w 10000"/>
                  <a:gd name="connsiteY52" fmla="*/ 0 h 10000"/>
                  <a:gd name="connsiteX53" fmla="*/ 2727 w 10000"/>
                  <a:gd name="connsiteY53" fmla="*/ 2995 h 10000"/>
                  <a:gd name="connsiteX54" fmla="*/ 2338 w 10000"/>
                  <a:gd name="connsiteY54" fmla="*/ 8406 h 10000"/>
                  <a:gd name="connsiteX55" fmla="*/ 0 w 10000"/>
                  <a:gd name="connsiteY5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7662 w 10000"/>
                  <a:gd name="connsiteY36" fmla="*/ 7343 h 10000"/>
                  <a:gd name="connsiteX37" fmla="*/ 8571 w 10000"/>
                  <a:gd name="connsiteY37" fmla="*/ 6570 h 10000"/>
                  <a:gd name="connsiteX38" fmla="*/ 8571 w 10000"/>
                  <a:gd name="connsiteY38" fmla="*/ 6570 h 10000"/>
                  <a:gd name="connsiteX39" fmla="*/ 9091 w 10000"/>
                  <a:gd name="connsiteY39" fmla="*/ 6087 h 10000"/>
                  <a:gd name="connsiteX40" fmla="*/ 9221 w 10000"/>
                  <a:gd name="connsiteY40" fmla="*/ 5991 h 10000"/>
                  <a:gd name="connsiteX41" fmla="*/ 9221 w 10000"/>
                  <a:gd name="connsiteY41" fmla="*/ 5991 h 10000"/>
                  <a:gd name="connsiteX42" fmla="*/ 9351 w 10000"/>
                  <a:gd name="connsiteY42" fmla="*/ 5894 h 10000"/>
                  <a:gd name="connsiteX43" fmla="*/ 9351 w 10000"/>
                  <a:gd name="connsiteY43" fmla="*/ 5894 h 10000"/>
                  <a:gd name="connsiteX44" fmla="*/ 9610 w 10000"/>
                  <a:gd name="connsiteY44" fmla="*/ 5701 h 10000"/>
                  <a:gd name="connsiteX45" fmla="*/ 9740 w 10000"/>
                  <a:gd name="connsiteY45" fmla="*/ 5604 h 10000"/>
                  <a:gd name="connsiteX46" fmla="*/ 10000 w 10000"/>
                  <a:gd name="connsiteY46" fmla="*/ 5410 h 10000"/>
                  <a:gd name="connsiteX47" fmla="*/ 10000 w 10000"/>
                  <a:gd name="connsiteY47" fmla="*/ 5410 h 10000"/>
                  <a:gd name="connsiteX48" fmla="*/ 10000 w 10000"/>
                  <a:gd name="connsiteY48" fmla="*/ 5314 h 10000"/>
                  <a:gd name="connsiteX49" fmla="*/ 10000 w 10000"/>
                  <a:gd name="connsiteY49" fmla="*/ 5314 h 10000"/>
                  <a:gd name="connsiteX50" fmla="*/ 5844 w 10000"/>
                  <a:gd name="connsiteY50" fmla="*/ 2125 h 10000"/>
                  <a:gd name="connsiteX51" fmla="*/ 2208 w 10000"/>
                  <a:gd name="connsiteY51" fmla="*/ 0 h 10000"/>
                  <a:gd name="connsiteX52" fmla="*/ 2727 w 10000"/>
                  <a:gd name="connsiteY52" fmla="*/ 2995 h 10000"/>
                  <a:gd name="connsiteX53" fmla="*/ 2338 w 10000"/>
                  <a:gd name="connsiteY53" fmla="*/ 8406 h 10000"/>
                  <a:gd name="connsiteX54" fmla="*/ 0 w 10000"/>
                  <a:gd name="connsiteY5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8571 w 10000"/>
                  <a:gd name="connsiteY37" fmla="*/ 6570 h 10000"/>
                  <a:gd name="connsiteX38" fmla="*/ 9091 w 10000"/>
                  <a:gd name="connsiteY38" fmla="*/ 6087 h 10000"/>
                  <a:gd name="connsiteX39" fmla="*/ 9221 w 10000"/>
                  <a:gd name="connsiteY39" fmla="*/ 5991 h 10000"/>
                  <a:gd name="connsiteX40" fmla="*/ 9221 w 10000"/>
                  <a:gd name="connsiteY40" fmla="*/ 5991 h 10000"/>
                  <a:gd name="connsiteX41" fmla="*/ 9351 w 10000"/>
                  <a:gd name="connsiteY41" fmla="*/ 5894 h 10000"/>
                  <a:gd name="connsiteX42" fmla="*/ 9351 w 10000"/>
                  <a:gd name="connsiteY42" fmla="*/ 5894 h 10000"/>
                  <a:gd name="connsiteX43" fmla="*/ 9610 w 10000"/>
                  <a:gd name="connsiteY43" fmla="*/ 5701 h 10000"/>
                  <a:gd name="connsiteX44" fmla="*/ 9740 w 10000"/>
                  <a:gd name="connsiteY44" fmla="*/ 5604 h 10000"/>
                  <a:gd name="connsiteX45" fmla="*/ 10000 w 10000"/>
                  <a:gd name="connsiteY45" fmla="*/ 5410 h 10000"/>
                  <a:gd name="connsiteX46" fmla="*/ 10000 w 10000"/>
                  <a:gd name="connsiteY46" fmla="*/ 5410 h 10000"/>
                  <a:gd name="connsiteX47" fmla="*/ 10000 w 10000"/>
                  <a:gd name="connsiteY47" fmla="*/ 5314 h 10000"/>
                  <a:gd name="connsiteX48" fmla="*/ 10000 w 10000"/>
                  <a:gd name="connsiteY48" fmla="*/ 5314 h 10000"/>
                  <a:gd name="connsiteX49" fmla="*/ 5844 w 10000"/>
                  <a:gd name="connsiteY49" fmla="*/ 2125 h 10000"/>
                  <a:gd name="connsiteX50" fmla="*/ 2208 w 10000"/>
                  <a:gd name="connsiteY50" fmla="*/ 0 h 10000"/>
                  <a:gd name="connsiteX51" fmla="*/ 2727 w 10000"/>
                  <a:gd name="connsiteY51" fmla="*/ 2995 h 10000"/>
                  <a:gd name="connsiteX52" fmla="*/ 2338 w 10000"/>
                  <a:gd name="connsiteY52" fmla="*/ 8406 h 10000"/>
                  <a:gd name="connsiteX53" fmla="*/ 0 w 10000"/>
                  <a:gd name="connsiteY5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221 w 10000"/>
                  <a:gd name="connsiteY39" fmla="*/ 5991 h 10000"/>
                  <a:gd name="connsiteX40" fmla="*/ 9351 w 10000"/>
                  <a:gd name="connsiteY40" fmla="*/ 5894 h 10000"/>
                  <a:gd name="connsiteX41" fmla="*/ 9351 w 10000"/>
                  <a:gd name="connsiteY41" fmla="*/ 5894 h 10000"/>
                  <a:gd name="connsiteX42" fmla="*/ 9610 w 10000"/>
                  <a:gd name="connsiteY42" fmla="*/ 5701 h 10000"/>
                  <a:gd name="connsiteX43" fmla="*/ 9740 w 10000"/>
                  <a:gd name="connsiteY43" fmla="*/ 5604 h 10000"/>
                  <a:gd name="connsiteX44" fmla="*/ 10000 w 10000"/>
                  <a:gd name="connsiteY44" fmla="*/ 5410 h 10000"/>
                  <a:gd name="connsiteX45" fmla="*/ 10000 w 10000"/>
                  <a:gd name="connsiteY45" fmla="*/ 5410 h 10000"/>
                  <a:gd name="connsiteX46" fmla="*/ 10000 w 10000"/>
                  <a:gd name="connsiteY46" fmla="*/ 5314 h 10000"/>
                  <a:gd name="connsiteX47" fmla="*/ 10000 w 10000"/>
                  <a:gd name="connsiteY47" fmla="*/ 5314 h 10000"/>
                  <a:gd name="connsiteX48" fmla="*/ 5844 w 10000"/>
                  <a:gd name="connsiteY48" fmla="*/ 2125 h 10000"/>
                  <a:gd name="connsiteX49" fmla="*/ 2208 w 10000"/>
                  <a:gd name="connsiteY49" fmla="*/ 0 h 10000"/>
                  <a:gd name="connsiteX50" fmla="*/ 2727 w 10000"/>
                  <a:gd name="connsiteY50" fmla="*/ 2995 h 10000"/>
                  <a:gd name="connsiteX51" fmla="*/ 2338 w 10000"/>
                  <a:gd name="connsiteY51" fmla="*/ 8406 h 10000"/>
                  <a:gd name="connsiteX52" fmla="*/ 0 w 10000"/>
                  <a:gd name="connsiteY5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351 w 10000"/>
                  <a:gd name="connsiteY39" fmla="*/ 5894 h 10000"/>
                  <a:gd name="connsiteX40" fmla="*/ 9351 w 10000"/>
                  <a:gd name="connsiteY40" fmla="*/ 5894 h 10000"/>
                  <a:gd name="connsiteX41" fmla="*/ 9610 w 10000"/>
                  <a:gd name="connsiteY41" fmla="*/ 5701 h 10000"/>
                  <a:gd name="connsiteX42" fmla="*/ 9740 w 10000"/>
                  <a:gd name="connsiteY42" fmla="*/ 5604 h 10000"/>
                  <a:gd name="connsiteX43" fmla="*/ 10000 w 10000"/>
                  <a:gd name="connsiteY43" fmla="*/ 5410 h 10000"/>
                  <a:gd name="connsiteX44" fmla="*/ 10000 w 10000"/>
                  <a:gd name="connsiteY44" fmla="*/ 5410 h 10000"/>
                  <a:gd name="connsiteX45" fmla="*/ 10000 w 10000"/>
                  <a:gd name="connsiteY45" fmla="*/ 5314 h 10000"/>
                  <a:gd name="connsiteX46" fmla="*/ 10000 w 10000"/>
                  <a:gd name="connsiteY46" fmla="*/ 5314 h 10000"/>
                  <a:gd name="connsiteX47" fmla="*/ 5844 w 10000"/>
                  <a:gd name="connsiteY47" fmla="*/ 2125 h 10000"/>
                  <a:gd name="connsiteX48" fmla="*/ 2208 w 10000"/>
                  <a:gd name="connsiteY48" fmla="*/ 0 h 10000"/>
                  <a:gd name="connsiteX49" fmla="*/ 2727 w 10000"/>
                  <a:gd name="connsiteY49" fmla="*/ 2995 h 10000"/>
                  <a:gd name="connsiteX50" fmla="*/ 2338 w 10000"/>
                  <a:gd name="connsiteY50" fmla="*/ 8406 h 10000"/>
                  <a:gd name="connsiteX51" fmla="*/ 0 w 10000"/>
                  <a:gd name="connsiteY5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351 w 10000"/>
                  <a:gd name="connsiteY39" fmla="*/ 5894 h 10000"/>
                  <a:gd name="connsiteX40" fmla="*/ 9610 w 10000"/>
                  <a:gd name="connsiteY40" fmla="*/ 5701 h 10000"/>
                  <a:gd name="connsiteX41" fmla="*/ 9740 w 10000"/>
                  <a:gd name="connsiteY41" fmla="*/ 5604 h 10000"/>
                  <a:gd name="connsiteX42" fmla="*/ 10000 w 10000"/>
                  <a:gd name="connsiteY42" fmla="*/ 5410 h 10000"/>
                  <a:gd name="connsiteX43" fmla="*/ 10000 w 10000"/>
                  <a:gd name="connsiteY43" fmla="*/ 5410 h 10000"/>
                  <a:gd name="connsiteX44" fmla="*/ 10000 w 10000"/>
                  <a:gd name="connsiteY44" fmla="*/ 5314 h 10000"/>
                  <a:gd name="connsiteX45" fmla="*/ 10000 w 10000"/>
                  <a:gd name="connsiteY45" fmla="*/ 5314 h 10000"/>
                  <a:gd name="connsiteX46" fmla="*/ 5844 w 10000"/>
                  <a:gd name="connsiteY46" fmla="*/ 2125 h 10000"/>
                  <a:gd name="connsiteX47" fmla="*/ 2208 w 10000"/>
                  <a:gd name="connsiteY47" fmla="*/ 0 h 10000"/>
                  <a:gd name="connsiteX48" fmla="*/ 2727 w 10000"/>
                  <a:gd name="connsiteY48" fmla="*/ 2995 h 10000"/>
                  <a:gd name="connsiteX49" fmla="*/ 2338 w 10000"/>
                  <a:gd name="connsiteY49" fmla="*/ 8406 h 10000"/>
                  <a:gd name="connsiteX50" fmla="*/ 0 w 10000"/>
                  <a:gd name="connsiteY5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351 w 10000"/>
                  <a:gd name="connsiteY38" fmla="*/ 5894 h 10000"/>
                  <a:gd name="connsiteX39" fmla="*/ 9610 w 10000"/>
                  <a:gd name="connsiteY39" fmla="*/ 5701 h 10000"/>
                  <a:gd name="connsiteX40" fmla="*/ 9740 w 10000"/>
                  <a:gd name="connsiteY40" fmla="*/ 5604 h 10000"/>
                  <a:gd name="connsiteX41" fmla="*/ 10000 w 10000"/>
                  <a:gd name="connsiteY41" fmla="*/ 5410 h 10000"/>
                  <a:gd name="connsiteX42" fmla="*/ 10000 w 10000"/>
                  <a:gd name="connsiteY42" fmla="*/ 5410 h 10000"/>
                  <a:gd name="connsiteX43" fmla="*/ 10000 w 10000"/>
                  <a:gd name="connsiteY43" fmla="*/ 5314 h 10000"/>
                  <a:gd name="connsiteX44" fmla="*/ 10000 w 10000"/>
                  <a:gd name="connsiteY44" fmla="*/ 5314 h 10000"/>
                  <a:gd name="connsiteX45" fmla="*/ 5844 w 10000"/>
                  <a:gd name="connsiteY45" fmla="*/ 2125 h 10000"/>
                  <a:gd name="connsiteX46" fmla="*/ 2208 w 10000"/>
                  <a:gd name="connsiteY46" fmla="*/ 0 h 10000"/>
                  <a:gd name="connsiteX47" fmla="*/ 2727 w 10000"/>
                  <a:gd name="connsiteY47" fmla="*/ 2995 h 10000"/>
                  <a:gd name="connsiteX48" fmla="*/ 2338 w 10000"/>
                  <a:gd name="connsiteY48" fmla="*/ 8406 h 10000"/>
                  <a:gd name="connsiteX49" fmla="*/ 0 w 10000"/>
                  <a:gd name="connsiteY4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351 w 10000"/>
                  <a:gd name="connsiteY37" fmla="*/ 5894 h 10000"/>
                  <a:gd name="connsiteX38" fmla="*/ 9610 w 10000"/>
                  <a:gd name="connsiteY38" fmla="*/ 5701 h 10000"/>
                  <a:gd name="connsiteX39" fmla="*/ 9740 w 10000"/>
                  <a:gd name="connsiteY39" fmla="*/ 5604 h 10000"/>
                  <a:gd name="connsiteX40" fmla="*/ 10000 w 10000"/>
                  <a:gd name="connsiteY40" fmla="*/ 5410 h 10000"/>
                  <a:gd name="connsiteX41" fmla="*/ 10000 w 10000"/>
                  <a:gd name="connsiteY41" fmla="*/ 5410 h 10000"/>
                  <a:gd name="connsiteX42" fmla="*/ 10000 w 10000"/>
                  <a:gd name="connsiteY42" fmla="*/ 5314 h 10000"/>
                  <a:gd name="connsiteX43" fmla="*/ 10000 w 10000"/>
                  <a:gd name="connsiteY43" fmla="*/ 5314 h 10000"/>
                  <a:gd name="connsiteX44" fmla="*/ 5844 w 10000"/>
                  <a:gd name="connsiteY44" fmla="*/ 2125 h 10000"/>
                  <a:gd name="connsiteX45" fmla="*/ 2208 w 10000"/>
                  <a:gd name="connsiteY45" fmla="*/ 0 h 10000"/>
                  <a:gd name="connsiteX46" fmla="*/ 2727 w 10000"/>
                  <a:gd name="connsiteY46" fmla="*/ 2995 h 10000"/>
                  <a:gd name="connsiteX47" fmla="*/ 2338 w 10000"/>
                  <a:gd name="connsiteY47" fmla="*/ 8406 h 10000"/>
                  <a:gd name="connsiteX48" fmla="*/ 0 w 10000"/>
                  <a:gd name="connsiteY4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610 w 10000"/>
                  <a:gd name="connsiteY37" fmla="*/ 5701 h 10000"/>
                  <a:gd name="connsiteX38" fmla="*/ 9740 w 10000"/>
                  <a:gd name="connsiteY38" fmla="*/ 5604 h 10000"/>
                  <a:gd name="connsiteX39" fmla="*/ 10000 w 10000"/>
                  <a:gd name="connsiteY39" fmla="*/ 5410 h 10000"/>
                  <a:gd name="connsiteX40" fmla="*/ 10000 w 10000"/>
                  <a:gd name="connsiteY40" fmla="*/ 5410 h 10000"/>
                  <a:gd name="connsiteX41" fmla="*/ 10000 w 10000"/>
                  <a:gd name="connsiteY41" fmla="*/ 5314 h 10000"/>
                  <a:gd name="connsiteX42" fmla="*/ 10000 w 10000"/>
                  <a:gd name="connsiteY42" fmla="*/ 5314 h 10000"/>
                  <a:gd name="connsiteX43" fmla="*/ 5844 w 10000"/>
                  <a:gd name="connsiteY43" fmla="*/ 2125 h 10000"/>
                  <a:gd name="connsiteX44" fmla="*/ 2208 w 10000"/>
                  <a:gd name="connsiteY44" fmla="*/ 0 h 10000"/>
                  <a:gd name="connsiteX45" fmla="*/ 2727 w 10000"/>
                  <a:gd name="connsiteY45" fmla="*/ 2995 h 10000"/>
                  <a:gd name="connsiteX46" fmla="*/ 2338 w 10000"/>
                  <a:gd name="connsiteY46" fmla="*/ 8406 h 10000"/>
                  <a:gd name="connsiteX47" fmla="*/ 0 w 10000"/>
                  <a:gd name="connsiteY4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623 w 10000"/>
                  <a:gd name="connsiteY23" fmla="*/ 8212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116 h 10000"/>
                  <a:gd name="connsiteX27" fmla="*/ 6623 w 10000"/>
                  <a:gd name="connsiteY27" fmla="*/ 8116 h 10000"/>
                  <a:gd name="connsiteX28" fmla="*/ 6753 w 10000"/>
                  <a:gd name="connsiteY28" fmla="*/ 8116 h 10000"/>
                  <a:gd name="connsiteX29" fmla="*/ 6753 w 10000"/>
                  <a:gd name="connsiteY29" fmla="*/ 8116 h 10000"/>
                  <a:gd name="connsiteX30" fmla="*/ 6883 w 10000"/>
                  <a:gd name="connsiteY30" fmla="*/ 8020 h 10000"/>
                  <a:gd name="connsiteX31" fmla="*/ 6883 w 10000"/>
                  <a:gd name="connsiteY31" fmla="*/ 7923 h 10000"/>
                  <a:gd name="connsiteX32" fmla="*/ 6883 w 10000"/>
                  <a:gd name="connsiteY32" fmla="*/ 7923 h 10000"/>
                  <a:gd name="connsiteX33" fmla="*/ 7143 w 10000"/>
                  <a:gd name="connsiteY33" fmla="*/ 7826 h 10000"/>
                  <a:gd name="connsiteX34" fmla="*/ 7662 w 10000"/>
                  <a:gd name="connsiteY34" fmla="*/ 7343 h 10000"/>
                  <a:gd name="connsiteX35" fmla="*/ 8571 w 10000"/>
                  <a:gd name="connsiteY35" fmla="*/ 6570 h 10000"/>
                  <a:gd name="connsiteX36" fmla="*/ 9610 w 10000"/>
                  <a:gd name="connsiteY36" fmla="*/ 5701 h 10000"/>
                  <a:gd name="connsiteX37" fmla="*/ 9740 w 10000"/>
                  <a:gd name="connsiteY37" fmla="*/ 5604 h 10000"/>
                  <a:gd name="connsiteX38" fmla="*/ 10000 w 10000"/>
                  <a:gd name="connsiteY38" fmla="*/ 5410 h 10000"/>
                  <a:gd name="connsiteX39" fmla="*/ 10000 w 10000"/>
                  <a:gd name="connsiteY39" fmla="*/ 5410 h 10000"/>
                  <a:gd name="connsiteX40" fmla="*/ 10000 w 10000"/>
                  <a:gd name="connsiteY40" fmla="*/ 5314 h 10000"/>
                  <a:gd name="connsiteX41" fmla="*/ 10000 w 10000"/>
                  <a:gd name="connsiteY41" fmla="*/ 5314 h 10000"/>
                  <a:gd name="connsiteX42" fmla="*/ 5844 w 10000"/>
                  <a:gd name="connsiteY42" fmla="*/ 2125 h 10000"/>
                  <a:gd name="connsiteX43" fmla="*/ 2208 w 10000"/>
                  <a:gd name="connsiteY43" fmla="*/ 0 h 10000"/>
                  <a:gd name="connsiteX44" fmla="*/ 2727 w 10000"/>
                  <a:gd name="connsiteY44" fmla="*/ 2995 h 10000"/>
                  <a:gd name="connsiteX45" fmla="*/ 2338 w 10000"/>
                  <a:gd name="connsiteY45" fmla="*/ 8406 h 10000"/>
                  <a:gd name="connsiteX46" fmla="*/ 0 w 10000"/>
                  <a:gd name="connsiteY4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623 w 10000"/>
                  <a:gd name="connsiteY22" fmla="*/ 8212 h 10000"/>
                  <a:gd name="connsiteX23" fmla="*/ 6623 w 10000"/>
                  <a:gd name="connsiteY23" fmla="*/ 8212 h 10000"/>
                  <a:gd name="connsiteX24" fmla="*/ 6623 w 10000"/>
                  <a:gd name="connsiteY24" fmla="*/ 8212 h 10000"/>
                  <a:gd name="connsiteX25" fmla="*/ 6623 w 10000"/>
                  <a:gd name="connsiteY25" fmla="*/ 8116 h 10000"/>
                  <a:gd name="connsiteX26" fmla="*/ 6623 w 10000"/>
                  <a:gd name="connsiteY26" fmla="*/ 8116 h 10000"/>
                  <a:gd name="connsiteX27" fmla="*/ 6753 w 10000"/>
                  <a:gd name="connsiteY27" fmla="*/ 8116 h 10000"/>
                  <a:gd name="connsiteX28" fmla="*/ 6753 w 10000"/>
                  <a:gd name="connsiteY28" fmla="*/ 8116 h 10000"/>
                  <a:gd name="connsiteX29" fmla="*/ 6883 w 10000"/>
                  <a:gd name="connsiteY29" fmla="*/ 8020 h 10000"/>
                  <a:gd name="connsiteX30" fmla="*/ 6883 w 10000"/>
                  <a:gd name="connsiteY30" fmla="*/ 7923 h 10000"/>
                  <a:gd name="connsiteX31" fmla="*/ 6883 w 10000"/>
                  <a:gd name="connsiteY31" fmla="*/ 7923 h 10000"/>
                  <a:gd name="connsiteX32" fmla="*/ 7143 w 10000"/>
                  <a:gd name="connsiteY32" fmla="*/ 7826 h 10000"/>
                  <a:gd name="connsiteX33" fmla="*/ 7662 w 10000"/>
                  <a:gd name="connsiteY33" fmla="*/ 7343 h 10000"/>
                  <a:gd name="connsiteX34" fmla="*/ 8571 w 10000"/>
                  <a:gd name="connsiteY34" fmla="*/ 6570 h 10000"/>
                  <a:gd name="connsiteX35" fmla="*/ 9610 w 10000"/>
                  <a:gd name="connsiteY35" fmla="*/ 5701 h 10000"/>
                  <a:gd name="connsiteX36" fmla="*/ 9740 w 10000"/>
                  <a:gd name="connsiteY36" fmla="*/ 5604 h 10000"/>
                  <a:gd name="connsiteX37" fmla="*/ 10000 w 10000"/>
                  <a:gd name="connsiteY37" fmla="*/ 5410 h 10000"/>
                  <a:gd name="connsiteX38" fmla="*/ 10000 w 10000"/>
                  <a:gd name="connsiteY38" fmla="*/ 5410 h 10000"/>
                  <a:gd name="connsiteX39" fmla="*/ 10000 w 10000"/>
                  <a:gd name="connsiteY39" fmla="*/ 5314 h 10000"/>
                  <a:gd name="connsiteX40" fmla="*/ 10000 w 10000"/>
                  <a:gd name="connsiteY40" fmla="*/ 5314 h 10000"/>
                  <a:gd name="connsiteX41" fmla="*/ 5844 w 10000"/>
                  <a:gd name="connsiteY41" fmla="*/ 2125 h 10000"/>
                  <a:gd name="connsiteX42" fmla="*/ 2208 w 10000"/>
                  <a:gd name="connsiteY42" fmla="*/ 0 h 10000"/>
                  <a:gd name="connsiteX43" fmla="*/ 2727 w 10000"/>
                  <a:gd name="connsiteY43" fmla="*/ 2995 h 10000"/>
                  <a:gd name="connsiteX44" fmla="*/ 2338 w 10000"/>
                  <a:gd name="connsiteY44" fmla="*/ 8406 h 10000"/>
                  <a:gd name="connsiteX45" fmla="*/ 0 w 10000"/>
                  <a:gd name="connsiteY4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623 w 10000"/>
                  <a:gd name="connsiteY21" fmla="*/ 8212 h 10000"/>
                  <a:gd name="connsiteX22" fmla="*/ 6623 w 10000"/>
                  <a:gd name="connsiteY22" fmla="*/ 8212 h 10000"/>
                  <a:gd name="connsiteX23" fmla="*/ 6623 w 10000"/>
                  <a:gd name="connsiteY23" fmla="*/ 8212 h 10000"/>
                  <a:gd name="connsiteX24" fmla="*/ 6623 w 10000"/>
                  <a:gd name="connsiteY24" fmla="*/ 8116 h 10000"/>
                  <a:gd name="connsiteX25" fmla="*/ 6623 w 10000"/>
                  <a:gd name="connsiteY25" fmla="*/ 8116 h 10000"/>
                  <a:gd name="connsiteX26" fmla="*/ 6753 w 10000"/>
                  <a:gd name="connsiteY26" fmla="*/ 8116 h 10000"/>
                  <a:gd name="connsiteX27" fmla="*/ 6753 w 10000"/>
                  <a:gd name="connsiteY27" fmla="*/ 8116 h 10000"/>
                  <a:gd name="connsiteX28" fmla="*/ 6883 w 10000"/>
                  <a:gd name="connsiteY28" fmla="*/ 8020 h 10000"/>
                  <a:gd name="connsiteX29" fmla="*/ 6883 w 10000"/>
                  <a:gd name="connsiteY29" fmla="*/ 7923 h 10000"/>
                  <a:gd name="connsiteX30" fmla="*/ 6883 w 10000"/>
                  <a:gd name="connsiteY30" fmla="*/ 7923 h 10000"/>
                  <a:gd name="connsiteX31" fmla="*/ 7143 w 10000"/>
                  <a:gd name="connsiteY31" fmla="*/ 7826 h 10000"/>
                  <a:gd name="connsiteX32" fmla="*/ 7662 w 10000"/>
                  <a:gd name="connsiteY32" fmla="*/ 7343 h 10000"/>
                  <a:gd name="connsiteX33" fmla="*/ 8571 w 10000"/>
                  <a:gd name="connsiteY33" fmla="*/ 6570 h 10000"/>
                  <a:gd name="connsiteX34" fmla="*/ 9610 w 10000"/>
                  <a:gd name="connsiteY34" fmla="*/ 5701 h 10000"/>
                  <a:gd name="connsiteX35" fmla="*/ 9740 w 10000"/>
                  <a:gd name="connsiteY35" fmla="*/ 5604 h 10000"/>
                  <a:gd name="connsiteX36" fmla="*/ 10000 w 10000"/>
                  <a:gd name="connsiteY36" fmla="*/ 5410 h 10000"/>
                  <a:gd name="connsiteX37" fmla="*/ 10000 w 10000"/>
                  <a:gd name="connsiteY37" fmla="*/ 5410 h 10000"/>
                  <a:gd name="connsiteX38" fmla="*/ 10000 w 10000"/>
                  <a:gd name="connsiteY38" fmla="*/ 5314 h 10000"/>
                  <a:gd name="connsiteX39" fmla="*/ 10000 w 10000"/>
                  <a:gd name="connsiteY39" fmla="*/ 5314 h 10000"/>
                  <a:gd name="connsiteX40" fmla="*/ 5844 w 10000"/>
                  <a:gd name="connsiteY40" fmla="*/ 2125 h 10000"/>
                  <a:gd name="connsiteX41" fmla="*/ 2208 w 10000"/>
                  <a:gd name="connsiteY41" fmla="*/ 0 h 10000"/>
                  <a:gd name="connsiteX42" fmla="*/ 2727 w 10000"/>
                  <a:gd name="connsiteY42" fmla="*/ 2995 h 10000"/>
                  <a:gd name="connsiteX43" fmla="*/ 2338 w 10000"/>
                  <a:gd name="connsiteY43" fmla="*/ 8406 h 10000"/>
                  <a:gd name="connsiteX44" fmla="*/ 0 w 10000"/>
                  <a:gd name="connsiteY4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623 w 10000"/>
                  <a:gd name="connsiteY20" fmla="*/ 8212 h 10000"/>
                  <a:gd name="connsiteX21" fmla="*/ 6623 w 10000"/>
                  <a:gd name="connsiteY21" fmla="*/ 8212 h 10000"/>
                  <a:gd name="connsiteX22" fmla="*/ 6623 w 10000"/>
                  <a:gd name="connsiteY22" fmla="*/ 8212 h 10000"/>
                  <a:gd name="connsiteX23" fmla="*/ 6623 w 10000"/>
                  <a:gd name="connsiteY23" fmla="*/ 8116 h 10000"/>
                  <a:gd name="connsiteX24" fmla="*/ 6623 w 10000"/>
                  <a:gd name="connsiteY24" fmla="*/ 8116 h 10000"/>
                  <a:gd name="connsiteX25" fmla="*/ 6753 w 10000"/>
                  <a:gd name="connsiteY25" fmla="*/ 8116 h 10000"/>
                  <a:gd name="connsiteX26" fmla="*/ 6753 w 10000"/>
                  <a:gd name="connsiteY26" fmla="*/ 8116 h 10000"/>
                  <a:gd name="connsiteX27" fmla="*/ 6883 w 10000"/>
                  <a:gd name="connsiteY27" fmla="*/ 8020 h 10000"/>
                  <a:gd name="connsiteX28" fmla="*/ 6883 w 10000"/>
                  <a:gd name="connsiteY28" fmla="*/ 7923 h 10000"/>
                  <a:gd name="connsiteX29" fmla="*/ 6883 w 10000"/>
                  <a:gd name="connsiteY29" fmla="*/ 7923 h 10000"/>
                  <a:gd name="connsiteX30" fmla="*/ 7143 w 10000"/>
                  <a:gd name="connsiteY30" fmla="*/ 7826 h 10000"/>
                  <a:gd name="connsiteX31" fmla="*/ 7662 w 10000"/>
                  <a:gd name="connsiteY31" fmla="*/ 7343 h 10000"/>
                  <a:gd name="connsiteX32" fmla="*/ 8571 w 10000"/>
                  <a:gd name="connsiteY32" fmla="*/ 6570 h 10000"/>
                  <a:gd name="connsiteX33" fmla="*/ 9610 w 10000"/>
                  <a:gd name="connsiteY33" fmla="*/ 5701 h 10000"/>
                  <a:gd name="connsiteX34" fmla="*/ 9740 w 10000"/>
                  <a:gd name="connsiteY34" fmla="*/ 5604 h 10000"/>
                  <a:gd name="connsiteX35" fmla="*/ 10000 w 10000"/>
                  <a:gd name="connsiteY35" fmla="*/ 5410 h 10000"/>
                  <a:gd name="connsiteX36" fmla="*/ 10000 w 10000"/>
                  <a:gd name="connsiteY36" fmla="*/ 5410 h 10000"/>
                  <a:gd name="connsiteX37" fmla="*/ 10000 w 10000"/>
                  <a:gd name="connsiteY37" fmla="*/ 5314 h 10000"/>
                  <a:gd name="connsiteX38" fmla="*/ 10000 w 10000"/>
                  <a:gd name="connsiteY38" fmla="*/ 5314 h 10000"/>
                  <a:gd name="connsiteX39" fmla="*/ 5844 w 10000"/>
                  <a:gd name="connsiteY39" fmla="*/ 2125 h 10000"/>
                  <a:gd name="connsiteX40" fmla="*/ 2208 w 10000"/>
                  <a:gd name="connsiteY40" fmla="*/ 0 h 10000"/>
                  <a:gd name="connsiteX41" fmla="*/ 2727 w 10000"/>
                  <a:gd name="connsiteY41" fmla="*/ 2995 h 10000"/>
                  <a:gd name="connsiteX42" fmla="*/ 2338 w 10000"/>
                  <a:gd name="connsiteY42" fmla="*/ 8406 h 10000"/>
                  <a:gd name="connsiteX43" fmla="*/ 0 w 10000"/>
                  <a:gd name="connsiteY4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623 w 10000"/>
                  <a:gd name="connsiteY19" fmla="*/ 8212 h 10000"/>
                  <a:gd name="connsiteX20" fmla="*/ 6623 w 10000"/>
                  <a:gd name="connsiteY20" fmla="*/ 8212 h 10000"/>
                  <a:gd name="connsiteX21" fmla="*/ 6623 w 10000"/>
                  <a:gd name="connsiteY21" fmla="*/ 8212 h 10000"/>
                  <a:gd name="connsiteX22" fmla="*/ 6623 w 10000"/>
                  <a:gd name="connsiteY22" fmla="*/ 8116 h 10000"/>
                  <a:gd name="connsiteX23" fmla="*/ 6623 w 10000"/>
                  <a:gd name="connsiteY23" fmla="*/ 8116 h 10000"/>
                  <a:gd name="connsiteX24" fmla="*/ 6753 w 10000"/>
                  <a:gd name="connsiteY24" fmla="*/ 8116 h 10000"/>
                  <a:gd name="connsiteX25" fmla="*/ 6753 w 10000"/>
                  <a:gd name="connsiteY25" fmla="*/ 8116 h 10000"/>
                  <a:gd name="connsiteX26" fmla="*/ 6883 w 10000"/>
                  <a:gd name="connsiteY26" fmla="*/ 8020 h 10000"/>
                  <a:gd name="connsiteX27" fmla="*/ 6883 w 10000"/>
                  <a:gd name="connsiteY27" fmla="*/ 7923 h 10000"/>
                  <a:gd name="connsiteX28" fmla="*/ 6883 w 10000"/>
                  <a:gd name="connsiteY28" fmla="*/ 7923 h 10000"/>
                  <a:gd name="connsiteX29" fmla="*/ 7143 w 10000"/>
                  <a:gd name="connsiteY29" fmla="*/ 7826 h 10000"/>
                  <a:gd name="connsiteX30" fmla="*/ 7662 w 10000"/>
                  <a:gd name="connsiteY30" fmla="*/ 7343 h 10000"/>
                  <a:gd name="connsiteX31" fmla="*/ 8571 w 10000"/>
                  <a:gd name="connsiteY31" fmla="*/ 6570 h 10000"/>
                  <a:gd name="connsiteX32" fmla="*/ 9610 w 10000"/>
                  <a:gd name="connsiteY32" fmla="*/ 5701 h 10000"/>
                  <a:gd name="connsiteX33" fmla="*/ 9740 w 10000"/>
                  <a:gd name="connsiteY33" fmla="*/ 5604 h 10000"/>
                  <a:gd name="connsiteX34" fmla="*/ 10000 w 10000"/>
                  <a:gd name="connsiteY34" fmla="*/ 5410 h 10000"/>
                  <a:gd name="connsiteX35" fmla="*/ 10000 w 10000"/>
                  <a:gd name="connsiteY35" fmla="*/ 5410 h 10000"/>
                  <a:gd name="connsiteX36" fmla="*/ 10000 w 10000"/>
                  <a:gd name="connsiteY36" fmla="*/ 5314 h 10000"/>
                  <a:gd name="connsiteX37" fmla="*/ 10000 w 10000"/>
                  <a:gd name="connsiteY37" fmla="*/ 5314 h 10000"/>
                  <a:gd name="connsiteX38" fmla="*/ 5844 w 10000"/>
                  <a:gd name="connsiteY38" fmla="*/ 2125 h 10000"/>
                  <a:gd name="connsiteX39" fmla="*/ 2208 w 10000"/>
                  <a:gd name="connsiteY39" fmla="*/ 0 h 10000"/>
                  <a:gd name="connsiteX40" fmla="*/ 2727 w 10000"/>
                  <a:gd name="connsiteY40" fmla="*/ 2995 h 10000"/>
                  <a:gd name="connsiteX41" fmla="*/ 2338 w 10000"/>
                  <a:gd name="connsiteY41" fmla="*/ 8406 h 10000"/>
                  <a:gd name="connsiteX42" fmla="*/ 0 w 10000"/>
                  <a:gd name="connsiteY4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234 w 10000"/>
                  <a:gd name="connsiteY13" fmla="*/ 8503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623 w 10000"/>
                  <a:gd name="connsiteY18" fmla="*/ 8212 h 10000"/>
                  <a:gd name="connsiteX19" fmla="*/ 6623 w 10000"/>
                  <a:gd name="connsiteY19" fmla="*/ 8212 h 10000"/>
                  <a:gd name="connsiteX20" fmla="*/ 6623 w 10000"/>
                  <a:gd name="connsiteY20" fmla="*/ 8212 h 10000"/>
                  <a:gd name="connsiteX21" fmla="*/ 6623 w 10000"/>
                  <a:gd name="connsiteY21" fmla="*/ 8116 h 10000"/>
                  <a:gd name="connsiteX22" fmla="*/ 6623 w 10000"/>
                  <a:gd name="connsiteY22" fmla="*/ 8116 h 10000"/>
                  <a:gd name="connsiteX23" fmla="*/ 6753 w 10000"/>
                  <a:gd name="connsiteY23" fmla="*/ 8116 h 10000"/>
                  <a:gd name="connsiteX24" fmla="*/ 6753 w 10000"/>
                  <a:gd name="connsiteY24" fmla="*/ 8116 h 10000"/>
                  <a:gd name="connsiteX25" fmla="*/ 6883 w 10000"/>
                  <a:gd name="connsiteY25" fmla="*/ 8020 h 10000"/>
                  <a:gd name="connsiteX26" fmla="*/ 6883 w 10000"/>
                  <a:gd name="connsiteY26" fmla="*/ 7923 h 10000"/>
                  <a:gd name="connsiteX27" fmla="*/ 6883 w 10000"/>
                  <a:gd name="connsiteY27" fmla="*/ 7923 h 10000"/>
                  <a:gd name="connsiteX28" fmla="*/ 7143 w 10000"/>
                  <a:gd name="connsiteY28" fmla="*/ 7826 h 10000"/>
                  <a:gd name="connsiteX29" fmla="*/ 7662 w 10000"/>
                  <a:gd name="connsiteY29" fmla="*/ 7343 h 10000"/>
                  <a:gd name="connsiteX30" fmla="*/ 8571 w 10000"/>
                  <a:gd name="connsiteY30" fmla="*/ 6570 h 10000"/>
                  <a:gd name="connsiteX31" fmla="*/ 9610 w 10000"/>
                  <a:gd name="connsiteY31" fmla="*/ 5701 h 10000"/>
                  <a:gd name="connsiteX32" fmla="*/ 9740 w 10000"/>
                  <a:gd name="connsiteY32" fmla="*/ 5604 h 10000"/>
                  <a:gd name="connsiteX33" fmla="*/ 10000 w 10000"/>
                  <a:gd name="connsiteY33" fmla="*/ 5410 h 10000"/>
                  <a:gd name="connsiteX34" fmla="*/ 10000 w 10000"/>
                  <a:gd name="connsiteY34" fmla="*/ 5410 h 10000"/>
                  <a:gd name="connsiteX35" fmla="*/ 10000 w 10000"/>
                  <a:gd name="connsiteY35" fmla="*/ 5314 h 10000"/>
                  <a:gd name="connsiteX36" fmla="*/ 10000 w 10000"/>
                  <a:gd name="connsiteY36" fmla="*/ 5314 h 10000"/>
                  <a:gd name="connsiteX37" fmla="*/ 5844 w 10000"/>
                  <a:gd name="connsiteY37" fmla="*/ 2125 h 10000"/>
                  <a:gd name="connsiteX38" fmla="*/ 2208 w 10000"/>
                  <a:gd name="connsiteY38" fmla="*/ 0 h 10000"/>
                  <a:gd name="connsiteX39" fmla="*/ 2727 w 10000"/>
                  <a:gd name="connsiteY39" fmla="*/ 2995 h 10000"/>
                  <a:gd name="connsiteX40" fmla="*/ 2338 w 10000"/>
                  <a:gd name="connsiteY40" fmla="*/ 8406 h 10000"/>
                  <a:gd name="connsiteX41" fmla="*/ 0 w 10000"/>
                  <a:gd name="connsiteY4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234 w 10000"/>
                  <a:gd name="connsiteY12" fmla="*/ 8503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623 w 10000"/>
                  <a:gd name="connsiteY17" fmla="*/ 8212 h 10000"/>
                  <a:gd name="connsiteX18" fmla="*/ 6623 w 10000"/>
                  <a:gd name="connsiteY18" fmla="*/ 8212 h 10000"/>
                  <a:gd name="connsiteX19" fmla="*/ 6623 w 10000"/>
                  <a:gd name="connsiteY19" fmla="*/ 8212 h 10000"/>
                  <a:gd name="connsiteX20" fmla="*/ 6623 w 10000"/>
                  <a:gd name="connsiteY20" fmla="*/ 8116 h 10000"/>
                  <a:gd name="connsiteX21" fmla="*/ 6623 w 10000"/>
                  <a:gd name="connsiteY21" fmla="*/ 8116 h 10000"/>
                  <a:gd name="connsiteX22" fmla="*/ 6753 w 10000"/>
                  <a:gd name="connsiteY22" fmla="*/ 8116 h 10000"/>
                  <a:gd name="connsiteX23" fmla="*/ 6753 w 10000"/>
                  <a:gd name="connsiteY23" fmla="*/ 8116 h 10000"/>
                  <a:gd name="connsiteX24" fmla="*/ 6883 w 10000"/>
                  <a:gd name="connsiteY24" fmla="*/ 8020 h 10000"/>
                  <a:gd name="connsiteX25" fmla="*/ 6883 w 10000"/>
                  <a:gd name="connsiteY25" fmla="*/ 7923 h 10000"/>
                  <a:gd name="connsiteX26" fmla="*/ 6883 w 10000"/>
                  <a:gd name="connsiteY26" fmla="*/ 7923 h 10000"/>
                  <a:gd name="connsiteX27" fmla="*/ 7143 w 10000"/>
                  <a:gd name="connsiteY27" fmla="*/ 7826 h 10000"/>
                  <a:gd name="connsiteX28" fmla="*/ 7662 w 10000"/>
                  <a:gd name="connsiteY28" fmla="*/ 7343 h 10000"/>
                  <a:gd name="connsiteX29" fmla="*/ 8571 w 10000"/>
                  <a:gd name="connsiteY29" fmla="*/ 6570 h 10000"/>
                  <a:gd name="connsiteX30" fmla="*/ 9610 w 10000"/>
                  <a:gd name="connsiteY30" fmla="*/ 5701 h 10000"/>
                  <a:gd name="connsiteX31" fmla="*/ 9740 w 10000"/>
                  <a:gd name="connsiteY31" fmla="*/ 5604 h 10000"/>
                  <a:gd name="connsiteX32" fmla="*/ 10000 w 10000"/>
                  <a:gd name="connsiteY32" fmla="*/ 5410 h 10000"/>
                  <a:gd name="connsiteX33" fmla="*/ 10000 w 10000"/>
                  <a:gd name="connsiteY33" fmla="*/ 5410 h 10000"/>
                  <a:gd name="connsiteX34" fmla="*/ 10000 w 10000"/>
                  <a:gd name="connsiteY34" fmla="*/ 5314 h 10000"/>
                  <a:gd name="connsiteX35" fmla="*/ 10000 w 10000"/>
                  <a:gd name="connsiteY35" fmla="*/ 5314 h 10000"/>
                  <a:gd name="connsiteX36" fmla="*/ 5844 w 10000"/>
                  <a:gd name="connsiteY36" fmla="*/ 2125 h 10000"/>
                  <a:gd name="connsiteX37" fmla="*/ 2208 w 10000"/>
                  <a:gd name="connsiteY37" fmla="*/ 0 h 10000"/>
                  <a:gd name="connsiteX38" fmla="*/ 2727 w 10000"/>
                  <a:gd name="connsiteY38" fmla="*/ 2995 h 10000"/>
                  <a:gd name="connsiteX39" fmla="*/ 2338 w 10000"/>
                  <a:gd name="connsiteY39" fmla="*/ 8406 h 10000"/>
                  <a:gd name="connsiteX40" fmla="*/ 0 w 10000"/>
                  <a:gd name="connsiteY4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234 w 10000"/>
                  <a:gd name="connsiteY11" fmla="*/ 8503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623 w 10000"/>
                  <a:gd name="connsiteY16" fmla="*/ 8212 h 10000"/>
                  <a:gd name="connsiteX17" fmla="*/ 6623 w 10000"/>
                  <a:gd name="connsiteY17" fmla="*/ 8212 h 10000"/>
                  <a:gd name="connsiteX18" fmla="*/ 6623 w 10000"/>
                  <a:gd name="connsiteY18" fmla="*/ 8212 h 10000"/>
                  <a:gd name="connsiteX19" fmla="*/ 6623 w 10000"/>
                  <a:gd name="connsiteY19" fmla="*/ 8116 h 10000"/>
                  <a:gd name="connsiteX20" fmla="*/ 6623 w 10000"/>
                  <a:gd name="connsiteY20" fmla="*/ 8116 h 10000"/>
                  <a:gd name="connsiteX21" fmla="*/ 6753 w 10000"/>
                  <a:gd name="connsiteY21" fmla="*/ 8116 h 10000"/>
                  <a:gd name="connsiteX22" fmla="*/ 6753 w 10000"/>
                  <a:gd name="connsiteY22" fmla="*/ 8116 h 10000"/>
                  <a:gd name="connsiteX23" fmla="*/ 6883 w 10000"/>
                  <a:gd name="connsiteY23" fmla="*/ 8020 h 10000"/>
                  <a:gd name="connsiteX24" fmla="*/ 6883 w 10000"/>
                  <a:gd name="connsiteY24" fmla="*/ 7923 h 10000"/>
                  <a:gd name="connsiteX25" fmla="*/ 6883 w 10000"/>
                  <a:gd name="connsiteY25" fmla="*/ 7923 h 10000"/>
                  <a:gd name="connsiteX26" fmla="*/ 7143 w 10000"/>
                  <a:gd name="connsiteY26" fmla="*/ 7826 h 10000"/>
                  <a:gd name="connsiteX27" fmla="*/ 7662 w 10000"/>
                  <a:gd name="connsiteY27" fmla="*/ 7343 h 10000"/>
                  <a:gd name="connsiteX28" fmla="*/ 8571 w 10000"/>
                  <a:gd name="connsiteY28" fmla="*/ 6570 h 10000"/>
                  <a:gd name="connsiteX29" fmla="*/ 9610 w 10000"/>
                  <a:gd name="connsiteY29" fmla="*/ 5701 h 10000"/>
                  <a:gd name="connsiteX30" fmla="*/ 9740 w 10000"/>
                  <a:gd name="connsiteY30" fmla="*/ 5604 h 10000"/>
                  <a:gd name="connsiteX31" fmla="*/ 10000 w 10000"/>
                  <a:gd name="connsiteY31" fmla="*/ 5410 h 10000"/>
                  <a:gd name="connsiteX32" fmla="*/ 10000 w 10000"/>
                  <a:gd name="connsiteY32" fmla="*/ 5410 h 10000"/>
                  <a:gd name="connsiteX33" fmla="*/ 10000 w 10000"/>
                  <a:gd name="connsiteY33" fmla="*/ 5314 h 10000"/>
                  <a:gd name="connsiteX34" fmla="*/ 10000 w 10000"/>
                  <a:gd name="connsiteY34" fmla="*/ 5314 h 10000"/>
                  <a:gd name="connsiteX35" fmla="*/ 5844 w 10000"/>
                  <a:gd name="connsiteY35" fmla="*/ 2125 h 10000"/>
                  <a:gd name="connsiteX36" fmla="*/ 2208 w 10000"/>
                  <a:gd name="connsiteY36" fmla="*/ 0 h 10000"/>
                  <a:gd name="connsiteX37" fmla="*/ 2727 w 10000"/>
                  <a:gd name="connsiteY37" fmla="*/ 2995 h 10000"/>
                  <a:gd name="connsiteX38" fmla="*/ 2338 w 10000"/>
                  <a:gd name="connsiteY38" fmla="*/ 8406 h 10000"/>
                  <a:gd name="connsiteX39" fmla="*/ 0 w 10000"/>
                  <a:gd name="connsiteY3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6104 w 10000"/>
                  <a:gd name="connsiteY9" fmla="*/ 8599 h 10000"/>
                  <a:gd name="connsiteX10" fmla="*/ 6234 w 10000"/>
                  <a:gd name="connsiteY10" fmla="*/ 8503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623 w 10000"/>
                  <a:gd name="connsiteY15" fmla="*/ 8212 h 10000"/>
                  <a:gd name="connsiteX16" fmla="*/ 6623 w 10000"/>
                  <a:gd name="connsiteY16" fmla="*/ 8212 h 10000"/>
                  <a:gd name="connsiteX17" fmla="*/ 6623 w 10000"/>
                  <a:gd name="connsiteY17" fmla="*/ 8212 h 10000"/>
                  <a:gd name="connsiteX18" fmla="*/ 6623 w 10000"/>
                  <a:gd name="connsiteY18" fmla="*/ 8116 h 10000"/>
                  <a:gd name="connsiteX19" fmla="*/ 6623 w 10000"/>
                  <a:gd name="connsiteY19" fmla="*/ 8116 h 10000"/>
                  <a:gd name="connsiteX20" fmla="*/ 6753 w 10000"/>
                  <a:gd name="connsiteY20" fmla="*/ 8116 h 10000"/>
                  <a:gd name="connsiteX21" fmla="*/ 6753 w 10000"/>
                  <a:gd name="connsiteY21" fmla="*/ 8116 h 10000"/>
                  <a:gd name="connsiteX22" fmla="*/ 6883 w 10000"/>
                  <a:gd name="connsiteY22" fmla="*/ 8020 h 10000"/>
                  <a:gd name="connsiteX23" fmla="*/ 6883 w 10000"/>
                  <a:gd name="connsiteY23" fmla="*/ 7923 h 10000"/>
                  <a:gd name="connsiteX24" fmla="*/ 6883 w 10000"/>
                  <a:gd name="connsiteY24" fmla="*/ 7923 h 10000"/>
                  <a:gd name="connsiteX25" fmla="*/ 7143 w 10000"/>
                  <a:gd name="connsiteY25" fmla="*/ 7826 h 10000"/>
                  <a:gd name="connsiteX26" fmla="*/ 7662 w 10000"/>
                  <a:gd name="connsiteY26" fmla="*/ 7343 h 10000"/>
                  <a:gd name="connsiteX27" fmla="*/ 8571 w 10000"/>
                  <a:gd name="connsiteY27" fmla="*/ 6570 h 10000"/>
                  <a:gd name="connsiteX28" fmla="*/ 9610 w 10000"/>
                  <a:gd name="connsiteY28" fmla="*/ 5701 h 10000"/>
                  <a:gd name="connsiteX29" fmla="*/ 9740 w 10000"/>
                  <a:gd name="connsiteY29" fmla="*/ 5604 h 10000"/>
                  <a:gd name="connsiteX30" fmla="*/ 10000 w 10000"/>
                  <a:gd name="connsiteY30" fmla="*/ 5410 h 10000"/>
                  <a:gd name="connsiteX31" fmla="*/ 10000 w 10000"/>
                  <a:gd name="connsiteY31" fmla="*/ 5410 h 10000"/>
                  <a:gd name="connsiteX32" fmla="*/ 10000 w 10000"/>
                  <a:gd name="connsiteY32" fmla="*/ 5314 h 10000"/>
                  <a:gd name="connsiteX33" fmla="*/ 10000 w 10000"/>
                  <a:gd name="connsiteY33" fmla="*/ 5314 h 10000"/>
                  <a:gd name="connsiteX34" fmla="*/ 5844 w 10000"/>
                  <a:gd name="connsiteY34" fmla="*/ 2125 h 10000"/>
                  <a:gd name="connsiteX35" fmla="*/ 2208 w 10000"/>
                  <a:gd name="connsiteY35" fmla="*/ 0 h 10000"/>
                  <a:gd name="connsiteX36" fmla="*/ 2727 w 10000"/>
                  <a:gd name="connsiteY36" fmla="*/ 2995 h 10000"/>
                  <a:gd name="connsiteX37" fmla="*/ 2338 w 10000"/>
                  <a:gd name="connsiteY37" fmla="*/ 8406 h 10000"/>
                  <a:gd name="connsiteX38" fmla="*/ 0 w 10000"/>
                  <a:gd name="connsiteY3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6104 w 10000"/>
                  <a:gd name="connsiteY8" fmla="*/ 8599 h 10000"/>
                  <a:gd name="connsiteX9" fmla="*/ 6234 w 10000"/>
                  <a:gd name="connsiteY9" fmla="*/ 8503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623 w 10000"/>
                  <a:gd name="connsiteY14" fmla="*/ 8212 h 10000"/>
                  <a:gd name="connsiteX15" fmla="*/ 6623 w 10000"/>
                  <a:gd name="connsiteY15" fmla="*/ 8212 h 10000"/>
                  <a:gd name="connsiteX16" fmla="*/ 6623 w 10000"/>
                  <a:gd name="connsiteY16" fmla="*/ 8212 h 10000"/>
                  <a:gd name="connsiteX17" fmla="*/ 6623 w 10000"/>
                  <a:gd name="connsiteY17" fmla="*/ 8116 h 10000"/>
                  <a:gd name="connsiteX18" fmla="*/ 6623 w 10000"/>
                  <a:gd name="connsiteY18" fmla="*/ 8116 h 10000"/>
                  <a:gd name="connsiteX19" fmla="*/ 6753 w 10000"/>
                  <a:gd name="connsiteY19" fmla="*/ 8116 h 10000"/>
                  <a:gd name="connsiteX20" fmla="*/ 6753 w 10000"/>
                  <a:gd name="connsiteY20" fmla="*/ 8116 h 10000"/>
                  <a:gd name="connsiteX21" fmla="*/ 6883 w 10000"/>
                  <a:gd name="connsiteY21" fmla="*/ 8020 h 10000"/>
                  <a:gd name="connsiteX22" fmla="*/ 6883 w 10000"/>
                  <a:gd name="connsiteY22" fmla="*/ 7923 h 10000"/>
                  <a:gd name="connsiteX23" fmla="*/ 6883 w 10000"/>
                  <a:gd name="connsiteY23" fmla="*/ 7923 h 10000"/>
                  <a:gd name="connsiteX24" fmla="*/ 7143 w 10000"/>
                  <a:gd name="connsiteY24" fmla="*/ 7826 h 10000"/>
                  <a:gd name="connsiteX25" fmla="*/ 7662 w 10000"/>
                  <a:gd name="connsiteY25" fmla="*/ 7343 h 10000"/>
                  <a:gd name="connsiteX26" fmla="*/ 8571 w 10000"/>
                  <a:gd name="connsiteY26" fmla="*/ 6570 h 10000"/>
                  <a:gd name="connsiteX27" fmla="*/ 9610 w 10000"/>
                  <a:gd name="connsiteY27" fmla="*/ 5701 h 10000"/>
                  <a:gd name="connsiteX28" fmla="*/ 9740 w 10000"/>
                  <a:gd name="connsiteY28" fmla="*/ 5604 h 10000"/>
                  <a:gd name="connsiteX29" fmla="*/ 10000 w 10000"/>
                  <a:gd name="connsiteY29" fmla="*/ 5410 h 10000"/>
                  <a:gd name="connsiteX30" fmla="*/ 10000 w 10000"/>
                  <a:gd name="connsiteY30" fmla="*/ 5410 h 10000"/>
                  <a:gd name="connsiteX31" fmla="*/ 10000 w 10000"/>
                  <a:gd name="connsiteY31" fmla="*/ 5314 h 10000"/>
                  <a:gd name="connsiteX32" fmla="*/ 10000 w 10000"/>
                  <a:gd name="connsiteY32" fmla="*/ 5314 h 10000"/>
                  <a:gd name="connsiteX33" fmla="*/ 5844 w 10000"/>
                  <a:gd name="connsiteY33" fmla="*/ 2125 h 10000"/>
                  <a:gd name="connsiteX34" fmla="*/ 2208 w 10000"/>
                  <a:gd name="connsiteY34" fmla="*/ 0 h 10000"/>
                  <a:gd name="connsiteX35" fmla="*/ 2727 w 10000"/>
                  <a:gd name="connsiteY35" fmla="*/ 2995 h 10000"/>
                  <a:gd name="connsiteX36" fmla="*/ 2338 w 10000"/>
                  <a:gd name="connsiteY36" fmla="*/ 8406 h 10000"/>
                  <a:gd name="connsiteX37" fmla="*/ 0 w 10000"/>
                  <a:gd name="connsiteY3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974 w 10000"/>
                  <a:gd name="connsiteY6" fmla="*/ 8695 h 10000"/>
                  <a:gd name="connsiteX7" fmla="*/ 6104 w 10000"/>
                  <a:gd name="connsiteY7" fmla="*/ 8599 h 10000"/>
                  <a:gd name="connsiteX8" fmla="*/ 6234 w 10000"/>
                  <a:gd name="connsiteY8" fmla="*/ 8503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623 w 10000"/>
                  <a:gd name="connsiteY13" fmla="*/ 8212 h 10000"/>
                  <a:gd name="connsiteX14" fmla="*/ 6623 w 10000"/>
                  <a:gd name="connsiteY14" fmla="*/ 8212 h 10000"/>
                  <a:gd name="connsiteX15" fmla="*/ 6623 w 10000"/>
                  <a:gd name="connsiteY15" fmla="*/ 8212 h 10000"/>
                  <a:gd name="connsiteX16" fmla="*/ 6623 w 10000"/>
                  <a:gd name="connsiteY16" fmla="*/ 8116 h 10000"/>
                  <a:gd name="connsiteX17" fmla="*/ 6623 w 10000"/>
                  <a:gd name="connsiteY17" fmla="*/ 8116 h 10000"/>
                  <a:gd name="connsiteX18" fmla="*/ 6753 w 10000"/>
                  <a:gd name="connsiteY18" fmla="*/ 8116 h 10000"/>
                  <a:gd name="connsiteX19" fmla="*/ 6753 w 10000"/>
                  <a:gd name="connsiteY19" fmla="*/ 8116 h 10000"/>
                  <a:gd name="connsiteX20" fmla="*/ 6883 w 10000"/>
                  <a:gd name="connsiteY20" fmla="*/ 8020 h 10000"/>
                  <a:gd name="connsiteX21" fmla="*/ 6883 w 10000"/>
                  <a:gd name="connsiteY21" fmla="*/ 7923 h 10000"/>
                  <a:gd name="connsiteX22" fmla="*/ 6883 w 10000"/>
                  <a:gd name="connsiteY22" fmla="*/ 7923 h 10000"/>
                  <a:gd name="connsiteX23" fmla="*/ 7143 w 10000"/>
                  <a:gd name="connsiteY23" fmla="*/ 7826 h 10000"/>
                  <a:gd name="connsiteX24" fmla="*/ 7662 w 10000"/>
                  <a:gd name="connsiteY24" fmla="*/ 7343 h 10000"/>
                  <a:gd name="connsiteX25" fmla="*/ 8571 w 10000"/>
                  <a:gd name="connsiteY25" fmla="*/ 6570 h 10000"/>
                  <a:gd name="connsiteX26" fmla="*/ 9610 w 10000"/>
                  <a:gd name="connsiteY26" fmla="*/ 5701 h 10000"/>
                  <a:gd name="connsiteX27" fmla="*/ 9740 w 10000"/>
                  <a:gd name="connsiteY27" fmla="*/ 5604 h 10000"/>
                  <a:gd name="connsiteX28" fmla="*/ 10000 w 10000"/>
                  <a:gd name="connsiteY28" fmla="*/ 5410 h 10000"/>
                  <a:gd name="connsiteX29" fmla="*/ 10000 w 10000"/>
                  <a:gd name="connsiteY29" fmla="*/ 5410 h 10000"/>
                  <a:gd name="connsiteX30" fmla="*/ 10000 w 10000"/>
                  <a:gd name="connsiteY30" fmla="*/ 5314 h 10000"/>
                  <a:gd name="connsiteX31" fmla="*/ 10000 w 10000"/>
                  <a:gd name="connsiteY31" fmla="*/ 5314 h 10000"/>
                  <a:gd name="connsiteX32" fmla="*/ 5844 w 10000"/>
                  <a:gd name="connsiteY32" fmla="*/ 2125 h 10000"/>
                  <a:gd name="connsiteX33" fmla="*/ 2208 w 10000"/>
                  <a:gd name="connsiteY33" fmla="*/ 0 h 10000"/>
                  <a:gd name="connsiteX34" fmla="*/ 2727 w 10000"/>
                  <a:gd name="connsiteY34" fmla="*/ 2995 h 10000"/>
                  <a:gd name="connsiteX35" fmla="*/ 2338 w 10000"/>
                  <a:gd name="connsiteY35" fmla="*/ 8406 h 10000"/>
                  <a:gd name="connsiteX36" fmla="*/ 0 w 10000"/>
                  <a:gd name="connsiteY3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974 w 10000"/>
                  <a:gd name="connsiteY5" fmla="*/ 8695 h 10000"/>
                  <a:gd name="connsiteX6" fmla="*/ 6104 w 10000"/>
                  <a:gd name="connsiteY6" fmla="*/ 8599 h 10000"/>
                  <a:gd name="connsiteX7" fmla="*/ 6234 w 10000"/>
                  <a:gd name="connsiteY7" fmla="*/ 8503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623 w 10000"/>
                  <a:gd name="connsiteY12" fmla="*/ 8212 h 10000"/>
                  <a:gd name="connsiteX13" fmla="*/ 6623 w 10000"/>
                  <a:gd name="connsiteY13" fmla="*/ 8212 h 10000"/>
                  <a:gd name="connsiteX14" fmla="*/ 6623 w 10000"/>
                  <a:gd name="connsiteY14" fmla="*/ 8212 h 10000"/>
                  <a:gd name="connsiteX15" fmla="*/ 6623 w 10000"/>
                  <a:gd name="connsiteY15" fmla="*/ 8116 h 10000"/>
                  <a:gd name="connsiteX16" fmla="*/ 6623 w 10000"/>
                  <a:gd name="connsiteY16" fmla="*/ 8116 h 10000"/>
                  <a:gd name="connsiteX17" fmla="*/ 6753 w 10000"/>
                  <a:gd name="connsiteY17" fmla="*/ 8116 h 10000"/>
                  <a:gd name="connsiteX18" fmla="*/ 6753 w 10000"/>
                  <a:gd name="connsiteY18" fmla="*/ 8116 h 10000"/>
                  <a:gd name="connsiteX19" fmla="*/ 6883 w 10000"/>
                  <a:gd name="connsiteY19" fmla="*/ 8020 h 10000"/>
                  <a:gd name="connsiteX20" fmla="*/ 6883 w 10000"/>
                  <a:gd name="connsiteY20" fmla="*/ 7923 h 10000"/>
                  <a:gd name="connsiteX21" fmla="*/ 6883 w 10000"/>
                  <a:gd name="connsiteY21" fmla="*/ 7923 h 10000"/>
                  <a:gd name="connsiteX22" fmla="*/ 7143 w 10000"/>
                  <a:gd name="connsiteY22" fmla="*/ 7826 h 10000"/>
                  <a:gd name="connsiteX23" fmla="*/ 7662 w 10000"/>
                  <a:gd name="connsiteY23" fmla="*/ 7343 h 10000"/>
                  <a:gd name="connsiteX24" fmla="*/ 8571 w 10000"/>
                  <a:gd name="connsiteY24" fmla="*/ 6570 h 10000"/>
                  <a:gd name="connsiteX25" fmla="*/ 9610 w 10000"/>
                  <a:gd name="connsiteY25" fmla="*/ 5701 h 10000"/>
                  <a:gd name="connsiteX26" fmla="*/ 9740 w 10000"/>
                  <a:gd name="connsiteY26" fmla="*/ 5604 h 10000"/>
                  <a:gd name="connsiteX27" fmla="*/ 10000 w 10000"/>
                  <a:gd name="connsiteY27" fmla="*/ 5410 h 10000"/>
                  <a:gd name="connsiteX28" fmla="*/ 10000 w 10000"/>
                  <a:gd name="connsiteY28" fmla="*/ 5410 h 10000"/>
                  <a:gd name="connsiteX29" fmla="*/ 10000 w 10000"/>
                  <a:gd name="connsiteY29" fmla="*/ 5314 h 10000"/>
                  <a:gd name="connsiteX30" fmla="*/ 10000 w 10000"/>
                  <a:gd name="connsiteY30" fmla="*/ 5314 h 10000"/>
                  <a:gd name="connsiteX31" fmla="*/ 5844 w 10000"/>
                  <a:gd name="connsiteY31" fmla="*/ 2125 h 10000"/>
                  <a:gd name="connsiteX32" fmla="*/ 2208 w 10000"/>
                  <a:gd name="connsiteY32" fmla="*/ 0 h 10000"/>
                  <a:gd name="connsiteX33" fmla="*/ 2727 w 10000"/>
                  <a:gd name="connsiteY33" fmla="*/ 2995 h 10000"/>
                  <a:gd name="connsiteX34" fmla="*/ 2338 w 10000"/>
                  <a:gd name="connsiteY34" fmla="*/ 8406 h 10000"/>
                  <a:gd name="connsiteX35" fmla="*/ 0 w 10000"/>
                  <a:gd name="connsiteY3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974 w 10000"/>
                  <a:gd name="connsiteY4" fmla="*/ 8695 h 10000"/>
                  <a:gd name="connsiteX5" fmla="*/ 6104 w 10000"/>
                  <a:gd name="connsiteY5" fmla="*/ 8599 h 10000"/>
                  <a:gd name="connsiteX6" fmla="*/ 6234 w 10000"/>
                  <a:gd name="connsiteY6" fmla="*/ 8503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623 w 10000"/>
                  <a:gd name="connsiteY11" fmla="*/ 8212 h 10000"/>
                  <a:gd name="connsiteX12" fmla="*/ 6623 w 10000"/>
                  <a:gd name="connsiteY12" fmla="*/ 8212 h 10000"/>
                  <a:gd name="connsiteX13" fmla="*/ 6623 w 10000"/>
                  <a:gd name="connsiteY13" fmla="*/ 8212 h 10000"/>
                  <a:gd name="connsiteX14" fmla="*/ 6623 w 10000"/>
                  <a:gd name="connsiteY14" fmla="*/ 8116 h 10000"/>
                  <a:gd name="connsiteX15" fmla="*/ 6623 w 10000"/>
                  <a:gd name="connsiteY15" fmla="*/ 8116 h 10000"/>
                  <a:gd name="connsiteX16" fmla="*/ 6753 w 10000"/>
                  <a:gd name="connsiteY16" fmla="*/ 8116 h 10000"/>
                  <a:gd name="connsiteX17" fmla="*/ 6753 w 10000"/>
                  <a:gd name="connsiteY17" fmla="*/ 8116 h 10000"/>
                  <a:gd name="connsiteX18" fmla="*/ 6883 w 10000"/>
                  <a:gd name="connsiteY18" fmla="*/ 8020 h 10000"/>
                  <a:gd name="connsiteX19" fmla="*/ 6883 w 10000"/>
                  <a:gd name="connsiteY19" fmla="*/ 7923 h 10000"/>
                  <a:gd name="connsiteX20" fmla="*/ 6883 w 10000"/>
                  <a:gd name="connsiteY20" fmla="*/ 7923 h 10000"/>
                  <a:gd name="connsiteX21" fmla="*/ 7143 w 10000"/>
                  <a:gd name="connsiteY21" fmla="*/ 7826 h 10000"/>
                  <a:gd name="connsiteX22" fmla="*/ 7662 w 10000"/>
                  <a:gd name="connsiteY22" fmla="*/ 7343 h 10000"/>
                  <a:gd name="connsiteX23" fmla="*/ 8571 w 10000"/>
                  <a:gd name="connsiteY23" fmla="*/ 6570 h 10000"/>
                  <a:gd name="connsiteX24" fmla="*/ 9610 w 10000"/>
                  <a:gd name="connsiteY24" fmla="*/ 5701 h 10000"/>
                  <a:gd name="connsiteX25" fmla="*/ 9740 w 10000"/>
                  <a:gd name="connsiteY25" fmla="*/ 5604 h 10000"/>
                  <a:gd name="connsiteX26" fmla="*/ 10000 w 10000"/>
                  <a:gd name="connsiteY26" fmla="*/ 5410 h 10000"/>
                  <a:gd name="connsiteX27" fmla="*/ 10000 w 10000"/>
                  <a:gd name="connsiteY27" fmla="*/ 5410 h 10000"/>
                  <a:gd name="connsiteX28" fmla="*/ 10000 w 10000"/>
                  <a:gd name="connsiteY28" fmla="*/ 5314 h 10000"/>
                  <a:gd name="connsiteX29" fmla="*/ 10000 w 10000"/>
                  <a:gd name="connsiteY29" fmla="*/ 5314 h 10000"/>
                  <a:gd name="connsiteX30" fmla="*/ 5844 w 10000"/>
                  <a:gd name="connsiteY30" fmla="*/ 2125 h 10000"/>
                  <a:gd name="connsiteX31" fmla="*/ 2208 w 10000"/>
                  <a:gd name="connsiteY31" fmla="*/ 0 h 10000"/>
                  <a:gd name="connsiteX32" fmla="*/ 2727 w 10000"/>
                  <a:gd name="connsiteY32" fmla="*/ 2995 h 10000"/>
                  <a:gd name="connsiteX33" fmla="*/ 2338 w 10000"/>
                  <a:gd name="connsiteY33" fmla="*/ 8406 h 10000"/>
                  <a:gd name="connsiteX34" fmla="*/ 0 w 10000"/>
                  <a:gd name="connsiteY3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104 w 10000"/>
                  <a:gd name="connsiteY4" fmla="*/ 8599 h 10000"/>
                  <a:gd name="connsiteX5" fmla="*/ 6234 w 10000"/>
                  <a:gd name="connsiteY5" fmla="*/ 8503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623 w 10000"/>
                  <a:gd name="connsiteY10" fmla="*/ 8212 h 10000"/>
                  <a:gd name="connsiteX11" fmla="*/ 6623 w 10000"/>
                  <a:gd name="connsiteY11" fmla="*/ 8212 h 10000"/>
                  <a:gd name="connsiteX12" fmla="*/ 6623 w 10000"/>
                  <a:gd name="connsiteY12" fmla="*/ 8212 h 10000"/>
                  <a:gd name="connsiteX13" fmla="*/ 6623 w 10000"/>
                  <a:gd name="connsiteY13" fmla="*/ 8116 h 10000"/>
                  <a:gd name="connsiteX14" fmla="*/ 6623 w 10000"/>
                  <a:gd name="connsiteY14" fmla="*/ 8116 h 10000"/>
                  <a:gd name="connsiteX15" fmla="*/ 6753 w 10000"/>
                  <a:gd name="connsiteY15" fmla="*/ 8116 h 10000"/>
                  <a:gd name="connsiteX16" fmla="*/ 6753 w 10000"/>
                  <a:gd name="connsiteY16" fmla="*/ 8116 h 10000"/>
                  <a:gd name="connsiteX17" fmla="*/ 6883 w 10000"/>
                  <a:gd name="connsiteY17" fmla="*/ 8020 h 10000"/>
                  <a:gd name="connsiteX18" fmla="*/ 6883 w 10000"/>
                  <a:gd name="connsiteY18" fmla="*/ 7923 h 10000"/>
                  <a:gd name="connsiteX19" fmla="*/ 6883 w 10000"/>
                  <a:gd name="connsiteY19" fmla="*/ 7923 h 10000"/>
                  <a:gd name="connsiteX20" fmla="*/ 7143 w 10000"/>
                  <a:gd name="connsiteY20" fmla="*/ 7826 h 10000"/>
                  <a:gd name="connsiteX21" fmla="*/ 7662 w 10000"/>
                  <a:gd name="connsiteY21" fmla="*/ 7343 h 10000"/>
                  <a:gd name="connsiteX22" fmla="*/ 8571 w 10000"/>
                  <a:gd name="connsiteY22" fmla="*/ 6570 h 10000"/>
                  <a:gd name="connsiteX23" fmla="*/ 9610 w 10000"/>
                  <a:gd name="connsiteY23" fmla="*/ 5701 h 10000"/>
                  <a:gd name="connsiteX24" fmla="*/ 9740 w 10000"/>
                  <a:gd name="connsiteY24" fmla="*/ 5604 h 10000"/>
                  <a:gd name="connsiteX25" fmla="*/ 10000 w 10000"/>
                  <a:gd name="connsiteY25" fmla="*/ 5410 h 10000"/>
                  <a:gd name="connsiteX26" fmla="*/ 10000 w 10000"/>
                  <a:gd name="connsiteY26" fmla="*/ 5410 h 10000"/>
                  <a:gd name="connsiteX27" fmla="*/ 10000 w 10000"/>
                  <a:gd name="connsiteY27" fmla="*/ 5314 h 10000"/>
                  <a:gd name="connsiteX28" fmla="*/ 10000 w 10000"/>
                  <a:gd name="connsiteY28" fmla="*/ 5314 h 10000"/>
                  <a:gd name="connsiteX29" fmla="*/ 5844 w 10000"/>
                  <a:gd name="connsiteY29" fmla="*/ 2125 h 10000"/>
                  <a:gd name="connsiteX30" fmla="*/ 2208 w 10000"/>
                  <a:gd name="connsiteY30" fmla="*/ 0 h 10000"/>
                  <a:gd name="connsiteX31" fmla="*/ 2727 w 10000"/>
                  <a:gd name="connsiteY31" fmla="*/ 2995 h 10000"/>
                  <a:gd name="connsiteX32" fmla="*/ 2338 w 10000"/>
                  <a:gd name="connsiteY32" fmla="*/ 8406 h 10000"/>
                  <a:gd name="connsiteX33" fmla="*/ 0 w 10000"/>
                  <a:gd name="connsiteY3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234 w 10000"/>
                  <a:gd name="connsiteY4" fmla="*/ 8503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623 w 10000"/>
                  <a:gd name="connsiteY9" fmla="*/ 8212 h 10000"/>
                  <a:gd name="connsiteX10" fmla="*/ 6623 w 10000"/>
                  <a:gd name="connsiteY10" fmla="*/ 8212 h 10000"/>
                  <a:gd name="connsiteX11" fmla="*/ 6623 w 10000"/>
                  <a:gd name="connsiteY11" fmla="*/ 8212 h 10000"/>
                  <a:gd name="connsiteX12" fmla="*/ 6623 w 10000"/>
                  <a:gd name="connsiteY12" fmla="*/ 8116 h 10000"/>
                  <a:gd name="connsiteX13" fmla="*/ 6623 w 10000"/>
                  <a:gd name="connsiteY13" fmla="*/ 8116 h 10000"/>
                  <a:gd name="connsiteX14" fmla="*/ 6753 w 10000"/>
                  <a:gd name="connsiteY14" fmla="*/ 8116 h 10000"/>
                  <a:gd name="connsiteX15" fmla="*/ 6753 w 10000"/>
                  <a:gd name="connsiteY15" fmla="*/ 8116 h 10000"/>
                  <a:gd name="connsiteX16" fmla="*/ 6883 w 10000"/>
                  <a:gd name="connsiteY16" fmla="*/ 8020 h 10000"/>
                  <a:gd name="connsiteX17" fmla="*/ 6883 w 10000"/>
                  <a:gd name="connsiteY17" fmla="*/ 7923 h 10000"/>
                  <a:gd name="connsiteX18" fmla="*/ 6883 w 10000"/>
                  <a:gd name="connsiteY18" fmla="*/ 7923 h 10000"/>
                  <a:gd name="connsiteX19" fmla="*/ 7143 w 10000"/>
                  <a:gd name="connsiteY19" fmla="*/ 7826 h 10000"/>
                  <a:gd name="connsiteX20" fmla="*/ 7662 w 10000"/>
                  <a:gd name="connsiteY20" fmla="*/ 7343 h 10000"/>
                  <a:gd name="connsiteX21" fmla="*/ 8571 w 10000"/>
                  <a:gd name="connsiteY21" fmla="*/ 6570 h 10000"/>
                  <a:gd name="connsiteX22" fmla="*/ 9610 w 10000"/>
                  <a:gd name="connsiteY22" fmla="*/ 5701 h 10000"/>
                  <a:gd name="connsiteX23" fmla="*/ 9740 w 10000"/>
                  <a:gd name="connsiteY23" fmla="*/ 5604 h 10000"/>
                  <a:gd name="connsiteX24" fmla="*/ 10000 w 10000"/>
                  <a:gd name="connsiteY24" fmla="*/ 5410 h 10000"/>
                  <a:gd name="connsiteX25" fmla="*/ 10000 w 10000"/>
                  <a:gd name="connsiteY25" fmla="*/ 5410 h 10000"/>
                  <a:gd name="connsiteX26" fmla="*/ 10000 w 10000"/>
                  <a:gd name="connsiteY26" fmla="*/ 5314 h 10000"/>
                  <a:gd name="connsiteX27" fmla="*/ 10000 w 10000"/>
                  <a:gd name="connsiteY27" fmla="*/ 5314 h 10000"/>
                  <a:gd name="connsiteX28" fmla="*/ 5844 w 10000"/>
                  <a:gd name="connsiteY28" fmla="*/ 2125 h 10000"/>
                  <a:gd name="connsiteX29" fmla="*/ 2208 w 10000"/>
                  <a:gd name="connsiteY29" fmla="*/ 0 h 10000"/>
                  <a:gd name="connsiteX30" fmla="*/ 2727 w 10000"/>
                  <a:gd name="connsiteY30" fmla="*/ 2995 h 10000"/>
                  <a:gd name="connsiteX31" fmla="*/ 2338 w 10000"/>
                  <a:gd name="connsiteY31" fmla="*/ 8406 h 10000"/>
                  <a:gd name="connsiteX32" fmla="*/ 0 w 10000"/>
                  <a:gd name="connsiteY3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212 h 10000"/>
                  <a:gd name="connsiteX11" fmla="*/ 6623 w 10000"/>
                  <a:gd name="connsiteY11" fmla="*/ 8116 h 10000"/>
                  <a:gd name="connsiteX12" fmla="*/ 6623 w 10000"/>
                  <a:gd name="connsiteY12" fmla="*/ 8116 h 10000"/>
                  <a:gd name="connsiteX13" fmla="*/ 6753 w 10000"/>
                  <a:gd name="connsiteY13" fmla="*/ 8116 h 10000"/>
                  <a:gd name="connsiteX14" fmla="*/ 6753 w 10000"/>
                  <a:gd name="connsiteY14" fmla="*/ 8116 h 10000"/>
                  <a:gd name="connsiteX15" fmla="*/ 6883 w 10000"/>
                  <a:gd name="connsiteY15" fmla="*/ 8020 h 10000"/>
                  <a:gd name="connsiteX16" fmla="*/ 6883 w 10000"/>
                  <a:gd name="connsiteY16" fmla="*/ 7923 h 10000"/>
                  <a:gd name="connsiteX17" fmla="*/ 6883 w 10000"/>
                  <a:gd name="connsiteY17" fmla="*/ 7923 h 10000"/>
                  <a:gd name="connsiteX18" fmla="*/ 7143 w 10000"/>
                  <a:gd name="connsiteY18" fmla="*/ 7826 h 10000"/>
                  <a:gd name="connsiteX19" fmla="*/ 7662 w 10000"/>
                  <a:gd name="connsiteY19" fmla="*/ 7343 h 10000"/>
                  <a:gd name="connsiteX20" fmla="*/ 8571 w 10000"/>
                  <a:gd name="connsiteY20" fmla="*/ 6570 h 10000"/>
                  <a:gd name="connsiteX21" fmla="*/ 9610 w 10000"/>
                  <a:gd name="connsiteY21" fmla="*/ 5701 h 10000"/>
                  <a:gd name="connsiteX22" fmla="*/ 9740 w 10000"/>
                  <a:gd name="connsiteY22" fmla="*/ 5604 h 10000"/>
                  <a:gd name="connsiteX23" fmla="*/ 10000 w 10000"/>
                  <a:gd name="connsiteY23" fmla="*/ 5410 h 10000"/>
                  <a:gd name="connsiteX24" fmla="*/ 10000 w 10000"/>
                  <a:gd name="connsiteY24" fmla="*/ 5410 h 10000"/>
                  <a:gd name="connsiteX25" fmla="*/ 10000 w 10000"/>
                  <a:gd name="connsiteY25" fmla="*/ 5314 h 10000"/>
                  <a:gd name="connsiteX26" fmla="*/ 10000 w 10000"/>
                  <a:gd name="connsiteY26" fmla="*/ 5314 h 10000"/>
                  <a:gd name="connsiteX27" fmla="*/ 5844 w 10000"/>
                  <a:gd name="connsiteY27" fmla="*/ 2125 h 10000"/>
                  <a:gd name="connsiteX28" fmla="*/ 2208 w 10000"/>
                  <a:gd name="connsiteY28" fmla="*/ 0 h 10000"/>
                  <a:gd name="connsiteX29" fmla="*/ 2727 w 10000"/>
                  <a:gd name="connsiteY29" fmla="*/ 2995 h 10000"/>
                  <a:gd name="connsiteX30" fmla="*/ 2338 w 10000"/>
                  <a:gd name="connsiteY30" fmla="*/ 8406 h 10000"/>
                  <a:gd name="connsiteX31" fmla="*/ 0 w 10000"/>
                  <a:gd name="connsiteY3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753 w 10000"/>
                  <a:gd name="connsiteY12" fmla="*/ 8116 h 10000"/>
                  <a:gd name="connsiteX13" fmla="*/ 6753 w 10000"/>
                  <a:gd name="connsiteY13" fmla="*/ 8116 h 10000"/>
                  <a:gd name="connsiteX14" fmla="*/ 6883 w 10000"/>
                  <a:gd name="connsiteY14" fmla="*/ 8020 h 10000"/>
                  <a:gd name="connsiteX15" fmla="*/ 6883 w 10000"/>
                  <a:gd name="connsiteY15" fmla="*/ 7923 h 10000"/>
                  <a:gd name="connsiteX16" fmla="*/ 6883 w 10000"/>
                  <a:gd name="connsiteY16" fmla="*/ 7923 h 10000"/>
                  <a:gd name="connsiteX17" fmla="*/ 7143 w 10000"/>
                  <a:gd name="connsiteY17" fmla="*/ 7826 h 10000"/>
                  <a:gd name="connsiteX18" fmla="*/ 7662 w 10000"/>
                  <a:gd name="connsiteY18" fmla="*/ 7343 h 10000"/>
                  <a:gd name="connsiteX19" fmla="*/ 8571 w 10000"/>
                  <a:gd name="connsiteY19" fmla="*/ 6570 h 10000"/>
                  <a:gd name="connsiteX20" fmla="*/ 9610 w 10000"/>
                  <a:gd name="connsiteY20" fmla="*/ 5701 h 10000"/>
                  <a:gd name="connsiteX21" fmla="*/ 9740 w 10000"/>
                  <a:gd name="connsiteY21" fmla="*/ 5604 h 10000"/>
                  <a:gd name="connsiteX22" fmla="*/ 10000 w 10000"/>
                  <a:gd name="connsiteY22" fmla="*/ 5410 h 10000"/>
                  <a:gd name="connsiteX23" fmla="*/ 10000 w 10000"/>
                  <a:gd name="connsiteY23" fmla="*/ 5410 h 10000"/>
                  <a:gd name="connsiteX24" fmla="*/ 10000 w 10000"/>
                  <a:gd name="connsiteY24" fmla="*/ 5314 h 10000"/>
                  <a:gd name="connsiteX25" fmla="*/ 10000 w 10000"/>
                  <a:gd name="connsiteY25" fmla="*/ 5314 h 10000"/>
                  <a:gd name="connsiteX26" fmla="*/ 5844 w 10000"/>
                  <a:gd name="connsiteY26" fmla="*/ 2125 h 10000"/>
                  <a:gd name="connsiteX27" fmla="*/ 2208 w 10000"/>
                  <a:gd name="connsiteY27" fmla="*/ 0 h 10000"/>
                  <a:gd name="connsiteX28" fmla="*/ 2727 w 10000"/>
                  <a:gd name="connsiteY28" fmla="*/ 2995 h 10000"/>
                  <a:gd name="connsiteX29" fmla="*/ 2338 w 10000"/>
                  <a:gd name="connsiteY29" fmla="*/ 8406 h 10000"/>
                  <a:gd name="connsiteX30" fmla="*/ 0 w 10000"/>
                  <a:gd name="connsiteY3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753 w 10000"/>
                  <a:gd name="connsiteY12" fmla="*/ 8116 h 10000"/>
                  <a:gd name="connsiteX13" fmla="*/ 6883 w 10000"/>
                  <a:gd name="connsiteY13" fmla="*/ 8020 h 10000"/>
                  <a:gd name="connsiteX14" fmla="*/ 6883 w 10000"/>
                  <a:gd name="connsiteY14" fmla="*/ 7923 h 10000"/>
                  <a:gd name="connsiteX15" fmla="*/ 6883 w 10000"/>
                  <a:gd name="connsiteY15" fmla="*/ 7923 h 10000"/>
                  <a:gd name="connsiteX16" fmla="*/ 7143 w 10000"/>
                  <a:gd name="connsiteY16" fmla="*/ 7826 h 10000"/>
                  <a:gd name="connsiteX17" fmla="*/ 7662 w 10000"/>
                  <a:gd name="connsiteY17" fmla="*/ 7343 h 10000"/>
                  <a:gd name="connsiteX18" fmla="*/ 8571 w 10000"/>
                  <a:gd name="connsiteY18" fmla="*/ 6570 h 10000"/>
                  <a:gd name="connsiteX19" fmla="*/ 9610 w 10000"/>
                  <a:gd name="connsiteY19" fmla="*/ 5701 h 10000"/>
                  <a:gd name="connsiteX20" fmla="*/ 9740 w 10000"/>
                  <a:gd name="connsiteY20" fmla="*/ 5604 h 10000"/>
                  <a:gd name="connsiteX21" fmla="*/ 10000 w 10000"/>
                  <a:gd name="connsiteY21" fmla="*/ 5410 h 10000"/>
                  <a:gd name="connsiteX22" fmla="*/ 10000 w 10000"/>
                  <a:gd name="connsiteY22" fmla="*/ 5410 h 10000"/>
                  <a:gd name="connsiteX23" fmla="*/ 10000 w 10000"/>
                  <a:gd name="connsiteY23" fmla="*/ 5314 h 10000"/>
                  <a:gd name="connsiteX24" fmla="*/ 10000 w 10000"/>
                  <a:gd name="connsiteY24" fmla="*/ 5314 h 10000"/>
                  <a:gd name="connsiteX25" fmla="*/ 5844 w 10000"/>
                  <a:gd name="connsiteY25" fmla="*/ 2125 h 10000"/>
                  <a:gd name="connsiteX26" fmla="*/ 2208 w 10000"/>
                  <a:gd name="connsiteY26" fmla="*/ 0 h 10000"/>
                  <a:gd name="connsiteX27" fmla="*/ 2727 w 10000"/>
                  <a:gd name="connsiteY27" fmla="*/ 2995 h 10000"/>
                  <a:gd name="connsiteX28" fmla="*/ 2338 w 10000"/>
                  <a:gd name="connsiteY28" fmla="*/ 8406 h 10000"/>
                  <a:gd name="connsiteX29" fmla="*/ 0 w 10000"/>
                  <a:gd name="connsiteY2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6883 w 10000"/>
                  <a:gd name="connsiteY13" fmla="*/ 7923 h 10000"/>
                  <a:gd name="connsiteX14" fmla="*/ 6883 w 10000"/>
                  <a:gd name="connsiteY14" fmla="*/ 7923 h 10000"/>
                  <a:gd name="connsiteX15" fmla="*/ 7143 w 10000"/>
                  <a:gd name="connsiteY15" fmla="*/ 7826 h 10000"/>
                  <a:gd name="connsiteX16" fmla="*/ 7662 w 10000"/>
                  <a:gd name="connsiteY16" fmla="*/ 7343 h 10000"/>
                  <a:gd name="connsiteX17" fmla="*/ 8571 w 10000"/>
                  <a:gd name="connsiteY17" fmla="*/ 6570 h 10000"/>
                  <a:gd name="connsiteX18" fmla="*/ 9610 w 10000"/>
                  <a:gd name="connsiteY18" fmla="*/ 5701 h 10000"/>
                  <a:gd name="connsiteX19" fmla="*/ 9740 w 10000"/>
                  <a:gd name="connsiteY19" fmla="*/ 5604 h 10000"/>
                  <a:gd name="connsiteX20" fmla="*/ 10000 w 10000"/>
                  <a:gd name="connsiteY20" fmla="*/ 5410 h 10000"/>
                  <a:gd name="connsiteX21" fmla="*/ 10000 w 10000"/>
                  <a:gd name="connsiteY21" fmla="*/ 5410 h 10000"/>
                  <a:gd name="connsiteX22" fmla="*/ 10000 w 10000"/>
                  <a:gd name="connsiteY22" fmla="*/ 5314 h 10000"/>
                  <a:gd name="connsiteX23" fmla="*/ 10000 w 10000"/>
                  <a:gd name="connsiteY23" fmla="*/ 5314 h 10000"/>
                  <a:gd name="connsiteX24" fmla="*/ 5844 w 10000"/>
                  <a:gd name="connsiteY24" fmla="*/ 2125 h 10000"/>
                  <a:gd name="connsiteX25" fmla="*/ 2208 w 10000"/>
                  <a:gd name="connsiteY25" fmla="*/ 0 h 10000"/>
                  <a:gd name="connsiteX26" fmla="*/ 2727 w 10000"/>
                  <a:gd name="connsiteY26" fmla="*/ 2995 h 10000"/>
                  <a:gd name="connsiteX27" fmla="*/ 2338 w 10000"/>
                  <a:gd name="connsiteY27" fmla="*/ 8406 h 10000"/>
                  <a:gd name="connsiteX28" fmla="*/ 0 w 10000"/>
                  <a:gd name="connsiteY2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6883 w 10000"/>
                  <a:gd name="connsiteY13" fmla="*/ 7923 h 10000"/>
                  <a:gd name="connsiteX14" fmla="*/ 7143 w 10000"/>
                  <a:gd name="connsiteY14" fmla="*/ 7826 h 10000"/>
                  <a:gd name="connsiteX15" fmla="*/ 7662 w 10000"/>
                  <a:gd name="connsiteY15" fmla="*/ 7343 h 10000"/>
                  <a:gd name="connsiteX16" fmla="*/ 8571 w 10000"/>
                  <a:gd name="connsiteY16" fmla="*/ 6570 h 10000"/>
                  <a:gd name="connsiteX17" fmla="*/ 9610 w 10000"/>
                  <a:gd name="connsiteY17" fmla="*/ 5701 h 10000"/>
                  <a:gd name="connsiteX18" fmla="*/ 9740 w 10000"/>
                  <a:gd name="connsiteY18" fmla="*/ 5604 h 10000"/>
                  <a:gd name="connsiteX19" fmla="*/ 10000 w 10000"/>
                  <a:gd name="connsiteY19" fmla="*/ 5410 h 10000"/>
                  <a:gd name="connsiteX20" fmla="*/ 10000 w 10000"/>
                  <a:gd name="connsiteY20" fmla="*/ 5410 h 10000"/>
                  <a:gd name="connsiteX21" fmla="*/ 10000 w 10000"/>
                  <a:gd name="connsiteY21" fmla="*/ 5314 h 10000"/>
                  <a:gd name="connsiteX22" fmla="*/ 10000 w 10000"/>
                  <a:gd name="connsiteY22" fmla="*/ 5314 h 10000"/>
                  <a:gd name="connsiteX23" fmla="*/ 5844 w 10000"/>
                  <a:gd name="connsiteY23" fmla="*/ 2125 h 10000"/>
                  <a:gd name="connsiteX24" fmla="*/ 2208 w 10000"/>
                  <a:gd name="connsiteY24" fmla="*/ 0 h 10000"/>
                  <a:gd name="connsiteX25" fmla="*/ 2727 w 10000"/>
                  <a:gd name="connsiteY25" fmla="*/ 2995 h 10000"/>
                  <a:gd name="connsiteX26" fmla="*/ 2338 w 10000"/>
                  <a:gd name="connsiteY26" fmla="*/ 8406 h 10000"/>
                  <a:gd name="connsiteX27" fmla="*/ 0 w 10000"/>
                  <a:gd name="connsiteY2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7143 w 10000"/>
                  <a:gd name="connsiteY13" fmla="*/ 7826 h 10000"/>
                  <a:gd name="connsiteX14" fmla="*/ 7662 w 10000"/>
                  <a:gd name="connsiteY14" fmla="*/ 7343 h 10000"/>
                  <a:gd name="connsiteX15" fmla="*/ 8571 w 10000"/>
                  <a:gd name="connsiteY15" fmla="*/ 6570 h 10000"/>
                  <a:gd name="connsiteX16" fmla="*/ 9610 w 10000"/>
                  <a:gd name="connsiteY16" fmla="*/ 5701 h 10000"/>
                  <a:gd name="connsiteX17" fmla="*/ 9740 w 10000"/>
                  <a:gd name="connsiteY17" fmla="*/ 5604 h 10000"/>
                  <a:gd name="connsiteX18" fmla="*/ 10000 w 10000"/>
                  <a:gd name="connsiteY18" fmla="*/ 5410 h 10000"/>
                  <a:gd name="connsiteX19" fmla="*/ 10000 w 10000"/>
                  <a:gd name="connsiteY19" fmla="*/ 5410 h 10000"/>
                  <a:gd name="connsiteX20" fmla="*/ 10000 w 10000"/>
                  <a:gd name="connsiteY20" fmla="*/ 5314 h 10000"/>
                  <a:gd name="connsiteX21" fmla="*/ 10000 w 10000"/>
                  <a:gd name="connsiteY21" fmla="*/ 5314 h 10000"/>
                  <a:gd name="connsiteX22" fmla="*/ 5844 w 10000"/>
                  <a:gd name="connsiteY22" fmla="*/ 2125 h 10000"/>
                  <a:gd name="connsiteX23" fmla="*/ 2208 w 10000"/>
                  <a:gd name="connsiteY23" fmla="*/ 0 h 10000"/>
                  <a:gd name="connsiteX24" fmla="*/ 2727 w 10000"/>
                  <a:gd name="connsiteY24" fmla="*/ 2995 h 10000"/>
                  <a:gd name="connsiteX25" fmla="*/ 2338 w 10000"/>
                  <a:gd name="connsiteY25" fmla="*/ 8406 h 10000"/>
                  <a:gd name="connsiteX26" fmla="*/ 0 w 10000"/>
                  <a:gd name="connsiteY2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7662 w 10000"/>
                  <a:gd name="connsiteY13" fmla="*/ 7343 h 10000"/>
                  <a:gd name="connsiteX14" fmla="*/ 8571 w 10000"/>
                  <a:gd name="connsiteY14" fmla="*/ 6570 h 10000"/>
                  <a:gd name="connsiteX15" fmla="*/ 9610 w 10000"/>
                  <a:gd name="connsiteY15" fmla="*/ 5701 h 10000"/>
                  <a:gd name="connsiteX16" fmla="*/ 9740 w 10000"/>
                  <a:gd name="connsiteY16" fmla="*/ 5604 h 10000"/>
                  <a:gd name="connsiteX17" fmla="*/ 10000 w 10000"/>
                  <a:gd name="connsiteY17" fmla="*/ 5410 h 10000"/>
                  <a:gd name="connsiteX18" fmla="*/ 10000 w 10000"/>
                  <a:gd name="connsiteY18" fmla="*/ 5410 h 10000"/>
                  <a:gd name="connsiteX19" fmla="*/ 10000 w 10000"/>
                  <a:gd name="connsiteY19" fmla="*/ 5314 h 10000"/>
                  <a:gd name="connsiteX20" fmla="*/ 10000 w 10000"/>
                  <a:gd name="connsiteY20" fmla="*/ 5314 h 10000"/>
                  <a:gd name="connsiteX21" fmla="*/ 5844 w 10000"/>
                  <a:gd name="connsiteY21" fmla="*/ 2125 h 10000"/>
                  <a:gd name="connsiteX22" fmla="*/ 2208 w 10000"/>
                  <a:gd name="connsiteY22" fmla="*/ 0 h 10000"/>
                  <a:gd name="connsiteX23" fmla="*/ 2727 w 10000"/>
                  <a:gd name="connsiteY23" fmla="*/ 2995 h 10000"/>
                  <a:gd name="connsiteX24" fmla="*/ 2338 w 10000"/>
                  <a:gd name="connsiteY24" fmla="*/ 8406 h 10000"/>
                  <a:gd name="connsiteX25" fmla="*/ 0 w 10000"/>
                  <a:gd name="connsiteY2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7662 w 10000"/>
                  <a:gd name="connsiteY12" fmla="*/ 7343 h 10000"/>
                  <a:gd name="connsiteX13" fmla="*/ 8571 w 10000"/>
                  <a:gd name="connsiteY13" fmla="*/ 6570 h 10000"/>
                  <a:gd name="connsiteX14" fmla="*/ 9610 w 10000"/>
                  <a:gd name="connsiteY14" fmla="*/ 5701 h 10000"/>
                  <a:gd name="connsiteX15" fmla="*/ 9740 w 10000"/>
                  <a:gd name="connsiteY15" fmla="*/ 5604 h 10000"/>
                  <a:gd name="connsiteX16" fmla="*/ 10000 w 10000"/>
                  <a:gd name="connsiteY16" fmla="*/ 5410 h 10000"/>
                  <a:gd name="connsiteX17" fmla="*/ 10000 w 10000"/>
                  <a:gd name="connsiteY17" fmla="*/ 5410 h 10000"/>
                  <a:gd name="connsiteX18" fmla="*/ 10000 w 10000"/>
                  <a:gd name="connsiteY18" fmla="*/ 5314 h 10000"/>
                  <a:gd name="connsiteX19" fmla="*/ 10000 w 10000"/>
                  <a:gd name="connsiteY19" fmla="*/ 5314 h 10000"/>
                  <a:gd name="connsiteX20" fmla="*/ 5844 w 10000"/>
                  <a:gd name="connsiteY20" fmla="*/ 2125 h 10000"/>
                  <a:gd name="connsiteX21" fmla="*/ 2208 w 10000"/>
                  <a:gd name="connsiteY21" fmla="*/ 0 h 10000"/>
                  <a:gd name="connsiteX22" fmla="*/ 2727 w 10000"/>
                  <a:gd name="connsiteY22" fmla="*/ 2995 h 10000"/>
                  <a:gd name="connsiteX23" fmla="*/ 2338 w 10000"/>
                  <a:gd name="connsiteY23" fmla="*/ 8406 h 10000"/>
                  <a:gd name="connsiteX24" fmla="*/ 0 w 10000"/>
                  <a:gd name="connsiteY2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7662 w 10000"/>
                  <a:gd name="connsiteY11" fmla="*/ 7343 h 10000"/>
                  <a:gd name="connsiteX12" fmla="*/ 8571 w 10000"/>
                  <a:gd name="connsiteY12" fmla="*/ 6570 h 10000"/>
                  <a:gd name="connsiteX13" fmla="*/ 9610 w 10000"/>
                  <a:gd name="connsiteY13" fmla="*/ 5701 h 10000"/>
                  <a:gd name="connsiteX14" fmla="*/ 9740 w 10000"/>
                  <a:gd name="connsiteY14" fmla="*/ 5604 h 10000"/>
                  <a:gd name="connsiteX15" fmla="*/ 10000 w 10000"/>
                  <a:gd name="connsiteY15" fmla="*/ 5410 h 10000"/>
                  <a:gd name="connsiteX16" fmla="*/ 10000 w 10000"/>
                  <a:gd name="connsiteY16" fmla="*/ 5410 h 10000"/>
                  <a:gd name="connsiteX17" fmla="*/ 10000 w 10000"/>
                  <a:gd name="connsiteY17" fmla="*/ 5314 h 10000"/>
                  <a:gd name="connsiteX18" fmla="*/ 10000 w 10000"/>
                  <a:gd name="connsiteY18" fmla="*/ 5314 h 10000"/>
                  <a:gd name="connsiteX19" fmla="*/ 5844 w 10000"/>
                  <a:gd name="connsiteY19" fmla="*/ 2125 h 10000"/>
                  <a:gd name="connsiteX20" fmla="*/ 2208 w 10000"/>
                  <a:gd name="connsiteY20" fmla="*/ 0 h 10000"/>
                  <a:gd name="connsiteX21" fmla="*/ 2727 w 10000"/>
                  <a:gd name="connsiteY21" fmla="*/ 2995 h 10000"/>
                  <a:gd name="connsiteX22" fmla="*/ 2338 w 10000"/>
                  <a:gd name="connsiteY22" fmla="*/ 8406 h 10000"/>
                  <a:gd name="connsiteX23" fmla="*/ 0 w 10000"/>
                  <a:gd name="connsiteY2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116 h 10000"/>
                  <a:gd name="connsiteX10" fmla="*/ 7662 w 10000"/>
                  <a:gd name="connsiteY10" fmla="*/ 7343 h 10000"/>
                  <a:gd name="connsiteX11" fmla="*/ 8571 w 10000"/>
                  <a:gd name="connsiteY11" fmla="*/ 6570 h 10000"/>
                  <a:gd name="connsiteX12" fmla="*/ 9610 w 10000"/>
                  <a:gd name="connsiteY12" fmla="*/ 5701 h 10000"/>
                  <a:gd name="connsiteX13" fmla="*/ 9740 w 10000"/>
                  <a:gd name="connsiteY13" fmla="*/ 5604 h 10000"/>
                  <a:gd name="connsiteX14" fmla="*/ 10000 w 10000"/>
                  <a:gd name="connsiteY14" fmla="*/ 5410 h 10000"/>
                  <a:gd name="connsiteX15" fmla="*/ 10000 w 10000"/>
                  <a:gd name="connsiteY15" fmla="*/ 5410 h 10000"/>
                  <a:gd name="connsiteX16" fmla="*/ 10000 w 10000"/>
                  <a:gd name="connsiteY16" fmla="*/ 5314 h 10000"/>
                  <a:gd name="connsiteX17" fmla="*/ 10000 w 10000"/>
                  <a:gd name="connsiteY17" fmla="*/ 5314 h 10000"/>
                  <a:gd name="connsiteX18" fmla="*/ 5844 w 10000"/>
                  <a:gd name="connsiteY18" fmla="*/ 2125 h 10000"/>
                  <a:gd name="connsiteX19" fmla="*/ 2208 w 10000"/>
                  <a:gd name="connsiteY19" fmla="*/ 0 h 10000"/>
                  <a:gd name="connsiteX20" fmla="*/ 2727 w 10000"/>
                  <a:gd name="connsiteY20" fmla="*/ 2995 h 10000"/>
                  <a:gd name="connsiteX21" fmla="*/ 2338 w 10000"/>
                  <a:gd name="connsiteY21" fmla="*/ 8406 h 10000"/>
                  <a:gd name="connsiteX22" fmla="*/ 0 w 10000"/>
                  <a:gd name="connsiteY2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116 h 10000"/>
                  <a:gd name="connsiteX9" fmla="*/ 7662 w 10000"/>
                  <a:gd name="connsiteY9" fmla="*/ 7343 h 10000"/>
                  <a:gd name="connsiteX10" fmla="*/ 8571 w 10000"/>
                  <a:gd name="connsiteY10" fmla="*/ 6570 h 10000"/>
                  <a:gd name="connsiteX11" fmla="*/ 9610 w 10000"/>
                  <a:gd name="connsiteY11" fmla="*/ 5701 h 10000"/>
                  <a:gd name="connsiteX12" fmla="*/ 9740 w 10000"/>
                  <a:gd name="connsiteY12" fmla="*/ 5604 h 10000"/>
                  <a:gd name="connsiteX13" fmla="*/ 10000 w 10000"/>
                  <a:gd name="connsiteY13" fmla="*/ 5410 h 10000"/>
                  <a:gd name="connsiteX14" fmla="*/ 10000 w 10000"/>
                  <a:gd name="connsiteY14" fmla="*/ 5410 h 10000"/>
                  <a:gd name="connsiteX15" fmla="*/ 10000 w 10000"/>
                  <a:gd name="connsiteY15" fmla="*/ 5314 h 10000"/>
                  <a:gd name="connsiteX16" fmla="*/ 10000 w 10000"/>
                  <a:gd name="connsiteY16" fmla="*/ 5314 h 10000"/>
                  <a:gd name="connsiteX17" fmla="*/ 5844 w 10000"/>
                  <a:gd name="connsiteY17" fmla="*/ 2125 h 10000"/>
                  <a:gd name="connsiteX18" fmla="*/ 2208 w 10000"/>
                  <a:gd name="connsiteY18" fmla="*/ 0 h 10000"/>
                  <a:gd name="connsiteX19" fmla="*/ 2727 w 10000"/>
                  <a:gd name="connsiteY19" fmla="*/ 2995 h 10000"/>
                  <a:gd name="connsiteX20" fmla="*/ 2338 w 10000"/>
                  <a:gd name="connsiteY20" fmla="*/ 8406 h 10000"/>
                  <a:gd name="connsiteX21" fmla="*/ 0 w 10000"/>
                  <a:gd name="connsiteY2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7662 w 10000"/>
                  <a:gd name="connsiteY8" fmla="*/ 7343 h 10000"/>
                  <a:gd name="connsiteX9" fmla="*/ 8571 w 10000"/>
                  <a:gd name="connsiteY9" fmla="*/ 6570 h 10000"/>
                  <a:gd name="connsiteX10" fmla="*/ 9610 w 10000"/>
                  <a:gd name="connsiteY10" fmla="*/ 5701 h 10000"/>
                  <a:gd name="connsiteX11" fmla="*/ 9740 w 10000"/>
                  <a:gd name="connsiteY11" fmla="*/ 5604 h 10000"/>
                  <a:gd name="connsiteX12" fmla="*/ 10000 w 10000"/>
                  <a:gd name="connsiteY12" fmla="*/ 5410 h 10000"/>
                  <a:gd name="connsiteX13" fmla="*/ 10000 w 10000"/>
                  <a:gd name="connsiteY13" fmla="*/ 5410 h 10000"/>
                  <a:gd name="connsiteX14" fmla="*/ 10000 w 10000"/>
                  <a:gd name="connsiteY14" fmla="*/ 5314 h 10000"/>
                  <a:gd name="connsiteX15" fmla="*/ 10000 w 10000"/>
                  <a:gd name="connsiteY15" fmla="*/ 5314 h 10000"/>
                  <a:gd name="connsiteX16" fmla="*/ 5844 w 10000"/>
                  <a:gd name="connsiteY16" fmla="*/ 2125 h 10000"/>
                  <a:gd name="connsiteX17" fmla="*/ 2208 w 10000"/>
                  <a:gd name="connsiteY17" fmla="*/ 0 h 10000"/>
                  <a:gd name="connsiteX18" fmla="*/ 2727 w 10000"/>
                  <a:gd name="connsiteY18" fmla="*/ 2995 h 10000"/>
                  <a:gd name="connsiteX19" fmla="*/ 2338 w 10000"/>
                  <a:gd name="connsiteY19" fmla="*/ 8406 h 10000"/>
                  <a:gd name="connsiteX20" fmla="*/ 0 w 10000"/>
                  <a:gd name="connsiteY2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7662 w 10000"/>
                  <a:gd name="connsiteY7" fmla="*/ 7343 h 10000"/>
                  <a:gd name="connsiteX8" fmla="*/ 8571 w 10000"/>
                  <a:gd name="connsiteY8" fmla="*/ 6570 h 10000"/>
                  <a:gd name="connsiteX9" fmla="*/ 9610 w 10000"/>
                  <a:gd name="connsiteY9" fmla="*/ 5701 h 10000"/>
                  <a:gd name="connsiteX10" fmla="*/ 9740 w 10000"/>
                  <a:gd name="connsiteY10" fmla="*/ 5604 h 10000"/>
                  <a:gd name="connsiteX11" fmla="*/ 10000 w 10000"/>
                  <a:gd name="connsiteY11" fmla="*/ 5410 h 10000"/>
                  <a:gd name="connsiteX12" fmla="*/ 10000 w 10000"/>
                  <a:gd name="connsiteY12" fmla="*/ 5410 h 10000"/>
                  <a:gd name="connsiteX13" fmla="*/ 10000 w 10000"/>
                  <a:gd name="connsiteY13" fmla="*/ 5314 h 10000"/>
                  <a:gd name="connsiteX14" fmla="*/ 10000 w 10000"/>
                  <a:gd name="connsiteY14" fmla="*/ 5314 h 10000"/>
                  <a:gd name="connsiteX15" fmla="*/ 5844 w 10000"/>
                  <a:gd name="connsiteY15" fmla="*/ 2125 h 10000"/>
                  <a:gd name="connsiteX16" fmla="*/ 2208 w 10000"/>
                  <a:gd name="connsiteY16" fmla="*/ 0 h 10000"/>
                  <a:gd name="connsiteX17" fmla="*/ 2727 w 10000"/>
                  <a:gd name="connsiteY17" fmla="*/ 2995 h 10000"/>
                  <a:gd name="connsiteX18" fmla="*/ 2338 w 10000"/>
                  <a:gd name="connsiteY18" fmla="*/ 8406 h 10000"/>
                  <a:gd name="connsiteX19" fmla="*/ 0 w 10000"/>
                  <a:gd name="connsiteY1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7662 w 10000"/>
                  <a:gd name="connsiteY6" fmla="*/ 7343 h 10000"/>
                  <a:gd name="connsiteX7" fmla="*/ 8571 w 10000"/>
                  <a:gd name="connsiteY7" fmla="*/ 6570 h 10000"/>
                  <a:gd name="connsiteX8" fmla="*/ 9610 w 10000"/>
                  <a:gd name="connsiteY8" fmla="*/ 5701 h 10000"/>
                  <a:gd name="connsiteX9" fmla="*/ 9740 w 10000"/>
                  <a:gd name="connsiteY9" fmla="*/ 5604 h 10000"/>
                  <a:gd name="connsiteX10" fmla="*/ 10000 w 10000"/>
                  <a:gd name="connsiteY10" fmla="*/ 5410 h 10000"/>
                  <a:gd name="connsiteX11" fmla="*/ 10000 w 10000"/>
                  <a:gd name="connsiteY11" fmla="*/ 5410 h 10000"/>
                  <a:gd name="connsiteX12" fmla="*/ 10000 w 10000"/>
                  <a:gd name="connsiteY12" fmla="*/ 5314 h 10000"/>
                  <a:gd name="connsiteX13" fmla="*/ 10000 w 10000"/>
                  <a:gd name="connsiteY13" fmla="*/ 5314 h 10000"/>
                  <a:gd name="connsiteX14" fmla="*/ 5844 w 10000"/>
                  <a:gd name="connsiteY14" fmla="*/ 2125 h 10000"/>
                  <a:gd name="connsiteX15" fmla="*/ 2208 w 10000"/>
                  <a:gd name="connsiteY15" fmla="*/ 0 h 10000"/>
                  <a:gd name="connsiteX16" fmla="*/ 2727 w 10000"/>
                  <a:gd name="connsiteY16" fmla="*/ 2995 h 10000"/>
                  <a:gd name="connsiteX17" fmla="*/ 2338 w 10000"/>
                  <a:gd name="connsiteY17" fmla="*/ 8406 h 10000"/>
                  <a:gd name="connsiteX18" fmla="*/ 0 w 10000"/>
                  <a:gd name="connsiteY1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7662 w 10000"/>
                  <a:gd name="connsiteY5" fmla="*/ 7343 h 10000"/>
                  <a:gd name="connsiteX6" fmla="*/ 8571 w 10000"/>
                  <a:gd name="connsiteY6" fmla="*/ 6570 h 10000"/>
                  <a:gd name="connsiteX7" fmla="*/ 9610 w 10000"/>
                  <a:gd name="connsiteY7" fmla="*/ 5701 h 10000"/>
                  <a:gd name="connsiteX8" fmla="*/ 9740 w 10000"/>
                  <a:gd name="connsiteY8" fmla="*/ 5604 h 10000"/>
                  <a:gd name="connsiteX9" fmla="*/ 10000 w 10000"/>
                  <a:gd name="connsiteY9" fmla="*/ 5410 h 10000"/>
                  <a:gd name="connsiteX10" fmla="*/ 10000 w 10000"/>
                  <a:gd name="connsiteY10" fmla="*/ 5410 h 10000"/>
                  <a:gd name="connsiteX11" fmla="*/ 10000 w 10000"/>
                  <a:gd name="connsiteY11" fmla="*/ 5314 h 10000"/>
                  <a:gd name="connsiteX12" fmla="*/ 10000 w 10000"/>
                  <a:gd name="connsiteY12" fmla="*/ 5314 h 10000"/>
                  <a:gd name="connsiteX13" fmla="*/ 5844 w 10000"/>
                  <a:gd name="connsiteY13" fmla="*/ 2125 h 10000"/>
                  <a:gd name="connsiteX14" fmla="*/ 2208 w 10000"/>
                  <a:gd name="connsiteY14" fmla="*/ 0 h 10000"/>
                  <a:gd name="connsiteX15" fmla="*/ 2727 w 10000"/>
                  <a:gd name="connsiteY15" fmla="*/ 2995 h 10000"/>
                  <a:gd name="connsiteX16" fmla="*/ 2338 w 10000"/>
                  <a:gd name="connsiteY16" fmla="*/ 8406 h 10000"/>
                  <a:gd name="connsiteX17" fmla="*/ 0 w 10000"/>
                  <a:gd name="connsiteY1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7662 w 10000"/>
                  <a:gd name="connsiteY4" fmla="*/ 7343 h 10000"/>
                  <a:gd name="connsiteX5" fmla="*/ 8571 w 10000"/>
                  <a:gd name="connsiteY5" fmla="*/ 6570 h 10000"/>
                  <a:gd name="connsiteX6" fmla="*/ 9610 w 10000"/>
                  <a:gd name="connsiteY6" fmla="*/ 5701 h 10000"/>
                  <a:gd name="connsiteX7" fmla="*/ 9740 w 10000"/>
                  <a:gd name="connsiteY7" fmla="*/ 5604 h 10000"/>
                  <a:gd name="connsiteX8" fmla="*/ 10000 w 10000"/>
                  <a:gd name="connsiteY8" fmla="*/ 5410 h 10000"/>
                  <a:gd name="connsiteX9" fmla="*/ 10000 w 10000"/>
                  <a:gd name="connsiteY9" fmla="*/ 5410 h 10000"/>
                  <a:gd name="connsiteX10" fmla="*/ 10000 w 10000"/>
                  <a:gd name="connsiteY10" fmla="*/ 5314 h 10000"/>
                  <a:gd name="connsiteX11" fmla="*/ 10000 w 10000"/>
                  <a:gd name="connsiteY11" fmla="*/ 5314 h 10000"/>
                  <a:gd name="connsiteX12" fmla="*/ 5844 w 10000"/>
                  <a:gd name="connsiteY12" fmla="*/ 2125 h 10000"/>
                  <a:gd name="connsiteX13" fmla="*/ 2208 w 10000"/>
                  <a:gd name="connsiteY13" fmla="*/ 0 h 10000"/>
                  <a:gd name="connsiteX14" fmla="*/ 2727 w 10000"/>
                  <a:gd name="connsiteY14" fmla="*/ 2995 h 10000"/>
                  <a:gd name="connsiteX15" fmla="*/ 2338 w 10000"/>
                  <a:gd name="connsiteY15" fmla="*/ 8406 h 10000"/>
                  <a:gd name="connsiteX16" fmla="*/ 0 w 10000"/>
                  <a:gd name="connsiteY1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8571 w 10000"/>
                  <a:gd name="connsiteY4" fmla="*/ 6570 h 10000"/>
                  <a:gd name="connsiteX5" fmla="*/ 9610 w 10000"/>
                  <a:gd name="connsiteY5" fmla="*/ 5701 h 10000"/>
                  <a:gd name="connsiteX6" fmla="*/ 9740 w 10000"/>
                  <a:gd name="connsiteY6" fmla="*/ 5604 h 10000"/>
                  <a:gd name="connsiteX7" fmla="*/ 10000 w 10000"/>
                  <a:gd name="connsiteY7" fmla="*/ 5410 h 10000"/>
                  <a:gd name="connsiteX8" fmla="*/ 10000 w 10000"/>
                  <a:gd name="connsiteY8" fmla="*/ 5410 h 10000"/>
                  <a:gd name="connsiteX9" fmla="*/ 10000 w 10000"/>
                  <a:gd name="connsiteY9" fmla="*/ 5314 h 10000"/>
                  <a:gd name="connsiteX10" fmla="*/ 10000 w 10000"/>
                  <a:gd name="connsiteY10" fmla="*/ 5314 h 10000"/>
                  <a:gd name="connsiteX11" fmla="*/ 5844 w 10000"/>
                  <a:gd name="connsiteY11" fmla="*/ 2125 h 10000"/>
                  <a:gd name="connsiteX12" fmla="*/ 2208 w 10000"/>
                  <a:gd name="connsiteY12" fmla="*/ 0 h 10000"/>
                  <a:gd name="connsiteX13" fmla="*/ 2727 w 10000"/>
                  <a:gd name="connsiteY13" fmla="*/ 2995 h 10000"/>
                  <a:gd name="connsiteX14" fmla="*/ 2338 w 10000"/>
                  <a:gd name="connsiteY14" fmla="*/ 8406 h 10000"/>
                  <a:gd name="connsiteX15" fmla="*/ 0 w 10000"/>
                  <a:gd name="connsiteY1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9610 w 10000"/>
                  <a:gd name="connsiteY4" fmla="*/ 5701 h 10000"/>
                  <a:gd name="connsiteX5" fmla="*/ 9740 w 10000"/>
                  <a:gd name="connsiteY5" fmla="*/ 5604 h 10000"/>
                  <a:gd name="connsiteX6" fmla="*/ 10000 w 10000"/>
                  <a:gd name="connsiteY6" fmla="*/ 5410 h 10000"/>
                  <a:gd name="connsiteX7" fmla="*/ 10000 w 10000"/>
                  <a:gd name="connsiteY7" fmla="*/ 5410 h 10000"/>
                  <a:gd name="connsiteX8" fmla="*/ 10000 w 10000"/>
                  <a:gd name="connsiteY8" fmla="*/ 5314 h 10000"/>
                  <a:gd name="connsiteX9" fmla="*/ 10000 w 10000"/>
                  <a:gd name="connsiteY9" fmla="*/ 5314 h 10000"/>
                  <a:gd name="connsiteX10" fmla="*/ 5844 w 10000"/>
                  <a:gd name="connsiteY10" fmla="*/ 2125 h 10000"/>
                  <a:gd name="connsiteX11" fmla="*/ 2208 w 10000"/>
                  <a:gd name="connsiteY11" fmla="*/ 0 h 10000"/>
                  <a:gd name="connsiteX12" fmla="*/ 2727 w 10000"/>
                  <a:gd name="connsiteY12" fmla="*/ 2995 h 10000"/>
                  <a:gd name="connsiteX13" fmla="*/ 2338 w 10000"/>
                  <a:gd name="connsiteY13" fmla="*/ 8406 h 10000"/>
                  <a:gd name="connsiteX14" fmla="*/ 0 w 10000"/>
                  <a:gd name="connsiteY1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9740 w 10000"/>
                  <a:gd name="connsiteY4" fmla="*/ 5604 h 10000"/>
                  <a:gd name="connsiteX5" fmla="*/ 10000 w 10000"/>
                  <a:gd name="connsiteY5" fmla="*/ 5410 h 10000"/>
                  <a:gd name="connsiteX6" fmla="*/ 10000 w 10000"/>
                  <a:gd name="connsiteY6" fmla="*/ 5410 h 10000"/>
                  <a:gd name="connsiteX7" fmla="*/ 10000 w 10000"/>
                  <a:gd name="connsiteY7" fmla="*/ 5314 h 10000"/>
                  <a:gd name="connsiteX8" fmla="*/ 10000 w 10000"/>
                  <a:gd name="connsiteY8" fmla="*/ 5314 h 10000"/>
                  <a:gd name="connsiteX9" fmla="*/ 5844 w 10000"/>
                  <a:gd name="connsiteY9" fmla="*/ 2125 h 10000"/>
                  <a:gd name="connsiteX10" fmla="*/ 2208 w 10000"/>
                  <a:gd name="connsiteY10" fmla="*/ 0 h 10000"/>
                  <a:gd name="connsiteX11" fmla="*/ 2727 w 10000"/>
                  <a:gd name="connsiteY11" fmla="*/ 2995 h 10000"/>
                  <a:gd name="connsiteX12" fmla="*/ 2338 w 10000"/>
                  <a:gd name="connsiteY12" fmla="*/ 8406 h 10000"/>
                  <a:gd name="connsiteX13" fmla="*/ 0 w 10000"/>
                  <a:gd name="connsiteY1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10000 w 10000"/>
                  <a:gd name="connsiteY4" fmla="*/ 5410 h 10000"/>
                  <a:gd name="connsiteX5" fmla="*/ 10000 w 10000"/>
                  <a:gd name="connsiteY5" fmla="*/ 5410 h 10000"/>
                  <a:gd name="connsiteX6" fmla="*/ 10000 w 10000"/>
                  <a:gd name="connsiteY6" fmla="*/ 5314 h 10000"/>
                  <a:gd name="connsiteX7" fmla="*/ 10000 w 10000"/>
                  <a:gd name="connsiteY7" fmla="*/ 5314 h 10000"/>
                  <a:gd name="connsiteX8" fmla="*/ 5844 w 10000"/>
                  <a:gd name="connsiteY8" fmla="*/ 2125 h 10000"/>
                  <a:gd name="connsiteX9" fmla="*/ 2208 w 10000"/>
                  <a:gd name="connsiteY9" fmla="*/ 0 h 10000"/>
                  <a:gd name="connsiteX10" fmla="*/ 2727 w 10000"/>
                  <a:gd name="connsiteY10" fmla="*/ 2995 h 10000"/>
                  <a:gd name="connsiteX11" fmla="*/ 2338 w 10000"/>
                  <a:gd name="connsiteY11" fmla="*/ 8406 h 10000"/>
                  <a:gd name="connsiteX12" fmla="*/ 0 w 10000"/>
                  <a:gd name="connsiteY1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10000 w 10000"/>
                  <a:gd name="connsiteY3" fmla="*/ 5410 h 10000"/>
                  <a:gd name="connsiteX4" fmla="*/ 10000 w 10000"/>
                  <a:gd name="connsiteY4" fmla="*/ 5410 h 10000"/>
                  <a:gd name="connsiteX5" fmla="*/ 10000 w 10000"/>
                  <a:gd name="connsiteY5" fmla="*/ 5314 h 10000"/>
                  <a:gd name="connsiteX6" fmla="*/ 10000 w 10000"/>
                  <a:gd name="connsiteY6" fmla="*/ 5314 h 10000"/>
                  <a:gd name="connsiteX7" fmla="*/ 5844 w 10000"/>
                  <a:gd name="connsiteY7" fmla="*/ 2125 h 10000"/>
                  <a:gd name="connsiteX8" fmla="*/ 2208 w 10000"/>
                  <a:gd name="connsiteY8" fmla="*/ 0 h 10000"/>
                  <a:gd name="connsiteX9" fmla="*/ 2727 w 10000"/>
                  <a:gd name="connsiteY9" fmla="*/ 2995 h 10000"/>
                  <a:gd name="connsiteX10" fmla="*/ 2338 w 10000"/>
                  <a:gd name="connsiteY10" fmla="*/ 8406 h 10000"/>
                  <a:gd name="connsiteX11" fmla="*/ 0 w 10000"/>
                  <a:gd name="connsiteY11" fmla="*/ 9855 h 10000"/>
                  <a:gd name="connsiteX0" fmla="*/ 0 w 10000"/>
                  <a:gd name="connsiteY0" fmla="*/ 9855 h 9855"/>
                  <a:gd name="connsiteX1" fmla="*/ 5584 w 10000"/>
                  <a:gd name="connsiteY1" fmla="*/ 8889 h 9855"/>
                  <a:gd name="connsiteX2" fmla="*/ 10000 w 10000"/>
                  <a:gd name="connsiteY2" fmla="*/ 5410 h 9855"/>
                  <a:gd name="connsiteX3" fmla="*/ 10000 w 10000"/>
                  <a:gd name="connsiteY3" fmla="*/ 5410 h 9855"/>
                  <a:gd name="connsiteX4" fmla="*/ 10000 w 10000"/>
                  <a:gd name="connsiteY4" fmla="*/ 5314 h 9855"/>
                  <a:gd name="connsiteX5" fmla="*/ 10000 w 10000"/>
                  <a:gd name="connsiteY5" fmla="*/ 5314 h 9855"/>
                  <a:gd name="connsiteX6" fmla="*/ 5844 w 10000"/>
                  <a:gd name="connsiteY6" fmla="*/ 2125 h 9855"/>
                  <a:gd name="connsiteX7" fmla="*/ 2208 w 10000"/>
                  <a:gd name="connsiteY7" fmla="*/ 0 h 9855"/>
                  <a:gd name="connsiteX8" fmla="*/ 2727 w 10000"/>
                  <a:gd name="connsiteY8" fmla="*/ 2995 h 9855"/>
                  <a:gd name="connsiteX9" fmla="*/ 2338 w 10000"/>
                  <a:gd name="connsiteY9" fmla="*/ 8406 h 9855"/>
                  <a:gd name="connsiteX10" fmla="*/ 0 w 10000"/>
                  <a:gd name="connsiteY10" fmla="*/ 9855 h 9855"/>
                  <a:gd name="connsiteX0" fmla="*/ 0 w 10000"/>
                  <a:gd name="connsiteY0" fmla="*/ 10000 h 10178"/>
                  <a:gd name="connsiteX1" fmla="*/ 5584 w 10000"/>
                  <a:gd name="connsiteY1" fmla="*/ 9020 h 10178"/>
                  <a:gd name="connsiteX2" fmla="*/ 10000 w 10000"/>
                  <a:gd name="connsiteY2" fmla="*/ 5490 h 10178"/>
                  <a:gd name="connsiteX3" fmla="*/ 10000 w 10000"/>
                  <a:gd name="connsiteY3" fmla="*/ 5490 h 10178"/>
                  <a:gd name="connsiteX4" fmla="*/ 10000 w 10000"/>
                  <a:gd name="connsiteY4" fmla="*/ 5392 h 10178"/>
                  <a:gd name="connsiteX5" fmla="*/ 10000 w 10000"/>
                  <a:gd name="connsiteY5" fmla="*/ 5392 h 10178"/>
                  <a:gd name="connsiteX6" fmla="*/ 5844 w 10000"/>
                  <a:gd name="connsiteY6" fmla="*/ 2156 h 10178"/>
                  <a:gd name="connsiteX7" fmla="*/ 2208 w 10000"/>
                  <a:gd name="connsiteY7" fmla="*/ 0 h 10178"/>
                  <a:gd name="connsiteX8" fmla="*/ 2727 w 10000"/>
                  <a:gd name="connsiteY8" fmla="*/ 3039 h 10178"/>
                  <a:gd name="connsiteX9" fmla="*/ 2338 w 10000"/>
                  <a:gd name="connsiteY9" fmla="*/ 8530 h 10178"/>
                  <a:gd name="connsiteX10" fmla="*/ 0 w 10000"/>
                  <a:gd name="connsiteY10" fmla="*/ 10000 h 10178"/>
                  <a:gd name="connsiteX0" fmla="*/ 175 w 10175"/>
                  <a:gd name="connsiteY0" fmla="*/ 10000 h 10341"/>
                  <a:gd name="connsiteX1" fmla="*/ 5759 w 10175"/>
                  <a:gd name="connsiteY1" fmla="*/ 9020 h 10341"/>
                  <a:gd name="connsiteX2" fmla="*/ 10175 w 10175"/>
                  <a:gd name="connsiteY2" fmla="*/ 5490 h 10341"/>
                  <a:gd name="connsiteX3" fmla="*/ 10175 w 10175"/>
                  <a:gd name="connsiteY3" fmla="*/ 5490 h 10341"/>
                  <a:gd name="connsiteX4" fmla="*/ 10175 w 10175"/>
                  <a:gd name="connsiteY4" fmla="*/ 5392 h 10341"/>
                  <a:gd name="connsiteX5" fmla="*/ 10175 w 10175"/>
                  <a:gd name="connsiteY5" fmla="*/ 5392 h 10341"/>
                  <a:gd name="connsiteX6" fmla="*/ 6019 w 10175"/>
                  <a:gd name="connsiteY6" fmla="*/ 2156 h 10341"/>
                  <a:gd name="connsiteX7" fmla="*/ 2383 w 10175"/>
                  <a:gd name="connsiteY7" fmla="*/ 0 h 10341"/>
                  <a:gd name="connsiteX8" fmla="*/ 2902 w 10175"/>
                  <a:gd name="connsiteY8" fmla="*/ 3039 h 10341"/>
                  <a:gd name="connsiteX9" fmla="*/ 2513 w 10175"/>
                  <a:gd name="connsiteY9" fmla="*/ 8530 h 10341"/>
                  <a:gd name="connsiteX10" fmla="*/ 175 w 10175"/>
                  <a:gd name="connsiteY10" fmla="*/ 10000 h 10341"/>
                  <a:gd name="connsiteX0" fmla="*/ 0 w 10000"/>
                  <a:gd name="connsiteY0" fmla="*/ 10000 h 10341"/>
                  <a:gd name="connsiteX1" fmla="*/ 5584 w 10000"/>
                  <a:gd name="connsiteY1" fmla="*/ 9020 h 10341"/>
                  <a:gd name="connsiteX2" fmla="*/ 10000 w 10000"/>
                  <a:gd name="connsiteY2" fmla="*/ 5490 h 10341"/>
                  <a:gd name="connsiteX3" fmla="*/ 10000 w 10000"/>
                  <a:gd name="connsiteY3" fmla="*/ 5490 h 10341"/>
                  <a:gd name="connsiteX4" fmla="*/ 10000 w 10000"/>
                  <a:gd name="connsiteY4" fmla="*/ 5392 h 10341"/>
                  <a:gd name="connsiteX5" fmla="*/ 10000 w 10000"/>
                  <a:gd name="connsiteY5" fmla="*/ 5392 h 10341"/>
                  <a:gd name="connsiteX6" fmla="*/ 5844 w 10000"/>
                  <a:gd name="connsiteY6" fmla="*/ 2156 h 10341"/>
                  <a:gd name="connsiteX7" fmla="*/ 2208 w 10000"/>
                  <a:gd name="connsiteY7" fmla="*/ 0 h 10341"/>
                  <a:gd name="connsiteX8" fmla="*/ 2727 w 10000"/>
                  <a:gd name="connsiteY8" fmla="*/ 3039 h 10341"/>
                  <a:gd name="connsiteX9" fmla="*/ 2338 w 10000"/>
                  <a:gd name="connsiteY9" fmla="*/ 8530 h 10341"/>
                  <a:gd name="connsiteX10" fmla="*/ 0 w 10000"/>
                  <a:gd name="connsiteY10" fmla="*/ 10000 h 10341"/>
                  <a:gd name="connsiteX0" fmla="*/ 0 w 10000"/>
                  <a:gd name="connsiteY0" fmla="*/ 10000 h 10341"/>
                  <a:gd name="connsiteX1" fmla="*/ 5584 w 10000"/>
                  <a:gd name="connsiteY1" fmla="*/ 9020 h 10341"/>
                  <a:gd name="connsiteX2" fmla="*/ 10000 w 10000"/>
                  <a:gd name="connsiteY2" fmla="*/ 5490 h 10341"/>
                  <a:gd name="connsiteX3" fmla="*/ 10000 w 10000"/>
                  <a:gd name="connsiteY3" fmla="*/ 5490 h 10341"/>
                  <a:gd name="connsiteX4" fmla="*/ 10000 w 10000"/>
                  <a:gd name="connsiteY4" fmla="*/ 5392 h 10341"/>
                  <a:gd name="connsiteX5" fmla="*/ 10000 w 10000"/>
                  <a:gd name="connsiteY5" fmla="*/ 5392 h 10341"/>
                  <a:gd name="connsiteX6" fmla="*/ 5844 w 10000"/>
                  <a:gd name="connsiteY6" fmla="*/ 2156 h 10341"/>
                  <a:gd name="connsiteX7" fmla="*/ 2208 w 10000"/>
                  <a:gd name="connsiteY7" fmla="*/ 0 h 10341"/>
                  <a:gd name="connsiteX8" fmla="*/ 2727 w 10000"/>
                  <a:gd name="connsiteY8" fmla="*/ 3039 h 10341"/>
                  <a:gd name="connsiteX9" fmla="*/ 2338 w 10000"/>
                  <a:gd name="connsiteY9" fmla="*/ 8530 h 10341"/>
                  <a:gd name="connsiteX10" fmla="*/ 0 w 10000"/>
                  <a:gd name="connsiteY10" fmla="*/ 10000 h 10341"/>
                  <a:gd name="connsiteX0" fmla="*/ 0 w 10000"/>
                  <a:gd name="connsiteY0" fmla="*/ 10000 h 10322"/>
                  <a:gd name="connsiteX1" fmla="*/ 5584 w 10000"/>
                  <a:gd name="connsiteY1" fmla="*/ 9020 h 10322"/>
                  <a:gd name="connsiteX2" fmla="*/ 10000 w 10000"/>
                  <a:gd name="connsiteY2" fmla="*/ 5490 h 10322"/>
                  <a:gd name="connsiteX3" fmla="*/ 10000 w 10000"/>
                  <a:gd name="connsiteY3" fmla="*/ 5490 h 10322"/>
                  <a:gd name="connsiteX4" fmla="*/ 10000 w 10000"/>
                  <a:gd name="connsiteY4" fmla="*/ 5392 h 10322"/>
                  <a:gd name="connsiteX5" fmla="*/ 10000 w 10000"/>
                  <a:gd name="connsiteY5" fmla="*/ 5392 h 10322"/>
                  <a:gd name="connsiteX6" fmla="*/ 5844 w 10000"/>
                  <a:gd name="connsiteY6" fmla="*/ 2156 h 10322"/>
                  <a:gd name="connsiteX7" fmla="*/ 2208 w 10000"/>
                  <a:gd name="connsiteY7" fmla="*/ 0 h 10322"/>
                  <a:gd name="connsiteX8" fmla="*/ 2727 w 10000"/>
                  <a:gd name="connsiteY8" fmla="*/ 3039 h 10322"/>
                  <a:gd name="connsiteX9" fmla="*/ 2338 w 10000"/>
                  <a:gd name="connsiteY9" fmla="*/ 8530 h 10322"/>
                  <a:gd name="connsiteX10" fmla="*/ 0 w 10000"/>
                  <a:gd name="connsiteY10" fmla="*/ 10000 h 10322"/>
                  <a:gd name="connsiteX0" fmla="*/ 0 w 10000"/>
                  <a:gd name="connsiteY0" fmla="*/ 10000 h 10166"/>
                  <a:gd name="connsiteX1" fmla="*/ 5584 w 10000"/>
                  <a:gd name="connsiteY1" fmla="*/ 9020 h 10166"/>
                  <a:gd name="connsiteX2" fmla="*/ 10000 w 10000"/>
                  <a:gd name="connsiteY2" fmla="*/ 5490 h 10166"/>
                  <a:gd name="connsiteX3" fmla="*/ 10000 w 10000"/>
                  <a:gd name="connsiteY3" fmla="*/ 5490 h 10166"/>
                  <a:gd name="connsiteX4" fmla="*/ 10000 w 10000"/>
                  <a:gd name="connsiteY4" fmla="*/ 5392 h 10166"/>
                  <a:gd name="connsiteX5" fmla="*/ 10000 w 10000"/>
                  <a:gd name="connsiteY5" fmla="*/ 5392 h 10166"/>
                  <a:gd name="connsiteX6" fmla="*/ 5844 w 10000"/>
                  <a:gd name="connsiteY6" fmla="*/ 2156 h 10166"/>
                  <a:gd name="connsiteX7" fmla="*/ 2208 w 10000"/>
                  <a:gd name="connsiteY7" fmla="*/ 0 h 10166"/>
                  <a:gd name="connsiteX8" fmla="*/ 2727 w 10000"/>
                  <a:gd name="connsiteY8" fmla="*/ 3039 h 10166"/>
                  <a:gd name="connsiteX9" fmla="*/ 2338 w 10000"/>
                  <a:gd name="connsiteY9" fmla="*/ 8530 h 10166"/>
                  <a:gd name="connsiteX10" fmla="*/ 0 w 10000"/>
                  <a:gd name="connsiteY10" fmla="*/ 10000 h 1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00" h="10166">
                    <a:moveTo>
                      <a:pt x="0" y="10000"/>
                    </a:moveTo>
                    <a:cubicBezTo>
                      <a:pt x="1019" y="10184"/>
                      <a:pt x="3381" y="10518"/>
                      <a:pt x="5584" y="9020"/>
                    </a:cubicBezTo>
                    <a:cubicBezTo>
                      <a:pt x="7142" y="7960"/>
                      <a:pt x="8528" y="6667"/>
                      <a:pt x="10000" y="5490"/>
                    </a:cubicBezTo>
                    <a:lnTo>
                      <a:pt x="10000" y="5490"/>
                    </a:lnTo>
                    <a:lnTo>
                      <a:pt x="10000" y="5392"/>
                    </a:lnTo>
                    <a:lnTo>
                      <a:pt x="10000" y="5392"/>
                    </a:lnTo>
                    <a:cubicBezTo>
                      <a:pt x="7403" y="3823"/>
                      <a:pt x="7013" y="3137"/>
                      <a:pt x="5844" y="2156"/>
                    </a:cubicBezTo>
                    <a:cubicBezTo>
                      <a:pt x="4935" y="1569"/>
                      <a:pt x="3766" y="687"/>
                      <a:pt x="2208" y="0"/>
                    </a:cubicBezTo>
                    <a:cubicBezTo>
                      <a:pt x="2597" y="1177"/>
                      <a:pt x="2468" y="2353"/>
                      <a:pt x="2727" y="3039"/>
                    </a:cubicBezTo>
                    <a:cubicBezTo>
                      <a:pt x="2987" y="3823"/>
                      <a:pt x="4805" y="6569"/>
                      <a:pt x="2338" y="8530"/>
                    </a:cubicBezTo>
                    <a:cubicBezTo>
                      <a:pt x="1688" y="9117"/>
                      <a:pt x="1054" y="9290"/>
                      <a:pt x="0" y="1000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</p:grpSp>
      </p:grpSp>
      <p:cxnSp>
        <p:nvCxnSpPr>
          <p:cNvPr id="9" name="Conector reto 8"/>
          <p:cNvCxnSpPr/>
          <p:nvPr/>
        </p:nvCxnSpPr>
        <p:spPr>
          <a:xfrm>
            <a:off x="457200" y="1526076"/>
            <a:ext cx="164592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Agrupar 67"/>
          <p:cNvGrpSpPr/>
          <p:nvPr/>
        </p:nvGrpSpPr>
        <p:grpSpPr>
          <a:xfrm>
            <a:off x="615862" y="1790028"/>
            <a:ext cx="1038355" cy="360000"/>
            <a:chOff x="615862" y="1790028"/>
            <a:chExt cx="1038355" cy="360000"/>
          </a:xfrm>
        </p:grpSpPr>
        <p:sp>
          <p:nvSpPr>
            <p:cNvPr id="69" name="CaixaDeTexto 68"/>
            <p:cNvSpPr txBox="1"/>
            <p:nvPr/>
          </p:nvSpPr>
          <p:spPr>
            <a:xfrm>
              <a:off x="1086344" y="1825954"/>
              <a:ext cx="567873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INOVA </a:t>
              </a:r>
              <a:b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GLOBAL</a:t>
              </a:r>
            </a:p>
          </p:txBody>
        </p:sp>
        <p:pic>
          <p:nvPicPr>
            <p:cNvPr id="70" name="Imagem 69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1790028"/>
              <a:ext cx="360000" cy="360000"/>
            </a:xfrm>
            <a:prstGeom prst="rect">
              <a:avLst/>
            </a:prstGeom>
          </p:spPr>
        </p:pic>
      </p:grpSp>
      <p:grpSp>
        <p:nvGrpSpPr>
          <p:cNvPr id="5" name="Agrupar 70"/>
          <p:cNvGrpSpPr/>
          <p:nvPr/>
        </p:nvGrpSpPr>
        <p:grpSpPr>
          <a:xfrm>
            <a:off x="615862" y="2603133"/>
            <a:ext cx="1125647" cy="360000"/>
            <a:chOff x="615862" y="2413979"/>
            <a:chExt cx="1125647" cy="360000"/>
          </a:xfrm>
        </p:grpSpPr>
        <p:sp>
          <p:nvSpPr>
            <p:cNvPr id="72" name="CaixaDeTexto 71"/>
            <p:cNvSpPr txBox="1"/>
            <p:nvPr/>
          </p:nvSpPr>
          <p:spPr>
            <a:xfrm>
              <a:off x="1086344" y="2449906"/>
              <a:ext cx="655165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INOVA </a:t>
              </a:r>
              <a:b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TALENTOS</a:t>
              </a:r>
            </a:p>
          </p:txBody>
        </p:sp>
        <p:pic>
          <p:nvPicPr>
            <p:cNvPr id="73" name="Imagem 72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2413979"/>
              <a:ext cx="360000" cy="360000"/>
            </a:xfrm>
            <a:prstGeom prst="rect">
              <a:avLst/>
            </a:prstGeom>
          </p:spPr>
        </p:pic>
      </p:grpSp>
      <p:grpSp>
        <p:nvGrpSpPr>
          <p:cNvPr id="6" name="Agrupar 73"/>
          <p:cNvGrpSpPr/>
          <p:nvPr/>
        </p:nvGrpSpPr>
        <p:grpSpPr>
          <a:xfrm>
            <a:off x="615862" y="4229342"/>
            <a:ext cx="1272379" cy="360000"/>
            <a:chOff x="615862" y="4229342"/>
            <a:chExt cx="1272379" cy="360000"/>
          </a:xfrm>
        </p:grpSpPr>
        <p:sp>
          <p:nvSpPr>
            <p:cNvPr id="75" name="CaixaDeTexto 74"/>
            <p:cNvSpPr txBox="1"/>
            <p:nvPr/>
          </p:nvSpPr>
          <p:spPr>
            <a:xfrm>
              <a:off x="1086344" y="4265268"/>
              <a:ext cx="801897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EDITAL</a:t>
              </a:r>
              <a:b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SESI</a:t>
              </a:r>
              <a:r>
                <a:rPr lang="pt-BR" sz="700" baseline="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 SENAI</a:t>
              </a:r>
              <a:endParaRPr lang="pt-BR" sz="7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76" name="Imagem 75"/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4229342"/>
              <a:ext cx="360000" cy="360000"/>
            </a:xfrm>
            <a:prstGeom prst="rect">
              <a:avLst/>
            </a:prstGeom>
          </p:spPr>
        </p:pic>
      </p:grpSp>
      <p:grpSp>
        <p:nvGrpSpPr>
          <p:cNvPr id="7" name="Agrupar 76"/>
          <p:cNvGrpSpPr/>
          <p:nvPr/>
        </p:nvGrpSpPr>
        <p:grpSpPr>
          <a:xfrm>
            <a:off x="615862" y="3419866"/>
            <a:ext cx="1409102" cy="360000"/>
            <a:chOff x="615862" y="2669091"/>
            <a:chExt cx="1409102" cy="360000"/>
          </a:xfrm>
        </p:grpSpPr>
        <p:sp>
          <p:nvSpPr>
            <p:cNvPr id="78" name="CaixaDeTexto 77"/>
            <p:cNvSpPr txBox="1"/>
            <p:nvPr/>
          </p:nvSpPr>
          <p:spPr>
            <a:xfrm>
              <a:off x="1086344" y="2705018"/>
              <a:ext cx="938620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accent6"/>
                  </a:solidFill>
                </a:rPr>
                <a:t>IMERSÃO EM ECOSSISTEMAS </a:t>
              </a:r>
            </a:p>
          </p:txBody>
        </p:sp>
        <p:pic>
          <p:nvPicPr>
            <p:cNvPr id="79" name="Imagem 78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2669091"/>
              <a:ext cx="360000" cy="360000"/>
            </a:xfrm>
            <a:prstGeom prst="rect">
              <a:avLst/>
            </a:prstGeom>
          </p:spPr>
        </p:pic>
      </p:grpSp>
      <p:sp>
        <p:nvSpPr>
          <p:cNvPr id="37" name="Título 34"/>
          <p:cNvSpPr txBox="1">
            <a:spLocks/>
          </p:cNvSpPr>
          <p:nvPr/>
        </p:nvSpPr>
        <p:spPr>
          <a:xfrm>
            <a:off x="2415459" y="792067"/>
            <a:ext cx="6023147" cy="330654"/>
          </a:xfrm>
          <a:prstGeom prst="rect">
            <a:avLst/>
          </a:prstGeom>
          <a:noFill/>
          <a:ln w="12700">
            <a:noFill/>
          </a:ln>
          <a:effectLst/>
        </p:spPr>
        <p:txBody>
          <a:bodyPr vert="horz" wrap="square" lIns="108000" tIns="72000" rIns="108000" bIns="36000" rtlCol="0" anchor="ctr">
            <a:sp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IMERSÕES 2016: ANFITRI</a:t>
            </a:r>
            <a:r>
              <a:rPr lang="pt-BR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Õ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+mn-lt"/>
              </a:rPr>
              <a:t>ES E PARTICIPANTES</a:t>
            </a:r>
            <a:endParaRPr lang="pt-BR" b="1" dirty="0">
              <a:solidFill>
                <a:schemeClr val="accent6">
                  <a:lumMod val="20000"/>
                  <a:lumOff val="80000"/>
                </a:schemeClr>
              </a:solidFill>
              <a:latin typeface="+mn-lt"/>
            </a:endParaRPr>
          </a:p>
        </p:txBody>
      </p:sp>
      <p:cxnSp>
        <p:nvCxnSpPr>
          <p:cNvPr id="47" name="Division Line - Mag"/>
          <p:cNvCxnSpPr/>
          <p:nvPr/>
        </p:nvCxnSpPr>
        <p:spPr>
          <a:xfrm>
            <a:off x="2390799" y="1305724"/>
            <a:ext cx="5305401" cy="0"/>
          </a:xfrm>
          <a:prstGeom prst="line">
            <a:avLst/>
          </a:prstGeom>
          <a:ln w="12700">
            <a:solidFill>
              <a:schemeClr val="bg2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93620" y="1526076"/>
            <a:ext cx="6423660" cy="3465024"/>
          </a:xfrm>
          <a:prstGeom prst="rect">
            <a:avLst/>
          </a:prstGeom>
          <a:solidFill>
            <a:schemeClr val="bg2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8" name="CaixaDeTexto 64"/>
          <p:cNvSpPr txBox="1"/>
          <p:nvPr/>
        </p:nvSpPr>
        <p:spPr>
          <a:xfrm>
            <a:off x="2621199" y="1708408"/>
            <a:ext cx="1747902" cy="3650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2">
                    <a:lumMod val="50000"/>
                  </a:schemeClr>
                </a:solidFill>
              </a:rPr>
              <a:t>EUA </a:t>
            </a:r>
          </a:p>
          <a:p>
            <a:pPr algn="ctr"/>
            <a:r>
              <a:rPr lang="pt-BR" sz="900" dirty="0">
                <a:solidFill>
                  <a:schemeClr val="bg2">
                    <a:lumMod val="50000"/>
                  </a:schemeClr>
                </a:solidFill>
              </a:rPr>
              <a:t>Parceria MEI-</a:t>
            </a:r>
            <a:r>
              <a:rPr lang="pt-BR" sz="900" dirty="0" err="1">
                <a:solidFill>
                  <a:schemeClr val="bg2">
                    <a:lumMod val="50000"/>
                  </a:schemeClr>
                </a:solidFill>
              </a:rPr>
              <a:t>CoC</a:t>
            </a:r>
            <a:r>
              <a:rPr lang="pt-BR" sz="9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9" name="CaixaDeTexto 64"/>
          <p:cNvSpPr txBox="1"/>
          <p:nvPr/>
        </p:nvSpPr>
        <p:spPr>
          <a:xfrm>
            <a:off x="4713700" y="1699298"/>
            <a:ext cx="1747902" cy="3650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2">
                    <a:lumMod val="50000"/>
                  </a:schemeClr>
                </a:solidFill>
              </a:rPr>
              <a:t>BRASIL </a:t>
            </a:r>
            <a:br>
              <a:rPr lang="pt-BR" sz="1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BR" sz="900" dirty="0">
                <a:solidFill>
                  <a:schemeClr val="bg2">
                    <a:lumMod val="50000"/>
                  </a:schemeClr>
                </a:solidFill>
              </a:rPr>
              <a:t>Parceria MEI-</a:t>
            </a:r>
            <a:r>
              <a:rPr lang="pt-BR" sz="900" dirty="0" err="1">
                <a:solidFill>
                  <a:schemeClr val="bg2">
                    <a:lumMod val="50000"/>
                  </a:schemeClr>
                </a:solidFill>
              </a:rPr>
              <a:t>Embrapii</a:t>
            </a:r>
            <a:r>
              <a:rPr lang="pt-BR" sz="9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pt-BR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0" name="CaixaDeTexto 64"/>
          <p:cNvSpPr txBox="1"/>
          <p:nvPr/>
        </p:nvSpPr>
        <p:spPr>
          <a:xfrm>
            <a:off x="6708178" y="1708408"/>
            <a:ext cx="1747902" cy="365091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pt-BR" sz="1000" b="1" dirty="0">
                <a:solidFill>
                  <a:schemeClr val="bg2">
                    <a:lumMod val="50000"/>
                  </a:schemeClr>
                </a:solidFill>
              </a:rPr>
              <a:t>ALEMANHA </a:t>
            </a:r>
            <a:br>
              <a:rPr lang="pt-BR" sz="1000" b="1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BR" sz="900" dirty="0">
                <a:solidFill>
                  <a:schemeClr val="bg2">
                    <a:lumMod val="50000"/>
                  </a:schemeClr>
                </a:solidFill>
              </a:rPr>
              <a:t>Parceria MEI-AHK </a:t>
            </a:r>
            <a:endParaRPr lang="pt-BR" sz="10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9053" y="2100952"/>
            <a:ext cx="2194595" cy="2734163"/>
            <a:chOff x="2347942" y="2100952"/>
            <a:chExt cx="2331997" cy="2905348"/>
          </a:xfrm>
        </p:grpSpPr>
        <p:pic>
          <p:nvPicPr>
            <p:cNvPr id="52" name="Picture 2" descr="http://ivan.olimpiadascientificas.com/files/2013/10/mit_logo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3705" y="2173889"/>
              <a:ext cx="737394" cy="226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Imagem 52" descr="https://www.osu.edu/assets/web/logo-web/TheOhioStateUniversity-Stacked.jpg"/>
            <p:cNvPicPr/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68984" y="2100952"/>
              <a:ext cx="487143" cy="337574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7" name="Imagem 51" descr="http://www.marquette.edu/student-aid-calculator/images/mu-logo.jpg"/>
            <p:cNvPicPr/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61758" y="2168199"/>
              <a:ext cx="714488" cy="23288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8" name="Imagem 49" descr="http://www.phy.anl.gov/NPSymposium/ANL_H_White.jpg"/>
            <p:cNvPicPr/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804" y="2543151"/>
              <a:ext cx="735295" cy="279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9" name="Imagem 50" descr="https://upload.wikimedia.org/wikipedia/commons/thumb/c/ce/Oak_Ridge_National_Laboratory_logo.svg/2000px-Oak_Ridge_National_Laboratory_logo.svg.png"/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0537" y="2564084"/>
              <a:ext cx="564037" cy="2905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0" name="Picture 14" descr="Catalyze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0114" y="2942574"/>
              <a:ext cx="545647" cy="314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6" descr="http://www.lockheedmartin.com/content/dam/lockheed/data/corporate/photo/LM-logo-700.jpg"/>
            <p:cNvPicPr>
              <a:picLocks noChangeAspect="1" noChangeArrowheads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8451" y="3413035"/>
              <a:ext cx="701488" cy="1992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12" descr="http://www.compete.org/storage/GFCC_Blue_2.pn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449" t="15840" r="5449" b="15840"/>
            <a:stretch/>
          </p:blipFill>
          <p:spPr bwMode="auto">
            <a:xfrm>
              <a:off x="3211760" y="3404019"/>
              <a:ext cx="675917" cy="224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http://www.fpweb.net/public/images/silos/data-centers/compliance/nist.png"/>
            <p:cNvPicPr>
              <a:picLocks noChangeAspect="1" noChangeArrowheads="1"/>
            </p:cNvPicPr>
            <p:nvPr/>
          </p:nvPicPr>
          <p:blipFill rotWithShape="1"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111317" y="3023315"/>
              <a:ext cx="396397" cy="224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2" descr="https://drupal.star.bnl.gov/STAR/files/userfiles/10/image/Miscellaneous/logos/New_DOE_Logo_Color_042808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862" y="3450398"/>
              <a:ext cx="708853" cy="178205"/>
            </a:xfrm>
            <a:prstGeom prst="rect">
              <a:avLst/>
            </a:prstGeom>
            <a:noFill/>
          </p:spPr>
        </p:pic>
        <p:pic>
          <p:nvPicPr>
            <p:cNvPr id="61" name="Imagem 47" descr="http://www.sme.org/uploadedImages/Publications/ME_Magazine/2015/January/Web-only_Content/DMDII%20logo.png"/>
            <p:cNvPicPr/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4945" y="2564084"/>
              <a:ext cx="612769" cy="255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Imagem 48" descr="1871_texture_triangles"/>
            <p:cNvPicPr/>
            <p:nvPr/>
          </p:nvPicPr>
          <p:blipFill rotWithShape="1">
            <a:blip r:embed="rId1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94229" y="3043121"/>
              <a:ext cx="406339" cy="21254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0" name="Imagem 44"/>
            <p:cNvPicPr/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47942" y="2948914"/>
              <a:ext cx="376985" cy="302258"/>
            </a:xfrm>
            <a:prstGeom prst="rect">
              <a:avLst/>
            </a:prstGeom>
          </p:spPr>
        </p:pic>
        <p:pic>
          <p:nvPicPr>
            <p:cNvPr id="81" name="Picture 14" descr="http://www.calcados.com/files/2011/11/logotipo-grendene-e1320397252132.jpg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3598" y="3878769"/>
              <a:ext cx="517914" cy="193871"/>
            </a:xfrm>
            <a:prstGeom prst="rect">
              <a:avLst/>
            </a:prstGeom>
            <a:noFill/>
          </p:spPr>
        </p:pic>
        <p:pic>
          <p:nvPicPr>
            <p:cNvPr id="82" name="Picture 16" descr="https://bonasablog.files.wordpress.com/2012/12/logo-bonasa-vetorizada-preferencial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1484" y="3880653"/>
              <a:ext cx="437259" cy="164090"/>
            </a:xfrm>
            <a:prstGeom prst="rect">
              <a:avLst/>
            </a:prstGeom>
            <a:noFill/>
          </p:spPr>
        </p:pic>
        <p:pic>
          <p:nvPicPr>
            <p:cNvPr id="83" name="Picture 20" descr="https://upload.wikimedia.org/wikipedia/commons/thumb/f/ff/General_Electric_logo.svg/2000px-General_Electric_logo.svg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229" y="3859081"/>
              <a:ext cx="231194" cy="231194"/>
            </a:xfrm>
            <a:prstGeom prst="rect">
              <a:avLst/>
            </a:prstGeom>
            <a:noFill/>
          </p:spPr>
        </p:pic>
        <p:pic>
          <p:nvPicPr>
            <p:cNvPr id="84" name="Picture 4" descr="https://amplab.cs.berkeley.edu/wp-content/uploads/2015/07/logo-ericsson.png"/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17570" y="4313737"/>
              <a:ext cx="543529" cy="154262"/>
            </a:xfrm>
            <a:prstGeom prst="rect">
              <a:avLst/>
            </a:prstGeom>
            <a:noFill/>
          </p:spPr>
        </p:pic>
        <p:pic>
          <p:nvPicPr>
            <p:cNvPr id="85" name="Imagem 4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11504" y="4282062"/>
              <a:ext cx="402102" cy="221157"/>
            </a:xfrm>
            <a:prstGeom prst="rect">
              <a:avLst/>
            </a:prstGeom>
          </p:spPr>
        </p:pic>
        <p:pic>
          <p:nvPicPr>
            <p:cNvPr id="86" name="Picture 26" descr="http://embrapii.org.br/wp-content/themes/embrapii/images/logo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757" y="4292797"/>
              <a:ext cx="492596" cy="196141"/>
            </a:xfrm>
            <a:prstGeom prst="rect">
              <a:avLst/>
            </a:prstGeom>
            <a:noFill/>
          </p:spPr>
        </p:pic>
        <p:pic>
          <p:nvPicPr>
            <p:cNvPr id="87" name="Picture 2" descr="embraer-logo-6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5520" y="4733526"/>
              <a:ext cx="434071" cy="249590"/>
            </a:xfrm>
            <a:prstGeom prst="rect">
              <a:avLst/>
            </a:prstGeom>
            <a:noFill/>
          </p:spPr>
        </p:pic>
        <p:pic>
          <p:nvPicPr>
            <p:cNvPr id="88" name="Picture 24" descr="http://www.abcdoabc.com.br/images/abc/fei-logo-d_f4d3912a.jpg"/>
            <p:cNvPicPr>
              <a:picLocks noChangeAspect="1" noChangeArrowheads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667" y="4710342"/>
              <a:ext cx="465076" cy="295958"/>
            </a:xfrm>
            <a:prstGeom prst="rect">
              <a:avLst/>
            </a:prstGeom>
            <a:noFill/>
          </p:spPr>
        </p:pic>
        <p:pic>
          <p:nvPicPr>
            <p:cNvPr id="89" name="Picture 28" descr="http://biominas.org.br/wp-content/uploads/2015/08/mdic-logo.png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1757" y="4733672"/>
              <a:ext cx="567315" cy="249298"/>
            </a:xfrm>
            <a:prstGeom prst="rect">
              <a:avLst/>
            </a:prstGeom>
            <a:noFill/>
          </p:spPr>
        </p:pic>
      </p:grpSp>
      <p:pic>
        <p:nvPicPr>
          <p:cNvPr id="91" name="Imagem 45"/>
          <p:cNvPicPr/>
          <p:nvPr/>
        </p:nvPicPr>
        <p:blipFill rotWithShape="1">
          <a:blip r:embed="rId2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7163" y="2140918"/>
            <a:ext cx="1542838" cy="236942"/>
          </a:xfrm>
          <a:prstGeom prst="rect">
            <a:avLst/>
          </a:prstGeom>
          <a:noFill/>
        </p:spPr>
      </p:pic>
      <p:pic>
        <p:nvPicPr>
          <p:cNvPr id="92" name="Imagem 45"/>
          <p:cNvPicPr/>
          <p:nvPr/>
        </p:nvPicPr>
        <p:blipFill rotWithShape="1">
          <a:blip r:embed="rId3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7163" y="2566450"/>
            <a:ext cx="446638" cy="227060"/>
          </a:xfrm>
          <a:prstGeom prst="rect">
            <a:avLst/>
          </a:prstGeom>
          <a:noFill/>
        </p:spPr>
      </p:pic>
      <p:pic>
        <p:nvPicPr>
          <p:cNvPr id="93" name="Imagem 45"/>
          <p:cNvPicPr/>
          <p:nvPr/>
        </p:nvPicPr>
        <p:blipFill rotWithShape="1">
          <a:blip r:embed="rId31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58424" y="2574070"/>
            <a:ext cx="553077" cy="190500"/>
          </a:xfrm>
          <a:prstGeom prst="rect">
            <a:avLst/>
          </a:prstGeom>
          <a:noFill/>
        </p:spPr>
      </p:pic>
      <p:pic>
        <p:nvPicPr>
          <p:cNvPr id="94" name="Picture 20" descr="https://upload.wikimedia.org/wikipedia/commons/thumb/f/ff/General_Electric_logo.svg/2000px-General_Electric_logo.svg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5325" y="2564793"/>
            <a:ext cx="217572" cy="217572"/>
          </a:xfrm>
          <a:prstGeom prst="rect">
            <a:avLst/>
          </a:prstGeom>
          <a:noFill/>
        </p:spPr>
      </p:pic>
      <p:pic>
        <p:nvPicPr>
          <p:cNvPr id="96" name="Imagem 4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683" y="2953016"/>
            <a:ext cx="378410" cy="208126"/>
          </a:xfrm>
          <a:prstGeom prst="rect">
            <a:avLst/>
          </a:prstGeom>
        </p:spPr>
      </p:pic>
      <p:pic>
        <p:nvPicPr>
          <p:cNvPr id="97" name="Imagem 45"/>
          <p:cNvPicPr/>
          <p:nvPr/>
        </p:nvPicPr>
        <p:blipFill rotWithShape="1">
          <a:blip r:embed="rId3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2252" y="2954023"/>
            <a:ext cx="446638" cy="227060"/>
          </a:xfrm>
          <a:prstGeom prst="rect">
            <a:avLst/>
          </a:prstGeom>
          <a:noFill/>
        </p:spPr>
      </p:pic>
      <p:pic>
        <p:nvPicPr>
          <p:cNvPr id="98" name="Imagem 45"/>
          <p:cNvPicPr/>
          <p:nvPr/>
        </p:nvPicPr>
        <p:blipFill rotWithShape="1">
          <a:blip r:embed="rId3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79570" y="2954023"/>
            <a:ext cx="446638" cy="227060"/>
          </a:xfrm>
          <a:prstGeom prst="rect">
            <a:avLst/>
          </a:prstGeom>
          <a:noFill/>
        </p:spPr>
      </p:pic>
      <p:pic>
        <p:nvPicPr>
          <p:cNvPr id="99" name="Imagem 45"/>
          <p:cNvPicPr/>
          <p:nvPr/>
        </p:nvPicPr>
        <p:blipFill rotWithShape="1">
          <a:blip r:embed="rId3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7770" y="3314231"/>
            <a:ext cx="524309" cy="232602"/>
          </a:xfrm>
          <a:prstGeom prst="rect">
            <a:avLst/>
          </a:prstGeom>
          <a:noFill/>
        </p:spPr>
      </p:pic>
      <p:pic>
        <p:nvPicPr>
          <p:cNvPr id="100" name="Imagem 45"/>
          <p:cNvPicPr/>
          <p:nvPr/>
        </p:nvPicPr>
        <p:blipFill rotWithShape="1">
          <a:blip r:embed="rId3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65981" y="3750682"/>
            <a:ext cx="1717163" cy="174033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4621455" y="3922461"/>
            <a:ext cx="2006214" cy="192754"/>
            <a:chOff x="4530317" y="3931571"/>
            <a:chExt cx="2006214" cy="192754"/>
          </a:xfrm>
        </p:grpSpPr>
        <p:pic>
          <p:nvPicPr>
            <p:cNvPr id="101" name="Imagem 45"/>
            <p:cNvPicPr/>
            <p:nvPr/>
          </p:nvPicPr>
          <p:blipFill rotWithShape="1">
            <a:blip r:embed="rId36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30317" y="3931571"/>
              <a:ext cx="492979" cy="192754"/>
            </a:xfrm>
            <a:prstGeom prst="rect">
              <a:avLst/>
            </a:prstGeom>
            <a:noFill/>
          </p:spPr>
        </p:pic>
        <p:pic>
          <p:nvPicPr>
            <p:cNvPr id="102" name="Imagem 45"/>
            <p:cNvPicPr/>
            <p:nvPr/>
          </p:nvPicPr>
          <p:blipFill rotWithShape="1">
            <a:blip r:embed="rId37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056413" y="3931571"/>
              <a:ext cx="1480118" cy="192754"/>
            </a:xfrm>
            <a:prstGeom prst="rect">
              <a:avLst/>
            </a:prstGeom>
            <a:noFill/>
          </p:spPr>
        </p:pic>
      </p:grpSp>
      <p:grpSp>
        <p:nvGrpSpPr>
          <p:cNvPr id="21" name="Group 20"/>
          <p:cNvGrpSpPr/>
          <p:nvPr/>
        </p:nvGrpSpPr>
        <p:grpSpPr>
          <a:xfrm>
            <a:off x="4864099" y="4161464"/>
            <a:ext cx="1769354" cy="236417"/>
            <a:chOff x="4806749" y="4170574"/>
            <a:chExt cx="1769354" cy="236417"/>
          </a:xfrm>
        </p:grpSpPr>
        <p:pic>
          <p:nvPicPr>
            <p:cNvPr id="103" name="Imagem 45"/>
            <p:cNvPicPr/>
            <p:nvPr/>
          </p:nvPicPr>
          <p:blipFill rotWithShape="1">
            <a:blip r:embed="rId38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06749" y="4268780"/>
              <a:ext cx="469473" cy="104661"/>
            </a:xfrm>
            <a:prstGeom prst="rect">
              <a:avLst/>
            </a:prstGeom>
            <a:noFill/>
          </p:spPr>
        </p:pic>
        <p:pic>
          <p:nvPicPr>
            <p:cNvPr id="104" name="Imagem 52" descr="https://www.osu.edu/assets/web/logo-web/TheOhioStateUniversity-Stacked.jpg"/>
            <p:cNvPicPr/>
            <p:nvPr/>
          </p:nvPicPr>
          <p:blipFill rotWithShape="1">
            <a:blip r:embed="rId3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6140" y="4170574"/>
              <a:ext cx="341166" cy="2364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5" name="Imagem 45"/>
            <p:cNvPicPr/>
            <p:nvPr/>
          </p:nvPicPr>
          <p:blipFill rotWithShape="1">
            <a:blip r:embed="rId40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724008" y="4211390"/>
              <a:ext cx="852095" cy="180913"/>
            </a:xfrm>
            <a:prstGeom prst="rect">
              <a:avLst/>
            </a:prstGeom>
            <a:noFill/>
          </p:spPr>
        </p:pic>
      </p:grpSp>
      <p:grpSp>
        <p:nvGrpSpPr>
          <p:cNvPr id="20" name="Group 19"/>
          <p:cNvGrpSpPr/>
          <p:nvPr/>
        </p:nvGrpSpPr>
        <p:grpSpPr>
          <a:xfrm>
            <a:off x="4540947" y="4419699"/>
            <a:ext cx="2167231" cy="236836"/>
            <a:chOff x="4534340" y="4428809"/>
            <a:chExt cx="2167231" cy="236836"/>
          </a:xfrm>
        </p:grpSpPr>
        <p:pic>
          <p:nvPicPr>
            <p:cNvPr id="106" name="Imagem 45"/>
            <p:cNvPicPr/>
            <p:nvPr/>
          </p:nvPicPr>
          <p:blipFill rotWithShape="1">
            <a:blip r:embed="rId41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34340" y="4444551"/>
              <a:ext cx="1571283" cy="221094"/>
            </a:xfrm>
            <a:prstGeom prst="rect">
              <a:avLst/>
            </a:prstGeom>
            <a:noFill/>
          </p:spPr>
        </p:pic>
        <p:pic>
          <p:nvPicPr>
            <p:cNvPr id="107" name="Imagem 45"/>
            <p:cNvPicPr/>
            <p:nvPr/>
          </p:nvPicPr>
          <p:blipFill rotWithShape="1">
            <a:blip r:embed="rId4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674"/>
            <a:stretch/>
          </p:blipFill>
          <p:spPr bwMode="auto">
            <a:xfrm>
              <a:off x="6141685" y="4428809"/>
              <a:ext cx="559886" cy="221094"/>
            </a:xfrm>
            <a:prstGeom prst="rect">
              <a:avLst/>
            </a:prstGeom>
            <a:noFill/>
          </p:spPr>
        </p:pic>
      </p:grpSp>
      <p:pic>
        <p:nvPicPr>
          <p:cNvPr id="108" name="Imagem 45"/>
          <p:cNvPicPr/>
          <p:nvPr/>
        </p:nvPicPr>
        <p:blipFill rotWithShape="1">
          <a:blip r:embed="rId4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93862" y="4676401"/>
            <a:ext cx="1804796" cy="208959"/>
          </a:xfrm>
          <a:prstGeom prst="rect">
            <a:avLst/>
          </a:prstGeom>
          <a:noFill/>
        </p:spPr>
      </p:pic>
      <p:pic>
        <p:nvPicPr>
          <p:cNvPr id="109" name="Imagem 53"/>
          <p:cNvPicPr/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43882" y="2154609"/>
            <a:ext cx="1313717" cy="314744"/>
          </a:xfrm>
          <a:prstGeom prst="rect">
            <a:avLst/>
          </a:prstGeom>
          <a:noFill/>
        </p:spPr>
      </p:pic>
      <p:pic>
        <p:nvPicPr>
          <p:cNvPr id="111" name="Imagem 53"/>
          <p:cNvPicPr/>
          <p:nvPr/>
        </p:nvPicPr>
        <p:blipFill rotWithShape="1"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4221" y="2565387"/>
            <a:ext cx="1028069" cy="244854"/>
          </a:xfrm>
          <a:prstGeom prst="rect">
            <a:avLst/>
          </a:prstGeom>
          <a:noFill/>
        </p:spPr>
      </p:pic>
      <p:pic>
        <p:nvPicPr>
          <p:cNvPr id="112" name="Imagem 53"/>
          <p:cNvPicPr/>
          <p:nvPr/>
        </p:nvPicPr>
        <p:blipFill rotWithShape="1"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09823" y="2960690"/>
            <a:ext cx="1178570" cy="216649"/>
          </a:xfrm>
          <a:prstGeom prst="rect">
            <a:avLst/>
          </a:prstGeom>
          <a:noFill/>
        </p:spPr>
      </p:pic>
      <p:pic>
        <p:nvPicPr>
          <p:cNvPr id="132" name="Picture 23" descr="H:\DI\05-OUTROS\LOGOMARCAS\CPFL\Energia_pos_RGB.png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269" y="4191914"/>
            <a:ext cx="280235" cy="205967"/>
          </a:xfrm>
          <a:prstGeom prst="rect">
            <a:avLst/>
          </a:prstGeom>
          <a:noFill/>
        </p:spPr>
      </p:pic>
      <p:grpSp>
        <p:nvGrpSpPr>
          <p:cNvPr id="128" name="Group 127"/>
          <p:cNvGrpSpPr/>
          <p:nvPr/>
        </p:nvGrpSpPr>
        <p:grpSpPr>
          <a:xfrm>
            <a:off x="6843934" y="3536168"/>
            <a:ext cx="1611131" cy="363410"/>
            <a:chOff x="6750210" y="3230769"/>
            <a:chExt cx="1840849" cy="415227"/>
          </a:xfrm>
        </p:grpSpPr>
        <p:pic>
          <p:nvPicPr>
            <p:cNvPr id="129" name="Picture 13" descr="H:\DI\05-OUTROS\LOGOMARCAS\LOGOS TIRADAS DO GOOGLE\embraer-logo.png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0210" y="3370889"/>
              <a:ext cx="642802" cy="134989"/>
            </a:xfrm>
            <a:prstGeom prst="rect">
              <a:avLst/>
            </a:prstGeom>
            <a:noFill/>
          </p:spPr>
        </p:pic>
        <p:pic>
          <p:nvPicPr>
            <p:cNvPr id="130" name="Picture 20" descr="https://upload.wikimedia.org/wikipedia/commons/thumb/f/ff/General_Electric_logo.svg/2000px-General_Electric_logo.svg.png"/>
            <p:cNvPicPr>
              <a:picLocks noChangeAspect="1" noChangeArrowheads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323" y="3313380"/>
              <a:ext cx="217572" cy="217572"/>
            </a:xfrm>
            <a:prstGeom prst="rect">
              <a:avLst/>
            </a:prstGeom>
            <a:noFill/>
          </p:spPr>
        </p:pic>
        <p:pic>
          <p:nvPicPr>
            <p:cNvPr id="131" name="Imagem 53"/>
            <p:cNvPicPr>
              <a:picLocks noChangeAspect="1"/>
            </p:cNvPicPr>
            <p:nvPr/>
          </p:nvPicPr>
          <p:blipFill>
            <a:blip r:embed="rId5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2878" y="3230769"/>
              <a:ext cx="738181" cy="415227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7247802" y="4133218"/>
            <a:ext cx="1195789" cy="254794"/>
            <a:chOff x="6907614" y="4183358"/>
            <a:chExt cx="1195789" cy="254794"/>
          </a:xfrm>
        </p:grpSpPr>
        <p:pic>
          <p:nvPicPr>
            <p:cNvPr id="134" name="Imagem 53"/>
            <p:cNvPicPr/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07614" y="4229078"/>
              <a:ext cx="320827" cy="203200"/>
            </a:xfrm>
            <a:prstGeom prst="rect">
              <a:avLst/>
            </a:prstGeom>
            <a:noFill/>
          </p:spPr>
        </p:pic>
        <p:pic>
          <p:nvPicPr>
            <p:cNvPr id="138" name="Imagem 53"/>
            <p:cNvPicPr/>
            <p:nvPr/>
          </p:nvPicPr>
          <p:blipFill rotWithShape="1"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12645" y="4183358"/>
              <a:ext cx="305770" cy="254794"/>
            </a:xfrm>
            <a:prstGeom prst="rect">
              <a:avLst/>
            </a:prstGeom>
            <a:noFill/>
          </p:spPr>
        </p:pic>
        <p:pic>
          <p:nvPicPr>
            <p:cNvPr id="139" name="Imagem 53"/>
            <p:cNvPicPr/>
            <p:nvPr/>
          </p:nvPicPr>
          <p:blipFill rotWithShape="1"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720023" y="4192931"/>
              <a:ext cx="383380" cy="214811"/>
            </a:xfrm>
            <a:prstGeom prst="rect">
              <a:avLst/>
            </a:prstGeom>
            <a:noFill/>
          </p:spPr>
        </p:pic>
      </p:grpSp>
      <p:grpSp>
        <p:nvGrpSpPr>
          <p:cNvPr id="27" name="Group 26"/>
          <p:cNvGrpSpPr/>
          <p:nvPr/>
        </p:nvGrpSpPr>
        <p:grpSpPr>
          <a:xfrm>
            <a:off x="7355562" y="4466772"/>
            <a:ext cx="1052624" cy="170976"/>
            <a:chOff x="7115065" y="4516077"/>
            <a:chExt cx="1052624" cy="170976"/>
          </a:xfrm>
        </p:grpSpPr>
        <p:pic>
          <p:nvPicPr>
            <p:cNvPr id="142" name="Imagem 45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5065" y="4523944"/>
              <a:ext cx="395160" cy="155242"/>
            </a:xfrm>
            <a:prstGeom prst="rect">
              <a:avLst/>
            </a:prstGeom>
          </p:spPr>
        </p:pic>
        <p:pic>
          <p:nvPicPr>
            <p:cNvPr id="145" name="Imagem 53"/>
            <p:cNvPicPr/>
            <p:nvPr/>
          </p:nvPicPr>
          <p:blipFill rotWithShape="1">
            <a:blip r:embed="rId5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697651" y="4516077"/>
              <a:ext cx="470038" cy="170976"/>
            </a:xfrm>
            <a:prstGeom prst="rect">
              <a:avLst/>
            </a:prstGeom>
            <a:noFill/>
          </p:spPr>
        </p:pic>
      </p:grpSp>
      <p:pic>
        <p:nvPicPr>
          <p:cNvPr id="147" name="Imagem 53"/>
          <p:cNvPicPr/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77"/>
          <a:stretch/>
        </p:blipFill>
        <p:spPr bwMode="auto">
          <a:xfrm>
            <a:off x="6768577" y="4699827"/>
            <a:ext cx="1733550" cy="191644"/>
          </a:xfrm>
          <a:prstGeom prst="rect">
            <a:avLst/>
          </a:prstGeom>
          <a:noFill/>
        </p:spPr>
      </p:pic>
      <p:grpSp>
        <p:nvGrpSpPr>
          <p:cNvPr id="25" name="Group 24"/>
          <p:cNvGrpSpPr/>
          <p:nvPr/>
        </p:nvGrpSpPr>
        <p:grpSpPr>
          <a:xfrm>
            <a:off x="6884274" y="3875168"/>
            <a:ext cx="1454781" cy="210344"/>
            <a:chOff x="6811332" y="3935632"/>
            <a:chExt cx="1454781" cy="210344"/>
          </a:xfrm>
        </p:grpSpPr>
        <p:pic>
          <p:nvPicPr>
            <p:cNvPr id="135" name="Imagem 53"/>
            <p:cNvPicPr/>
            <p:nvPr/>
          </p:nvPicPr>
          <p:blipFill rotWithShape="1"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836177" y="3935632"/>
              <a:ext cx="429936" cy="203200"/>
            </a:xfrm>
            <a:prstGeom prst="rect">
              <a:avLst/>
            </a:prstGeom>
            <a:noFill/>
          </p:spPr>
        </p:pic>
        <p:pic>
          <p:nvPicPr>
            <p:cNvPr id="136" name="Imagem 53"/>
            <p:cNvPicPr/>
            <p:nvPr/>
          </p:nvPicPr>
          <p:blipFill rotWithShape="1"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811332" y="3942776"/>
              <a:ext cx="429936" cy="203200"/>
            </a:xfrm>
            <a:prstGeom prst="rect">
              <a:avLst/>
            </a:prstGeom>
            <a:noFill/>
          </p:spPr>
        </p:pic>
        <p:pic>
          <p:nvPicPr>
            <p:cNvPr id="137" name="Imagem 53"/>
            <p:cNvPicPr/>
            <p:nvPr/>
          </p:nvPicPr>
          <p:blipFill rotWithShape="1">
            <a:blip r:embed="rId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361923" y="3961502"/>
              <a:ext cx="405141" cy="152400"/>
            </a:xfrm>
            <a:prstGeom prst="rect">
              <a:avLst/>
            </a:prstGeom>
            <a:noFill/>
          </p:spPr>
        </p:pic>
      </p:grpSp>
      <p:cxnSp>
        <p:nvCxnSpPr>
          <p:cNvPr id="11" name="Straight Connector 10"/>
          <p:cNvCxnSpPr/>
          <p:nvPr/>
        </p:nvCxnSpPr>
        <p:spPr>
          <a:xfrm>
            <a:off x="2657504" y="3658802"/>
            <a:ext cx="1533506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4817163" y="3608470"/>
            <a:ext cx="1533506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6890639" y="3370888"/>
            <a:ext cx="1533506" cy="0"/>
          </a:xfrm>
          <a:prstGeom prst="line">
            <a:avLst/>
          </a:prstGeom>
          <a:ln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6" name="Imagem 53"/>
          <p:cNvPicPr/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47420" y="4427891"/>
            <a:ext cx="307181" cy="236194"/>
          </a:xfrm>
          <a:prstGeom prst="rect">
            <a:avLst/>
          </a:prstGeom>
          <a:noFill/>
        </p:spPr>
      </p:pic>
      <p:pic>
        <p:nvPicPr>
          <p:cNvPr id="117" name="Imagem 53"/>
          <p:cNvPicPr/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64707" y="4144028"/>
            <a:ext cx="323186" cy="20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6144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ço Reservado para Imagem 9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" name="Group 103"/>
          <p:cNvGrpSpPr/>
          <p:nvPr/>
        </p:nvGrpSpPr>
        <p:grpSpPr>
          <a:xfrm>
            <a:off x="303930" y="649040"/>
            <a:ext cx="8321456" cy="4228076"/>
            <a:chOff x="1025718" y="787179"/>
            <a:chExt cx="6877879" cy="3951798"/>
          </a:xfrm>
        </p:grpSpPr>
        <p:sp>
          <p:nvSpPr>
            <p:cNvPr id="7" name="Retângulo 1"/>
            <p:cNvSpPr/>
            <p:nvPr/>
          </p:nvSpPr>
          <p:spPr>
            <a:xfrm>
              <a:off x="1025718" y="787179"/>
              <a:ext cx="6877879" cy="3951798"/>
            </a:xfrm>
            <a:prstGeom prst="rect">
              <a:avLst/>
            </a:prstGeom>
            <a:solidFill>
              <a:schemeClr val="bg1">
                <a:lumMod val="10000"/>
                <a:alpha val="98000"/>
              </a:schemeClr>
            </a:solidFill>
            <a:ln w="6350">
              <a:solidFill>
                <a:schemeClr val="accent3">
                  <a:lumMod val="60000"/>
                  <a:lumOff val="40000"/>
                  <a:alpha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grpSp>
          <p:nvGrpSpPr>
            <p:cNvPr id="3" name="Agrupar 23"/>
            <p:cNvGrpSpPr/>
            <p:nvPr/>
          </p:nvGrpSpPr>
          <p:grpSpPr>
            <a:xfrm>
              <a:off x="1025718" y="787179"/>
              <a:ext cx="6877879" cy="3951798"/>
              <a:chOff x="398895" y="1485900"/>
              <a:chExt cx="8382000" cy="4697690"/>
            </a:xfrm>
          </p:grpSpPr>
          <p:grpSp>
            <p:nvGrpSpPr>
              <p:cNvPr id="6" name="Agrupar 24"/>
              <p:cNvGrpSpPr/>
              <p:nvPr/>
            </p:nvGrpSpPr>
            <p:grpSpPr>
              <a:xfrm>
                <a:off x="398895" y="1607061"/>
                <a:ext cx="8382000" cy="4455367"/>
                <a:chOff x="9743808" y="-4317417"/>
                <a:chExt cx="8800430" cy="4677780"/>
              </a:xfrm>
            </p:grpSpPr>
            <p:cxnSp>
              <p:nvCxnSpPr>
                <p:cNvPr id="70" name="Conector reto 85"/>
                <p:cNvCxnSpPr/>
                <p:nvPr/>
              </p:nvCxnSpPr>
              <p:spPr>
                <a:xfrm rot="5400000">
                  <a:off x="14144023" y="-871763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to 86"/>
                <p:cNvCxnSpPr/>
                <p:nvPr/>
              </p:nvCxnSpPr>
              <p:spPr>
                <a:xfrm rot="5400000">
                  <a:off x="14144023" y="-857145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to 87"/>
                <p:cNvCxnSpPr/>
                <p:nvPr/>
              </p:nvCxnSpPr>
              <p:spPr>
                <a:xfrm rot="5400000">
                  <a:off x="14144023" y="-842527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to 88"/>
                <p:cNvCxnSpPr/>
                <p:nvPr/>
              </p:nvCxnSpPr>
              <p:spPr>
                <a:xfrm rot="5400000">
                  <a:off x="14144023" y="-827908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to 89"/>
                <p:cNvCxnSpPr/>
                <p:nvPr/>
              </p:nvCxnSpPr>
              <p:spPr>
                <a:xfrm rot="5400000">
                  <a:off x="14144023" y="-813290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to 90"/>
                <p:cNvCxnSpPr/>
                <p:nvPr/>
              </p:nvCxnSpPr>
              <p:spPr>
                <a:xfrm rot="5400000">
                  <a:off x="14144023" y="-798672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91"/>
                <p:cNvCxnSpPr/>
                <p:nvPr/>
              </p:nvCxnSpPr>
              <p:spPr>
                <a:xfrm rot="5400000">
                  <a:off x="14144023" y="-784054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to 92"/>
                <p:cNvCxnSpPr/>
                <p:nvPr/>
              </p:nvCxnSpPr>
              <p:spPr>
                <a:xfrm rot="5400000">
                  <a:off x="14144023" y="-769436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93"/>
                <p:cNvCxnSpPr/>
                <p:nvPr/>
              </p:nvCxnSpPr>
              <p:spPr>
                <a:xfrm rot="5400000">
                  <a:off x="14144023" y="-754818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94"/>
                <p:cNvCxnSpPr/>
                <p:nvPr/>
              </p:nvCxnSpPr>
              <p:spPr>
                <a:xfrm rot="5400000">
                  <a:off x="14144023" y="-740200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95"/>
                <p:cNvCxnSpPr/>
                <p:nvPr/>
              </p:nvCxnSpPr>
              <p:spPr>
                <a:xfrm rot="5400000">
                  <a:off x="14144023" y="-725582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96"/>
                <p:cNvCxnSpPr/>
                <p:nvPr/>
              </p:nvCxnSpPr>
              <p:spPr>
                <a:xfrm rot="5400000">
                  <a:off x="14144023" y="-710964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reto 97"/>
                <p:cNvCxnSpPr/>
                <p:nvPr/>
              </p:nvCxnSpPr>
              <p:spPr>
                <a:xfrm rot="5400000">
                  <a:off x="14144023" y="-696346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to 98"/>
                <p:cNvCxnSpPr/>
                <p:nvPr/>
              </p:nvCxnSpPr>
              <p:spPr>
                <a:xfrm rot="5400000">
                  <a:off x="14144023" y="-681727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ector reto 99"/>
                <p:cNvCxnSpPr/>
                <p:nvPr/>
              </p:nvCxnSpPr>
              <p:spPr>
                <a:xfrm rot="5400000">
                  <a:off x="14144023" y="-667109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ector reto 100"/>
                <p:cNvCxnSpPr/>
                <p:nvPr/>
              </p:nvCxnSpPr>
              <p:spPr>
                <a:xfrm rot="5400000">
                  <a:off x="14144023" y="-652491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reto 101"/>
                <p:cNvCxnSpPr/>
                <p:nvPr/>
              </p:nvCxnSpPr>
              <p:spPr>
                <a:xfrm rot="5400000">
                  <a:off x="14144023" y="-637873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102"/>
                <p:cNvCxnSpPr/>
                <p:nvPr/>
              </p:nvCxnSpPr>
              <p:spPr>
                <a:xfrm rot="5400000">
                  <a:off x="14144023" y="-623255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103"/>
                <p:cNvCxnSpPr/>
                <p:nvPr/>
              </p:nvCxnSpPr>
              <p:spPr>
                <a:xfrm rot="5400000">
                  <a:off x="14144023" y="-608637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104"/>
                <p:cNvCxnSpPr/>
                <p:nvPr/>
              </p:nvCxnSpPr>
              <p:spPr>
                <a:xfrm rot="5400000">
                  <a:off x="14144023" y="-594019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reto 105"/>
                <p:cNvCxnSpPr/>
                <p:nvPr/>
              </p:nvCxnSpPr>
              <p:spPr>
                <a:xfrm rot="5400000">
                  <a:off x="14144023" y="-579401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ctor reto 106"/>
                <p:cNvCxnSpPr/>
                <p:nvPr/>
              </p:nvCxnSpPr>
              <p:spPr>
                <a:xfrm rot="5400000">
                  <a:off x="14144023" y="-564783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ctor reto 107"/>
                <p:cNvCxnSpPr/>
                <p:nvPr/>
              </p:nvCxnSpPr>
              <p:spPr>
                <a:xfrm rot="5400000">
                  <a:off x="14144023" y="-550165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ector reto 108"/>
                <p:cNvCxnSpPr/>
                <p:nvPr/>
              </p:nvCxnSpPr>
              <p:spPr>
                <a:xfrm rot="5400000">
                  <a:off x="14144023" y="-535546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ctor reto 109"/>
                <p:cNvCxnSpPr/>
                <p:nvPr/>
              </p:nvCxnSpPr>
              <p:spPr>
                <a:xfrm rot="5400000">
                  <a:off x="14144023" y="-520928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ector reto 110"/>
                <p:cNvCxnSpPr/>
                <p:nvPr/>
              </p:nvCxnSpPr>
              <p:spPr>
                <a:xfrm rot="5400000">
                  <a:off x="14144023" y="-506310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ector reto 111"/>
                <p:cNvCxnSpPr/>
                <p:nvPr/>
              </p:nvCxnSpPr>
              <p:spPr>
                <a:xfrm rot="5400000">
                  <a:off x="14144023" y="-491692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ector reto 112"/>
                <p:cNvCxnSpPr/>
                <p:nvPr/>
              </p:nvCxnSpPr>
              <p:spPr>
                <a:xfrm rot="5400000">
                  <a:off x="14144023" y="-477074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Conector reto 113"/>
                <p:cNvCxnSpPr/>
                <p:nvPr/>
              </p:nvCxnSpPr>
              <p:spPr>
                <a:xfrm rot="5400000">
                  <a:off x="14144023" y="-462456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Conector reto 114"/>
                <p:cNvCxnSpPr/>
                <p:nvPr/>
              </p:nvCxnSpPr>
              <p:spPr>
                <a:xfrm rot="5400000">
                  <a:off x="14144023" y="-447838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Conector reto 115"/>
                <p:cNvCxnSpPr/>
                <p:nvPr/>
              </p:nvCxnSpPr>
              <p:spPr>
                <a:xfrm rot="5400000">
                  <a:off x="14144023" y="-433220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ector reto 116"/>
                <p:cNvCxnSpPr/>
                <p:nvPr/>
              </p:nvCxnSpPr>
              <p:spPr>
                <a:xfrm rot="5400000">
                  <a:off x="14144023" y="-418602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Conector reto 117"/>
                <p:cNvCxnSpPr/>
                <p:nvPr/>
              </p:nvCxnSpPr>
              <p:spPr>
                <a:xfrm rot="5400000">
                  <a:off x="14144023" y="-403985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Agrupar 25"/>
              <p:cNvGrpSpPr/>
              <p:nvPr/>
            </p:nvGrpSpPr>
            <p:grpSpPr>
              <a:xfrm>
                <a:off x="538113" y="1485900"/>
                <a:ext cx="8076444" cy="4697690"/>
                <a:chOff x="9889976" y="-1389939"/>
                <a:chExt cx="8479621" cy="8800430"/>
              </a:xfrm>
            </p:grpSpPr>
            <p:cxnSp>
              <p:nvCxnSpPr>
                <p:cNvPr id="11" name="Conector reto 26"/>
                <p:cNvCxnSpPr/>
                <p:nvPr/>
              </p:nvCxnSpPr>
              <p:spPr>
                <a:xfrm rot="10800000">
                  <a:off x="1442158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to 27"/>
                <p:cNvCxnSpPr/>
                <p:nvPr/>
              </p:nvCxnSpPr>
              <p:spPr>
                <a:xfrm rot="10800000">
                  <a:off x="1427540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to 28"/>
                <p:cNvCxnSpPr/>
                <p:nvPr/>
              </p:nvCxnSpPr>
              <p:spPr>
                <a:xfrm rot="10800000">
                  <a:off x="1412922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29"/>
                <p:cNvCxnSpPr/>
                <p:nvPr/>
              </p:nvCxnSpPr>
              <p:spPr>
                <a:xfrm rot="10800000">
                  <a:off x="1398304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30"/>
                <p:cNvCxnSpPr/>
                <p:nvPr/>
              </p:nvCxnSpPr>
              <p:spPr>
                <a:xfrm rot="10800000">
                  <a:off x="1383686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to 31"/>
                <p:cNvCxnSpPr/>
                <p:nvPr/>
              </p:nvCxnSpPr>
              <p:spPr>
                <a:xfrm rot="10800000">
                  <a:off x="1369068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32"/>
                <p:cNvCxnSpPr/>
                <p:nvPr/>
              </p:nvCxnSpPr>
              <p:spPr>
                <a:xfrm rot="10800000">
                  <a:off x="1354450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33"/>
                <p:cNvCxnSpPr/>
                <p:nvPr/>
              </p:nvCxnSpPr>
              <p:spPr>
                <a:xfrm rot="10800000">
                  <a:off x="1339832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to 34"/>
                <p:cNvCxnSpPr/>
                <p:nvPr/>
              </p:nvCxnSpPr>
              <p:spPr>
                <a:xfrm rot="10800000">
                  <a:off x="1325213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35"/>
                <p:cNvCxnSpPr/>
                <p:nvPr/>
              </p:nvCxnSpPr>
              <p:spPr>
                <a:xfrm rot="10800000">
                  <a:off x="1310595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to 36"/>
                <p:cNvCxnSpPr/>
                <p:nvPr/>
              </p:nvCxnSpPr>
              <p:spPr>
                <a:xfrm rot="10800000">
                  <a:off x="1295977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37"/>
                <p:cNvCxnSpPr/>
                <p:nvPr/>
              </p:nvCxnSpPr>
              <p:spPr>
                <a:xfrm rot="10800000">
                  <a:off x="1281359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38"/>
                <p:cNvCxnSpPr/>
                <p:nvPr/>
              </p:nvCxnSpPr>
              <p:spPr>
                <a:xfrm rot="10800000">
                  <a:off x="1266741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39"/>
                <p:cNvCxnSpPr/>
                <p:nvPr/>
              </p:nvCxnSpPr>
              <p:spPr>
                <a:xfrm rot="10800000">
                  <a:off x="1252123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to 40"/>
                <p:cNvCxnSpPr/>
                <p:nvPr/>
              </p:nvCxnSpPr>
              <p:spPr>
                <a:xfrm rot="10800000">
                  <a:off x="1237505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to 41"/>
                <p:cNvCxnSpPr/>
                <p:nvPr/>
              </p:nvCxnSpPr>
              <p:spPr>
                <a:xfrm rot="10800000">
                  <a:off x="1222887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42"/>
                <p:cNvCxnSpPr/>
                <p:nvPr/>
              </p:nvCxnSpPr>
              <p:spPr>
                <a:xfrm rot="10800000">
                  <a:off x="1208269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43"/>
                <p:cNvCxnSpPr/>
                <p:nvPr/>
              </p:nvCxnSpPr>
              <p:spPr>
                <a:xfrm rot="10800000">
                  <a:off x="1193651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to 44"/>
                <p:cNvCxnSpPr/>
                <p:nvPr/>
              </p:nvCxnSpPr>
              <p:spPr>
                <a:xfrm rot="10800000">
                  <a:off x="1179032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to 45"/>
                <p:cNvCxnSpPr/>
                <p:nvPr/>
              </p:nvCxnSpPr>
              <p:spPr>
                <a:xfrm rot="10800000">
                  <a:off x="1164414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46"/>
                <p:cNvCxnSpPr/>
                <p:nvPr/>
              </p:nvCxnSpPr>
              <p:spPr>
                <a:xfrm rot="10800000">
                  <a:off x="1149796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47"/>
                <p:cNvCxnSpPr/>
                <p:nvPr/>
              </p:nvCxnSpPr>
              <p:spPr>
                <a:xfrm rot="10800000">
                  <a:off x="1135178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48"/>
                <p:cNvCxnSpPr/>
                <p:nvPr/>
              </p:nvCxnSpPr>
              <p:spPr>
                <a:xfrm rot="10800000">
                  <a:off x="1120560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49"/>
                <p:cNvCxnSpPr/>
                <p:nvPr/>
              </p:nvCxnSpPr>
              <p:spPr>
                <a:xfrm rot="10800000">
                  <a:off x="1105942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to 50"/>
                <p:cNvCxnSpPr/>
                <p:nvPr/>
              </p:nvCxnSpPr>
              <p:spPr>
                <a:xfrm rot="10800000">
                  <a:off x="1091324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51"/>
                <p:cNvCxnSpPr/>
                <p:nvPr/>
              </p:nvCxnSpPr>
              <p:spPr>
                <a:xfrm rot="10800000">
                  <a:off x="1076706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52"/>
                <p:cNvCxnSpPr/>
                <p:nvPr/>
              </p:nvCxnSpPr>
              <p:spPr>
                <a:xfrm rot="10800000">
                  <a:off x="1062088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53"/>
                <p:cNvCxnSpPr/>
                <p:nvPr/>
              </p:nvCxnSpPr>
              <p:spPr>
                <a:xfrm rot="10800000">
                  <a:off x="1047470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54"/>
                <p:cNvCxnSpPr/>
                <p:nvPr/>
              </p:nvCxnSpPr>
              <p:spPr>
                <a:xfrm rot="10800000">
                  <a:off x="1032851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55"/>
                <p:cNvCxnSpPr/>
                <p:nvPr/>
              </p:nvCxnSpPr>
              <p:spPr>
                <a:xfrm rot="10800000">
                  <a:off x="1018233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56"/>
                <p:cNvCxnSpPr/>
                <p:nvPr/>
              </p:nvCxnSpPr>
              <p:spPr>
                <a:xfrm rot="10800000">
                  <a:off x="1003615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57"/>
                <p:cNvCxnSpPr/>
                <p:nvPr/>
              </p:nvCxnSpPr>
              <p:spPr>
                <a:xfrm rot="10800000">
                  <a:off x="988997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58"/>
                <p:cNvCxnSpPr/>
                <p:nvPr/>
              </p:nvCxnSpPr>
              <p:spPr>
                <a:xfrm rot="10800000">
                  <a:off x="1836959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to 59"/>
                <p:cNvCxnSpPr/>
                <p:nvPr/>
              </p:nvCxnSpPr>
              <p:spPr>
                <a:xfrm rot="10800000">
                  <a:off x="1822341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to 60"/>
                <p:cNvCxnSpPr/>
                <p:nvPr/>
              </p:nvCxnSpPr>
              <p:spPr>
                <a:xfrm rot="10800000">
                  <a:off x="1807723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to 61"/>
                <p:cNvCxnSpPr/>
                <p:nvPr/>
              </p:nvCxnSpPr>
              <p:spPr>
                <a:xfrm rot="10800000">
                  <a:off x="1793105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to 62"/>
                <p:cNvCxnSpPr/>
                <p:nvPr/>
              </p:nvCxnSpPr>
              <p:spPr>
                <a:xfrm rot="10800000">
                  <a:off x="1778487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to 63"/>
                <p:cNvCxnSpPr/>
                <p:nvPr/>
              </p:nvCxnSpPr>
              <p:spPr>
                <a:xfrm rot="10800000">
                  <a:off x="1763869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to 64"/>
                <p:cNvCxnSpPr/>
                <p:nvPr/>
              </p:nvCxnSpPr>
              <p:spPr>
                <a:xfrm rot="10800000">
                  <a:off x="1749251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to 65"/>
                <p:cNvCxnSpPr/>
                <p:nvPr/>
              </p:nvCxnSpPr>
              <p:spPr>
                <a:xfrm rot="10800000">
                  <a:off x="1734633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to 66"/>
                <p:cNvCxnSpPr/>
                <p:nvPr/>
              </p:nvCxnSpPr>
              <p:spPr>
                <a:xfrm rot="10800000">
                  <a:off x="1720014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to 67"/>
                <p:cNvCxnSpPr/>
                <p:nvPr/>
              </p:nvCxnSpPr>
              <p:spPr>
                <a:xfrm rot="10800000">
                  <a:off x="1705396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68"/>
                <p:cNvCxnSpPr/>
                <p:nvPr/>
              </p:nvCxnSpPr>
              <p:spPr>
                <a:xfrm rot="10800000">
                  <a:off x="1690778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69"/>
                <p:cNvCxnSpPr/>
                <p:nvPr/>
              </p:nvCxnSpPr>
              <p:spPr>
                <a:xfrm rot="10800000">
                  <a:off x="1676160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to 70"/>
                <p:cNvCxnSpPr/>
                <p:nvPr/>
              </p:nvCxnSpPr>
              <p:spPr>
                <a:xfrm rot="10800000">
                  <a:off x="1661542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71"/>
                <p:cNvCxnSpPr/>
                <p:nvPr/>
              </p:nvCxnSpPr>
              <p:spPr>
                <a:xfrm rot="10800000">
                  <a:off x="1646924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72"/>
                <p:cNvCxnSpPr/>
                <p:nvPr/>
              </p:nvCxnSpPr>
              <p:spPr>
                <a:xfrm rot="10800000">
                  <a:off x="1632306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to 73"/>
                <p:cNvCxnSpPr/>
                <p:nvPr/>
              </p:nvCxnSpPr>
              <p:spPr>
                <a:xfrm rot="10800000">
                  <a:off x="1617688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to 74"/>
                <p:cNvCxnSpPr/>
                <p:nvPr/>
              </p:nvCxnSpPr>
              <p:spPr>
                <a:xfrm rot="10800000">
                  <a:off x="1603070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to 75"/>
                <p:cNvCxnSpPr/>
                <p:nvPr/>
              </p:nvCxnSpPr>
              <p:spPr>
                <a:xfrm rot="10800000">
                  <a:off x="1588452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to 76"/>
                <p:cNvCxnSpPr/>
                <p:nvPr/>
              </p:nvCxnSpPr>
              <p:spPr>
                <a:xfrm rot="10800000">
                  <a:off x="1573833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to 77"/>
                <p:cNvCxnSpPr/>
                <p:nvPr/>
              </p:nvCxnSpPr>
              <p:spPr>
                <a:xfrm rot="10800000">
                  <a:off x="1559215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to 78"/>
                <p:cNvCxnSpPr/>
                <p:nvPr/>
              </p:nvCxnSpPr>
              <p:spPr>
                <a:xfrm rot="10800000">
                  <a:off x="1544597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Conector reto 79"/>
                <p:cNvCxnSpPr/>
                <p:nvPr/>
              </p:nvCxnSpPr>
              <p:spPr>
                <a:xfrm rot="10800000">
                  <a:off x="1529979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to 80"/>
                <p:cNvCxnSpPr/>
                <p:nvPr/>
              </p:nvCxnSpPr>
              <p:spPr>
                <a:xfrm rot="10800000">
                  <a:off x="1515361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to 81"/>
                <p:cNvCxnSpPr/>
                <p:nvPr/>
              </p:nvCxnSpPr>
              <p:spPr>
                <a:xfrm rot="10800000">
                  <a:off x="1500743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to 82"/>
                <p:cNvCxnSpPr/>
                <p:nvPr/>
              </p:nvCxnSpPr>
              <p:spPr>
                <a:xfrm rot="10800000">
                  <a:off x="1486125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to 83"/>
                <p:cNvCxnSpPr/>
                <p:nvPr/>
              </p:nvCxnSpPr>
              <p:spPr>
                <a:xfrm rot="10800000">
                  <a:off x="1471507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to 84"/>
                <p:cNvCxnSpPr/>
                <p:nvPr/>
              </p:nvCxnSpPr>
              <p:spPr>
                <a:xfrm rot="10800000">
                  <a:off x="1456889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bg1">
                      <a:lumMod val="25000"/>
                      <a:alpha val="15000"/>
                    </a:schemeClr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320" y="997484"/>
            <a:ext cx="4653623" cy="1259142"/>
          </a:xfrm>
          <a:prstGeom prst="rect">
            <a:avLst/>
          </a:prstGeom>
          <a:noFill/>
        </p:spPr>
      </p:pic>
      <p:sp>
        <p:nvSpPr>
          <p:cNvPr id="103" name="Rectangle 102"/>
          <p:cNvSpPr/>
          <p:nvPr/>
        </p:nvSpPr>
        <p:spPr>
          <a:xfrm>
            <a:off x="2595511" y="3901458"/>
            <a:ext cx="3738294" cy="711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pt-BR" sz="1200" dirty="0">
                <a:solidFill>
                  <a:schemeClr val="bg2"/>
                </a:solidFill>
              </a:rPr>
              <a:t>TRANSAMERICA EXPO CENTER</a:t>
            </a:r>
          </a:p>
          <a:p>
            <a:pPr algn="ctr"/>
            <a:r>
              <a:rPr lang="pt-BR" sz="2200" dirty="0">
                <a:solidFill>
                  <a:schemeClr val="bg2"/>
                </a:solidFill>
                <a:latin typeface="Acrom Light" panose="00000400000000000000" pitchFamily="50" charset="0"/>
              </a:rPr>
              <a:t>27 E 28 DE JUNHO 2017</a:t>
            </a:r>
          </a:p>
          <a:p>
            <a:pPr algn="ctr"/>
            <a:r>
              <a:rPr lang="pt-BR" sz="1200" dirty="0">
                <a:solidFill>
                  <a:schemeClr val="bg2"/>
                </a:solidFill>
              </a:rPr>
              <a:t>SÃO PAULO</a:t>
            </a:r>
          </a:p>
        </p:txBody>
      </p:sp>
      <p:sp>
        <p:nvSpPr>
          <p:cNvPr id="106" name="CaixaDeTexto 3"/>
          <p:cNvSpPr txBox="1"/>
          <p:nvPr/>
        </p:nvSpPr>
        <p:spPr>
          <a:xfrm>
            <a:off x="3054245" y="2359268"/>
            <a:ext cx="28208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2"/>
                </a:solidFill>
              </a:rPr>
              <a:t>PROMOVER A INOVAÇÃO EMPRESARIAL</a:t>
            </a:r>
          </a:p>
        </p:txBody>
      </p:sp>
      <p:sp>
        <p:nvSpPr>
          <p:cNvPr id="107" name="CaixaDeTexto 4"/>
          <p:cNvSpPr txBox="1"/>
          <p:nvPr/>
        </p:nvSpPr>
        <p:spPr>
          <a:xfrm>
            <a:off x="2031391" y="2620620"/>
            <a:ext cx="48665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2"/>
                </a:solidFill>
              </a:rPr>
              <a:t>APRESENTAR INICIATIVAS INOVADORAS DE REFERÊNCIA GLOBAL</a:t>
            </a:r>
          </a:p>
        </p:txBody>
      </p:sp>
      <p:sp>
        <p:nvSpPr>
          <p:cNvPr id="108" name="CaixaDeTexto 5"/>
          <p:cNvSpPr txBox="1"/>
          <p:nvPr/>
        </p:nvSpPr>
        <p:spPr>
          <a:xfrm>
            <a:off x="2126430" y="2881972"/>
            <a:ext cx="46764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2"/>
                </a:solidFill>
              </a:rPr>
              <a:t>DISCUTIR PROPOSTAS DE APRIMORAMENTO DAS POLÍTICAS PÚBLICAS</a:t>
            </a:r>
          </a:p>
        </p:txBody>
      </p:sp>
      <p:sp>
        <p:nvSpPr>
          <p:cNvPr id="109" name="CaixaDeTexto 6"/>
          <p:cNvSpPr txBox="1"/>
          <p:nvPr/>
        </p:nvSpPr>
        <p:spPr>
          <a:xfrm>
            <a:off x="2286660" y="3143324"/>
            <a:ext cx="435599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2"/>
                </a:solidFill>
              </a:rPr>
              <a:t>TROCAR EXPERIÊNCIAS E CONHECIMENTO SOBRE A INOVAÇÃO</a:t>
            </a:r>
          </a:p>
        </p:txBody>
      </p:sp>
      <p:sp>
        <p:nvSpPr>
          <p:cNvPr id="110" name="CaixaDeTexto 7"/>
          <p:cNvSpPr txBox="1"/>
          <p:nvPr/>
        </p:nvSpPr>
        <p:spPr>
          <a:xfrm>
            <a:off x="2787944" y="3404677"/>
            <a:ext cx="33534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900" dirty="0">
                <a:solidFill>
                  <a:schemeClr val="bg2"/>
                </a:solidFill>
              </a:rPr>
              <a:t>DESENVOLVER O ECOSSISTEMA DA INOVAÇÃO</a:t>
            </a:r>
          </a:p>
        </p:txBody>
      </p:sp>
      <p:cxnSp>
        <p:nvCxnSpPr>
          <p:cNvPr id="112" name="Straight Connector 111"/>
          <p:cNvCxnSpPr/>
          <p:nvPr/>
        </p:nvCxnSpPr>
        <p:spPr>
          <a:xfrm>
            <a:off x="2050303" y="3765579"/>
            <a:ext cx="4828710" cy="0"/>
          </a:xfrm>
          <a:prstGeom prst="line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477294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122" y="157163"/>
            <a:ext cx="5119103" cy="5256212"/>
          </a:xfrm>
          <a:prstGeom prst="rect">
            <a:avLst/>
          </a:prstGeom>
        </p:spPr>
      </p:pic>
      <p:pic>
        <p:nvPicPr>
          <p:cNvPr id="23" name="Espaço Reservado para Imagem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7745" y="157163"/>
            <a:ext cx="596519" cy="5256212"/>
          </a:xfrm>
        </p:spPr>
      </p:pic>
      <p:sp>
        <p:nvSpPr>
          <p:cNvPr id="19" name="Title 111"/>
          <p:cNvSpPr>
            <a:spLocks noGrp="1"/>
          </p:cNvSpPr>
          <p:nvPr>
            <p:ph type="title"/>
          </p:nvPr>
        </p:nvSpPr>
        <p:spPr>
          <a:xfrm>
            <a:off x="358774" y="157163"/>
            <a:ext cx="3307348" cy="5256212"/>
          </a:xfrm>
          <a:pattFill prst="pct60">
            <a:fgClr>
              <a:schemeClr val="tx2"/>
            </a:fgClr>
            <a:bgClr>
              <a:schemeClr val="tx2">
                <a:lumMod val="75000"/>
              </a:schemeClr>
            </a:bgClr>
          </a:pattFill>
        </p:spPr>
        <p:txBody>
          <a:bodyPr lIns="196560" rIns="196560">
            <a:normAutofit/>
          </a:bodyPr>
          <a:lstStyle/>
          <a:p>
            <a:pPr algn="l"/>
            <a:endParaRPr lang="pt-BR" sz="1400" b="1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0" name="Straight Connector 7"/>
          <p:cNvCxnSpPr/>
          <p:nvPr/>
        </p:nvCxnSpPr>
        <p:spPr>
          <a:xfrm>
            <a:off x="610493" y="1114592"/>
            <a:ext cx="2949074" cy="0"/>
          </a:xfrm>
          <a:prstGeom prst="line">
            <a:avLst/>
          </a:prstGeom>
          <a:ln w="15875">
            <a:gradFill flip="none" rotWithShape="1">
              <a:gsLst>
                <a:gs pos="100000">
                  <a:schemeClr val="accent3">
                    <a:alpha val="20000"/>
                  </a:schemeClr>
                </a:gs>
                <a:gs pos="0">
                  <a:schemeClr val="accent3">
                    <a:lumMod val="75000"/>
                    <a:alpha val="20000"/>
                  </a:schemeClr>
                </a:gs>
                <a:gs pos="25000">
                  <a:schemeClr val="accent3">
                    <a:lumMod val="75000"/>
                    <a:alpha val="75000"/>
                  </a:schemeClr>
                </a:gs>
                <a:gs pos="65000">
                  <a:schemeClr val="accent3">
                    <a:alpha val="75000"/>
                  </a:schemeClr>
                </a:gs>
              </a:gsLst>
              <a:lin ang="189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30"/>
          <p:cNvSpPr txBox="1"/>
          <p:nvPr/>
        </p:nvSpPr>
        <p:spPr>
          <a:xfrm>
            <a:off x="465331" y="1435194"/>
            <a:ext cx="255161" cy="241374"/>
          </a:xfrm>
          <a:prstGeom prst="rect">
            <a:avLst/>
          </a:prstGeom>
          <a:noFill/>
        </p:spPr>
        <p:txBody>
          <a:bodyPr wrap="square" lIns="28080" tIns="28080" rIns="28080" bIns="28080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3"/>
                </a:solidFill>
                <a:latin typeface="+mj-lt"/>
              </a:rPr>
              <a:t>+</a:t>
            </a:r>
          </a:p>
        </p:txBody>
      </p:sp>
      <p:sp>
        <p:nvSpPr>
          <p:cNvPr id="24" name="CaixaDeTexto 33"/>
          <p:cNvSpPr txBox="1"/>
          <p:nvPr/>
        </p:nvSpPr>
        <p:spPr>
          <a:xfrm>
            <a:off x="761161" y="1444130"/>
            <a:ext cx="2499220" cy="241374"/>
          </a:xfrm>
          <a:prstGeom prst="rect">
            <a:avLst/>
          </a:prstGeom>
          <a:noFill/>
        </p:spPr>
        <p:txBody>
          <a:bodyPr wrap="square" lIns="28080" tIns="28080" rIns="28080" bIns="28080" rtlCol="0" anchor="ctr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Prêmio Nacional de Inovação</a:t>
            </a:r>
          </a:p>
        </p:txBody>
      </p:sp>
      <p:sp>
        <p:nvSpPr>
          <p:cNvPr id="25" name="CaixaDeTexto 30"/>
          <p:cNvSpPr txBox="1"/>
          <p:nvPr/>
        </p:nvSpPr>
        <p:spPr>
          <a:xfrm>
            <a:off x="465331" y="1908022"/>
            <a:ext cx="280166" cy="241374"/>
          </a:xfrm>
          <a:prstGeom prst="rect">
            <a:avLst/>
          </a:prstGeom>
          <a:noFill/>
        </p:spPr>
        <p:txBody>
          <a:bodyPr wrap="square" lIns="28080" tIns="28080" rIns="28080" bIns="28080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3"/>
                </a:solidFill>
                <a:latin typeface="+mj-lt"/>
              </a:rPr>
              <a:t>+</a:t>
            </a:r>
          </a:p>
        </p:txBody>
      </p:sp>
      <p:sp>
        <p:nvSpPr>
          <p:cNvPr id="26" name="CaixaDeTexto 33"/>
          <p:cNvSpPr txBox="1"/>
          <p:nvPr/>
        </p:nvSpPr>
        <p:spPr>
          <a:xfrm>
            <a:off x="761162" y="1831015"/>
            <a:ext cx="2744132" cy="426040"/>
          </a:xfrm>
          <a:prstGeom prst="rect">
            <a:avLst/>
          </a:prstGeom>
          <a:noFill/>
        </p:spPr>
        <p:txBody>
          <a:bodyPr wrap="square" lIns="28080" tIns="28080" rIns="28080" bIns="28080" rtlCol="0" anchor="ctr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Reunião do </a:t>
            </a:r>
            <a:r>
              <a:rPr lang="en-US" sz="12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Global Federation of Councils of Competitiveness </a:t>
            </a:r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(GFCC)</a:t>
            </a:r>
          </a:p>
        </p:txBody>
      </p:sp>
      <p:sp>
        <p:nvSpPr>
          <p:cNvPr id="27" name="CaixaDeTexto 30"/>
          <p:cNvSpPr txBox="1"/>
          <p:nvPr/>
        </p:nvSpPr>
        <p:spPr>
          <a:xfrm>
            <a:off x="465332" y="3388683"/>
            <a:ext cx="255161" cy="241374"/>
          </a:xfrm>
          <a:prstGeom prst="rect">
            <a:avLst/>
          </a:prstGeom>
          <a:noFill/>
        </p:spPr>
        <p:txBody>
          <a:bodyPr wrap="square" lIns="28080" tIns="28080" rIns="28080" bIns="28080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3"/>
                </a:solidFill>
                <a:latin typeface="+mj-lt"/>
              </a:rPr>
              <a:t>+</a:t>
            </a:r>
          </a:p>
        </p:txBody>
      </p:sp>
      <p:sp>
        <p:nvSpPr>
          <p:cNvPr id="28" name="CaixaDeTexto 33"/>
          <p:cNvSpPr txBox="1"/>
          <p:nvPr/>
        </p:nvSpPr>
        <p:spPr>
          <a:xfrm>
            <a:off x="761162" y="3400882"/>
            <a:ext cx="2499220" cy="241374"/>
          </a:xfrm>
          <a:prstGeom prst="rect">
            <a:avLst/>
          </a:prstGeom>
          <a:noFill/>
        </p:spPr>
        <p:txBody>
          <a:bodyPr wrap="square" lIns="28080" tIns="28080" rIns="28080" bIns="28080" rtlCol="0" anchor="ctr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Fórum IEL de Carreiras</a:t>
            </a:r>
          </a:p>
        </p:txBody>
      </p:sp>
      <p:sp>
        <p:nvSpPr>
          <p:cNvPr id="29" name="CaixaDeTexto 30"/>
          <p:cNvSpPr txBox="1"/>
          <p:nvPr/>
        </p:nvSpPr>
        <p:spPr>
          <a:xfrm>
            <a:off x="465331" y="2672131"/>
            <a:ext cx="255161" cy="241374"/>
          </a:xfrm>
          <a:prstGeom prst="rect">
            <a:avLst/>
          </a:prstGeom>
          <a:noFill/>
        </p:spPr>
        <p:txBody>
          <a:bodyPr wrap="square" lIns="28080" tIns="28080" rIns="28080" bIns="28080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3"/>
                </a:solidFill>
                <a:latin typeface="+mj-lt"/>
              </a:rPr>
              <a:t>+</a:t>
            </a:r>
          </a:p>
        </p:txBody>
      </p:sp>
      <p:sp>
        <p:nvSpPr>
          <p:cNvPr id="30" name="CaixaDeTexto 33"/>
          <p:cNvSpPr txBox="1"/>
          <p:nvPr/>
        </p:nvSpPr>
        <p:spPr>
          <a:xfrm>
            <a:off x="761162" y="2684330"/>
            <a:ext cx="2744132" cy="241374"/>
          </a:xfrm>
          <a:prstGeom prst="rect">
            <a:avLst/>
          </a:prstGeom>
          <a:noFill/>
        </p:spPr>
        <p:txBody>
          <a:bodyPr wrap="square" lIns="28080" tIns="28080" rIns="28080" bIns="28080" rtlCol="0" anchor="ctr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Prêmio Nacional Inova Talentos</a:t>
            </a:r>
          </a:p>
        </p:txBody>
      </p:sp>
      <p:sp>
        <p:nvSpPr>
          <p:cNvPr id="31" name="CaixaDeTexto 30"/>
          <p:cNvSpPr txBox="1"/>
          <p:nvPr/>
        </p:nvSpPr>
        <p:spPr>
          <a:xfrm>
            <a:off x="465330" y="2353744"/>
            <a:ext cx="255161" cy="241374"/>
          </a:xfrm>
          <a:prstGeom prst="rect">
            <a:avLst/>
          </a:prstGeom>
          <a:noFill/>
        </p:spPr>
        <p:txBody>
          <a:bodyPr wrap="square" lIns="28080" tIns="28080" rIns="28080" bIns="28080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3"/>
                </a:solidFill>
                <a:latin typeface="+mj-lt"/>
              </a:rPr>
              <a:t>+</a:t>
            </a:r>
          </a:p>
        </p:txBody>
      </p:sp>
      <p:sp>
        <p:nvSpPr>
          <p:cNvPr id="32" name="CaixaDeTexto 33"/>
          <p:cNvSpPr txBox="1"/>
          <p:nvPr/>
        </p:nvSpPr>
        <p:spPr>
          <a:xfrm>
            <a:off x="761161" y="2363334"/>
            <a:ext cx="2499220" cy="241374"/>
          </a:xfrm>
          <a:prstGeom prst="rect">
            <a:avLst/>
          </a:prstGeom>
          <a:noFill/>
        </p:spPr>
        <p:txBody>
          <a:bodyPr wrap="square" lIns="28080" tIns="28080" rIns="28080" bIns="28080" rtlCol="0" anchor="ctr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Ecossistema de Inovação</a:t>
            </a:r>
          </a:p>
        </p:txBody>
      </p:sp>
      <p:sp>
        <p:nvSpPr>
          <p:cNvPr id="33" name="CaixaDeTexto 30"/>
          <p:cNvSpPr txBox="1"/>
          <p:nvPr/>
        </p:nvSpPr>
        <p:spPr>
          <a:xfrm>
            <a:off x="465331" y="3047014"/>
            <a:ext cx="255161" cy="241374"/>
          </a:xfrm>
          <a:prstGeom prst="rect">
            <a:avLst/>
          </a:prstGeom>
          <a:noFill/>
        </p:spPr>
        <p:txBody>
          <a:bodyPr wrap="square" lIns="28080" tIns="28080" rIns="28080" bIns="28080" rtlCol="0">
            <a:spAutoFit/>
          </a:bodyPr>
          <a:lstStyle/>
          <a:p>
            <a:pPr algn="ctr"/>
            <a:r>
              <a:rPr lang="pt-BR" sz="1200" dirty="0">
                <a:solidFill>
                  <a:schemeClr val="accent3"/>
                </a:solidFill>
                <a:latin typeface="+mj-lt"/>
              </a:rPr>
              <a:t>+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761162" y="3059213"/>
            <a:ext cx="2829857" cy="241374"/>
          </a:xfrm>
          <a:prstGeom prst="rect">
            <a:avLst/>
          </a:prstGeom>
          <a:noFill/>
        </p:spPr>
        <p:txBody>
          <a:bodyPr wrap="square" lIns="28080" tIns="28080" rIns="28080" bIns="28080" rtlCol="0" anchor="ctr">
            <a:spAutoFit/>
          </a:bodyPr>
          <a:lstStyle/>
          <a:p>
            <a:r>
              <a:rPr lang="pt-BR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Espaço 22 Casos de Inovação</a:t>
            </a:r>
          </a:p>
        </p:txBody>
      </p:sp>
    </p:spTree>
    <p:extLst>
      <p:ext uri="{BB962C8B-B14F-4D97-AF65-F5344CB8AC3E}">
        <p14:creationId xmlns:p14="http://schemas.microsoft.com/office/powerpoint/2010/main" val="2147851186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66"/>
          <p:cNvGrpSpPr/>
          <p:nvPr/>
        </p:nvGrpSpPr>
        <p:grpSpPr>
          <a:xfrm>
            <a:off x="411345" y="417967"/>
            <a:ext cx="8265930" cy="4677908"/>
            <a:chOff x="398895" y="1485900"/>
            <a:chExt cx="8382000" cy="4697690"/>
          </a:xfrm>
        </p:grpSpPr>
        <p:grpSp>
          <p:nvGrpSpPr>
            <p:cNvPr id="3" name="Agrupar 67"/>
            <p:cNvGrpSpPr/>
            <p:nvPr/>
          </p:nvGrpSpPr>
          <p:grpSpPr>
            <a:xfrm>
              <a:off x="398895" y="1607061"/>
              <a:ext cx="8382000" cy="4455367"/>
              <a:chOff x="9743808" y="-4317417"/>
              <a:chExt cx="8800430" cy="4677780"/>
            </a:xfrm>
          </p:grpSpPr>
          <p:cxnSp>
            <p:nvCxnSpPr>
              <p:cNvPr id="161" name="Conector reto 128"/>
              <p:cNvCxnSpPr/>
              <p:nvPr/>
            </p:nvCxnSpPr>
            <p:spPr>
              <a:xfrm rot="5400000">
                <a:off x="14144023" y="-8717632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ector reto 129"/>
              <p:cNvCxnSpPr/>
              <p:nvPr/>
            </p:nvCxnSpPr>
            <p:spPr>
              <a:xfrm rot="5400000">
                <a:off x="14144023" y="-8571451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ector reto 130"/>
              <p:cNvCxnSpPr/>
              <p:nvPr/>
            </p:nvCxnSpPr>
            <p:spPr>
              <a:xfrm rot="5400000">
                <a:off x="14144023" y="-8425270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Conector reto 131"/>
              <p:cNvCxnSpPr/>
              <p:nvPr/>
            </p:nvCxnSpPr>
            <p:spPr>
              <a:xfrm rot="5400000">
                <a:off x="14144023" y="-827908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ector reto 132"/>
              <p:cNvCxnSpPr/>
              <p:nvPr/>
            </p:nvCxnSpPr>
            <p:spPr>
              <a:xfrm rot="5400000">
                <a:off x="14144023" y="-8132908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ector reto 133"/>
              <p:cNvCxnSpPr/>
              <p:nvPr/>
            </p:nvCxnSpPr>
            <p:spPr>
              <a:xfrm rot="5400000">
                <a:off x="14144023" y="-7986727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ector reto 134"/>
              <p:cNvCxnSpPr/>
              <p:nvPr/>
            </p:nvCxnSpPr>
            <p:spPr>
              <a:xfrm rot="5400000">
                <a:off x="14144023" y="-7840546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onector reto 135"/>
              <p:cNvCxnSpPr/>
              <p:nvPr/>
            </p:nvCxnSpPr>
            <p:spPr>
              <a:xfrm rot="5400000">
                <a:off x="14144023" y="-7694365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ector reto 136"/>
              <p:cNvCxnSpPr/>
              <p:nvPr/>
            </p:nvCxnSpPr>
            <p:spPr>
              <a:xfrm rot="5400000">
                <a:off x="14144023" y="-7548184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ector reto 137"/>
              <p:cNvCxnSpPr/>
              <p:nvPr/>
            </p:nvCxnSpPr>
            <p:spPr>
              <a:xfrm rot="5400000">
                <a:off x="14144023" y="-7402003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ector reto 138"/>
              <p:cNvCxnSpPr/>
              <p:nvPr/>
            </p:nvCxnSpPr>
            <p:spPr>
              <a:xfrm rot="5400000">
                <a:off x="14144023" y="-7255822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onector reto 139"/>
              <p:cNvCxnSpPr/>
              <p:nvPr/>
            </p:nvCxnSpPr>
            <p:spPr>
              <a:xfrm rot="5400000">
                <a:off x="14144023" y="-7109641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ector reto 140"/>
              <p:cNvCxnSpPr/>
              <p:nvPr/>
            </p:nvCxnSpPr>
            <p:spPr>
              <a:xfrm rot="5400000">
                <a:off x="14144023" y="-6963460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ector reto 141"/>
              <p:cNvCxnSpPr/>
              <p:nvPr/>
            </p:nvCxnSpPr>
            <p:spPr>
              <a:xfrm rot="5400000">
                <a:off x="14144023" y="-681727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ector reto 142"/>
              <p:cNvCxnSpPr/>
              <p:nvPr/>
            </p:nvCxnSpPr>
            <p:spPr>
              <a:xfrm rot="5400000">
                <a:off x="14144023" y="-6671098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onector reto 143"/>
              <p:cNvCxnSpPr/>
              <p:nvPr/>
            </p:nvCxnSpPr>
            <p:spPr>
              <a:xfrm rot="5400000">
                <a:off x="14144023" y="-6524917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ector reto 144"/>
              <p:cNvCxnSpPr/>
              <p:nvPr/>
            </p:nvCxnSpPr>
            <p:spPr>
              <a:xfrm rot="5400000">
                <a:off x="14144023" y="-6378736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ector reto 145"/>
              <p:cNvCxnSpPr/>
              <p:nvPr/>
            </p:nvCxnSpPr>
            <p:spPr>
              <a:xfrm rot="5400000">
                <a:off x="14144023" y="-6232555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ector reto 146"/>
              <p:cNvCxnSpPr/>
              <p:nvPr/>
            </p:nvCxnSpPr>
            <p:spPr>
              <a:xfrm rot="5400000">
                <a:off x="14144023" y="-6086374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Conector reto 147"/>
              <p:cNvCxnSpPr/>
              <p:nvPr/>
            </p:nvCxnSpPr>
            <p:spPr>
              <a:xfrm rot="5400000">
                <a:off x="14144023" y="-5940193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ector reto 148"/>
              <p:cNvCxnSpPr/>
              <p:nvPr/>
            </p:nvCxnSpPr>
            <p:spPr>
              <a:xfrm rot="5400000">
                <a:off x="14144023" y="-5794012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ector reto 149"/>
              <p:cNvCxnSpPr/>
              <p:nvPr/>
            </p:nvCxnSpPr>
            <p:spPr>
              <a:xfrm rot="5400000">
                <a:off x="14144023" y="-5647831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ector reto 150"/>
              <p:cNvCxnSpPr/>
              <p:nvPr/>
            </p:nvCxnSpPr>
            <p:spPr>
              <a:xfrm rot="5400000">
                <a:off x="14144023" y="-5501650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Conector reto 151"/>
              <p:cNvCxnSpPr/>
              <p:nvPr/>
            </p:nvCxnSpPr>
            <p:spPr>
              <a:xfrm rot="5400000">
                <a:off x="14144023" y="-535546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ector reto 152"/>
              <p:cNvCxnSpPr/>
              <p:nvPr/>
            </p:nvCxnSpPr>
            <p:spPr>
              <a:xfrm rot="5400000">
                <a:off x="14144023" y="-5209288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ector reto 153"/>
              <p:cNvCxnSpPr/>
              <p:nvPr/>
            </p:nvCxnSpPr>
            <p:spPr>
              <a:xfrm rot="5400000">
                <a:off x="14144023" y="-5063107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ector reto 154"/>
              <p:cNvCxnSpPr/>
              <p:nvPr/>
            </p:nvCxnSpPr>
            <p:spPr>
              <a:xfrm rot="5400000">
                <a:off x="14144023" y="-4916926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Conector reto 155"/>
              <p:cNvCxnSpPr/>
              <p:nvPr/>
            </p:nvCxnSpPr>
            <p:spPr>
              <a:xfrm rot="5400000">
                <a:off x="14144023" y="-4770745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ector reto 156"/>
              <p:cNvCxnSpPr/>
              <p:nvPr/>
            </p:nvCxnSpPr>
            <p:spPr>
              <a:xfrm rot="5400000">
                <a:off x="14144023" y="-4624564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ector reto 157"/>
              <p:cNvCxnSpPr/>
              <p:nvPr/>
            </p:nvCxnSpPr>
            <p:spPr>
              <a:xfrm rot="5400000">
                <a:off x="14144023" y="-4478383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ector reto 158"/>
              <p:cNvCxnSpPr/>
              <p:nvPr/>
            </p:nvCxnSpPr>
            <p:spPr>
              <a:xfrm rot="5400000">
                <a:off x="14144023" y="-4332202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Conector reto 159"/>
              <p:cNvCxnSpPr/>
              <p:nvPr/>
            </p:nvCxnSpPr>
            <p:spPr>
              <a:xfrm rot="5400000">
                <a:off x="14144023" y="-4186021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ector reto 160"/>
              <p:cNvCxnSpPr/>
              <p:nvPr/>
            </p:nvCxnSpPr>
            <p:spPr>
              <a:xfrm rot="5400000">
                <a:off x="14144023" y="-4039852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Agrupar 68"/>
            <p:cNvGrpSpPr/>
            <p:nvPr/>
          </p:nvGrpSpPr>
          <p:grpSpPr>
            <a:xfrm>
              <a:off x="538113" y="1485900"/>
              <a:ext cx="8076444" cy="4697690"/>
              <a:chOff x="9889976" y="-1389939"/>
              <a:chExt cx="8479621" cy="8800430"/>
            </a:xfrm>
          </p:grpSpPr>
          <p:cxnSp>
            <p:nvCxnSpPr>
              <p:cNvPr id="102" name="Conector reto 69"/>
              <p:cNvCxnSpPr/>
              <p:nvPr/>
            </p:nvCxnSpPr>
            <p:spPr>
              <a:xfrm rot="10800000">
                <a:off x="1442158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Conector reto 70"/>
              <p:cNvCxnSpPr/>
              <p:nvPr/>
            </p:nvCxnSpPr>
            <p:spPr>
              <a:xfrm rot="10800000">
                <a:off x="1427540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Conector reto 71"/>
              <p:cNvCxnSpPr/>
              <p:nvPr/>
            </p:nvCxnSpPr>
            <p:spPr>
              <a:xfrm rot="10800000">
                <a:off x="1412922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Conector reto 72"/>
              <p:cNvCxnSpPr/>
              <p:nvPr/>
            </p:nvCxnSpPr>
            <p:spPr>
              <a:xfrm rot="10800000">
                <a:off x="1398304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Conector reto 73"/>
              <p:cNvCxnSpPr/>
              <p:nvPr/>
            </p:nvCxnSpPr>
            <p:spPr>
              <a:xfrm rot="10800000">
                <a:off x="1383686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Conector reto 74"/>
              <p:cNvCxnSpPr/>
              <p:nvPr/>
            </p:nvCxnSpPr>
            <p:spPr>
              <a:xfrm rot="10800000">
                <a:off x="1369068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Conector reto 75"/>
              <p:cNvCxnSpPr/>
              <p:nvPr/>
            </p:nvCxnSpPr>
            <p:spPr>
              <a:xfrm rot="10800000">
                <a:off x="1354450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Conector reto 76"/>
              <p:cNvCxnSpPr/>
              <p:nvPr/>
            </p:nvCxnSpPr>
            <p:spPr>
              <a:xfrm rot="10800000">
                <a:off x="1339832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Conector reto 77"/>
              <p:cNvCxnSpPr/>
              <p:nvPr/>
            </p:nvCxnSpPr>
            <p:spPr>
              <a:xfrm rot="10800000">
                <a:off x="1325213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Conector reto 78"/>
              <p:cNvCxnSpPr/>
              <p:nvPr/>
            </p:nvCxnSpPr>
            <p:spPr>
              <a:xfrm rot="10800000">
                <a:off x="1310595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Conector reto 79"/>
              <p:cNvCxnSpPr/>
              <p:nvPr/>
            </p:nvCxnSpPr>
            <p:spPr>
              <a:xfrm rot="10800000">
                <a:off x="1295977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ector reto 80"/>
              <p:cNvCxnSpPr/>
              <p:nvPr/>
            </p:nvCxnSpPr>
            <p:spPr>
              <a:xfrm rot="10800000">
                <a:off x="1281359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Conector reto 81"/>
              <p:cNvCxnSpPr/>
              <p:nvPr/>
            </p:nvCxnSpPr>
            <p:spPr>
              <a:xfrm rot="10800000">
                <a:off x="1266741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Conector reto 82"/>
              <p:cNvCxnSpPr/>
              <p:nvPr/>
            </p:nvCxnSpPr>
            <p:spPr>
              <a:xfrm rot="10800000">
                <a:off x="1252123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Conector reto 83"/>
              <p:cNvCxnSpPr/>
              <p:nvPr/>
            </p:nvCxnSpPr>
            <p:spPr>
              <a:xfrm rot="10800000">
                <a:off x="1237505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Conector reto 84"/>
              <p:cNvCxnSpPr/>
              <p:nvPr/>
            </p:nvCxnSpPr>
            <p:spPr>
              <a:xfrm rot="10800000">
                <a:off x="1222887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Conector reto 85"/>
              <p:cNvCxnSpPr/>
              <p:nvPr/>
            </p:nvCxnSpPr>
            <p:spPr>
              <a:xfrm rot="10800000">
                <a:off x="1208269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Conector reto 86"/>
              <p:cNvCxnSpPr/>
              <p:nvPr/>
            </p:nvCxnSpPr>
            <p:spPr>
              <a:xfrm rot="10800000">
                <a:off x="1193651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Conector reto 87"/>
              <p:cNvCxnSpPr/>
              <p:nvPr/>
            </p:nvCxnSpPr>
            <p:spPr>
              <a:xfrm rot="10800000">
                <a:off x="1179032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Conector reto 88"/>
              <p:cNvCxnSpPr/>
              <p:nvPr/>
            </p:nvCxnSpPr>
            <p:spPr>
              <a:xfrm rot="10800000">
                <a:off x="1164414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Conector reto 89"/>
              <p:cNvCxnSpPr/>
              <p:nvPr/>
            </p:nvCxnSpPr>
            <p:spPr>
              <a:xfrm rot="10800000">
                <a:off x="1149796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Conector reto 90"/>
              <p:cNvCxnSpPr/>
              <p:nvPr/>
            </p:nvCxnSpPr>
            <p:spPr>
              <a:xfrm rot="10800000">
                <a:off x="1135178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onector reto 91"/>
              <p:cNvCxnSpPr/>
              <p:nvPr/>
            </p:nvCxnSpPr>
            <p:spPr>
              <a:xfrm rot="10800000">
                <a:off x="1120560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Conector reto 92"/>
              <p:cNvCxnSpPr/>
              <p:nvPr/>
            </p:nvCxnSpPr>
            <p:spPr>
              <a:xfrm rot="10800000">
                <a:off x="1105942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Conector reto 93"/>
              <p:cNvCxnSpPr/>
              <p:nvPr/>
            </p:nvCxnSpPr>
            <p:spPr>
              <a:xfrm rot="10800000">
                <a:off x="1091324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Conector reto 94"/>
              <p:cNvCxnSpPr/>
              <p:nvPr/>
            </p:nvCxnSpPr>
            <p:spPr>
              <a:xfrm rot="10800000">
                <a:off x="1076706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Conector reto 95"/>
              <p:cNvCxnSpPr/>
              <p:nvPr/>
            </p:nvCxnSpPr>
            <p:spPr>
              <a:xfrm rot="10800000">
                <a:off x="1062088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ector reto 96"/>
              <p:cNvCxnSpPr/>
              <p:nvPr/>
            </p:nvCxnSpPr>
            <p:spPr>
              <a:xfrm rot="10800000">
                <a:off x="1047470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Conector reto 97"/>
              <p:cNvCxnSpPr/>
              <p:nvPr/>
            </p:nvCxnSpPr>
            <p:spPr>
              <a:xfrm rot="10800000">
                <a:off x="1032851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Conector reto 98"/>
              <p:cNvCxnSpPr/>
              <p:nvPr/>
            </p:nvCxnSpPr>
            <p:spPr>
              <a:xfrm rot="10800000">
                <a:off x="1018233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onector reto 99"/>
              <p:cNvCxnSpPr/>
              <p:nvPr/>
            </p:nvCxnSpPr>
            <p:spPr>
              <a:xfrm rot="10800000">
                <a:off x="1003615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Conector reto 100"/>
              <p:cNvCxnSpPr/>
              <p:nvPr/>
            </p:nvCxnSpPr>
            <p:spPr>
              <a:xfrm rot="10800000">
                <a:off x="988997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Conector reto 101"/>
              <p:cNvCxnSpPr/>
              <p:nvPr/>
            </p:nvCxnSpPr>
            <p:spPr>
              <a:xfrm rot="10800000">
                <a:off x="1836959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Conector reto 102"/>
              <p:cNvCxnSpPr/>
              <p:nvPr/>
            </p:nvCxnSpPr>
            <p:spPr>
              <a:xfrm rot="10800000">
                <a:off x="1822341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Conector reto 103"/>
              <p:cNvCxnSpPr/>
              <p:nvPr/>
            </p:nvCxnSpPr>
            <p:spPr>
              <a:xfrm rot="10800000">
                <a:off x="1807723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Conector reto 104"/>
              <p:cNvCxnSpPr/>
              <p:nvPr/>
            </p:nvCxnSpPr>
            <p:spPr>
              <a:xfrm rot="10800000">
                <a:off x="1793105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Conector reto 105"/>
              <p:cNvCxnSpPr/>
              <p:nvPr/>
            </p:nvCxnSpPr>
            <p:spPr>
              <a:xfrm rot="10800000">
                <a:off x="1778487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Conector reto 106"/>
              <p:cNvCxnSpPr/>
              <p:nvPr/>
            </p:nvCxnSpPr>
            <p:spPr>
              <a:xfrm rot="10800000">
                <a:off x="1763869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Conector reto 107"/>
              <p:cNvCxnSpPr/>
              <p:nvPr/>
            </p:nvCxnSpPr>
            <p:spPr>
              <a:xfrm rot="10800000">
                <a:off x="1749251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Conector reto 108"/>
              <p:cNvCxnSpPr/>
              <p:nvPr/>
            </p:nvCxnSpPr>
            <p:spPr>
              <a:xfrm rot="10800000">
                <a:off x="1734633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Conector reto 109"/>
              <p:cNvCxnSpPr/>
              <p:nvPr/>
            </p:nvCxnSpPr>
            <p:spPr>
              <a:xfrm rot="10800000">
                <a:off x="1720014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Conector reto 110"/>
              <p:cNvCxnSpPr/>
              <p:nvPr/>
            </p:nvCxnSpPr>
            <p:spPr>
              <a:xfrm rot="10800000">
                <a:off x="1705396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Conector reto 111"/>
              <p:cNvCxnSpPr/>
              <p:nvPr/>
            </p:nvCxnSpPr>
            <p:spPr>
              <a:xfrm rot="10800000">
                <a:off x="1690778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Conector reto 112"/>
              <p:cNvCxnSpPr/>
              <p:nvPr/>
            </p:nvCxnSpPr>
            <p:spPr>
              <a:xfrm rot="10800000">
                <a:off x="1676160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onector reto 113"/>
              <p:cNvCxnSpPr/>
              <p:nvPr/>
            </p:nvCxnSpPr>
            <p:spPr>
              <a:xfrm rot="10800000">
                <a:off x="1661542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Conector reto 114"/>
              <p:cNvCxnSpPr/>
              <p:nvPr/>
            </p:nvCxnSpPr>
            <p:spPr>
              <a:xfrm rot="10800000">
                <a:off x="1646924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Conector reto 115"/>
              <p:cNvCxnSpPr/>
              <p:nvPr/>
            </p:nvCxnSpPr>
            <p:spPr>
              <a:xfrm rot="10800000">
                <a:off x="1632306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Conector reto 116"/>
              <p:cNvCxnSpPr/>
              <p:nvPr/>
            </p:nvCxnSpPr>
            <p:spPr>
              <a:xfrm rot="10800000">
                <a:off x="1617688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Conector reto 117"/>
              <p:cNvCxnSpPr/>
              <p:nvPr/>
            </p:nvCxnSpPr>
            <p:spPr>
              <a:xfrm rot="10800000">
                <a:off x="1603070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onector reto 118"/>
              <p:cNvCxnSpPr/>
              <p:nvPr/>
            </p:nvCxnSpPr>
            <p:spPr>
              <a:xfrm rot="10800000">
                <a:off x="15884520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Conector reto 119"/>
              <p:cNvCxnSpPr/>
              <p:nvPr/>
            </p:nvCxnSpPr>
            <p:spPr>
              <a:xfrm rot="10800000">
                <a:off x="15738339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Conector reto 120"/>
              <p:cNvCxnSpPr/>
              <p:nvPr/>
            </p:nvCxnSpPr>
            <p:spPr>
              <a:xfrm rot="10800000">
                <a:off x="15592158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Conector reto 121"/>
              <p:cNvCxnSpPr/>
              <p:nvPr/>
            </p:nvCxnSpPr>
            <p:spPr>
              <a:xfrm rot="10800000">
                <a:off x="15445977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Conector reto 122"/>
              <p:cNvCxnSpPr/>
              <p:nvPr/>
            </p:nvCxnSpPr>
            <p:spPr>
              <a:xfrm rot="10800000">
                <a:off x="15299796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onector reto 123"/>
              <p:cNvCxnSpPr/>
              <p:nvPr/>
            </p:nvCxnSpPr>
            <p:spPr>
              <a:xfrm rot="10800000">
                <a:off x="15153615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Conector reto 124"/>
              <p:cNvCxnSpPr/>
              <p:nvPr/>
            </p:nvCxnSpPr>
            <p:spPr>
              <a:xfrm rot="10800000">
                <a:off x="15007434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Conector reto 125"/>
              <p:cNvCxnSpPr/>
              <p:nvPr/>
            </p:nvCxnSpPr>
            <p:spPr>
              <a:xfrm rot="10800000">
                <a:off x="14861253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Conector reto 126"/>
              <p:cNvCxnSpPr/>
              <p:nvPr/>
            </p:nvCxnSpPr>
            <p:spPr>
              <a:xfrm rot="10800000">
                <a:off x="14715072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Conector reto 127"/>
              <p:cNvCxnSpPr/>
              <p:nvPr/>
            </p:nvCxnSpPr>
            <p:spPr>
              <a:xfrm rot="10800000">
                <a:off x="14568891" y="-1389939"/>
                <a:ext cx="0" cy="8800430"/>
              </a:xfrm>
              <a:prstGeom prst="line">
                <a:avLst/>
              </a:prstGeom>
              <a:ln w="6350">
                <a:solidFill>
                  <a:schemeClr val="accent4">
                    <a:lumMod val="20000"/>
                    <a:lumOff val="80000"/>
                    <a:alpha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4" name="TextBox 155"/>
          <p:cNvSpPr txBox="1"/>
          <p:nvPr/>
        </p:nvSpPr>
        <p:spPr>
          <a:xfrm>
            <a:off x="2677372" y="1786405"/>
            <a:ext cx="3710819" cy="364408"/>
          </a:xfrm>
          <a:prstGeom prst="rect">
            <a:avLst/>
          </a:prstGeom>
          <a:noFill/>
          <a:effectLst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pt-BR" sz="1900" kern="0" dirty="0">
                <a:solidFill>
                  <a:schemeClr val="bg2"/>
                </a:solidFill>
              </a:rPr>
              <a:t>CERIMÔNIA DE PREMIAÇÃO</a:t>
            </a:r>
          </a:p>
        </p:txBody>
      </p:sp>
      <p:sp>
        <p:nvSpPr>
          <p:cNvPr id="195" name="TextBox 161"/>
          <p:cNvSpPr txBox="1"/>
          <p:nvPr/>
        </p:nvSpPr>
        <p:spPr>
          <a:xfrm>
            <a:off x="1308200" y="2426186"/>
            <a:ext cx="6468552" cy="1267579"/>
          </a:xfrm>
          <a:prstGeom prst="rect">
            <a:avLst/>
          </a:prstGeom>
          <a:noFill/>
          <a:effectLst/>
        </p:spPr>
        <p:txBody>
          <a:bodyPr wrap="square" lIns="140400" tIns="56160" rIns="140400" bIns="56160" rtlCol="0" anchor="ctr">
            <a:spAutoFit/>
          </a:bodyPr>
          <a:lstStyle/>
          <a:p>
            <a:pPr algn="ctr" defTabSz="713232">
              <a:defRPr/>
            </a:pPr>
            <a:r>
              <a:rPr lang="pt-BR" sz="7500" kern="0" dirty="0">
                <a:solidFill>
                  <a:schemeClr val="bg2"/>
                </a:solidFill>
                <a:effectLst>
                  <a:glow rad="63500">
                    <a:schemeClr val="accent3">
                      <a:lumMod val="60000"/>
                      <a:lumOff val="40000"/>
                      <a:alpha val="10000"/>
                    </a:schemeClr>
                  </a:glow>
                </a:effectLst>
                <a:latin typeface="+mj-lt"/>
              </a:rPr>
              <a:t>27/06/2017</a:t>
            </a:r>
          </a:p>
        </p:txBody>
      </p:sp>
      <p:sp>
        <p:nvSpPr>
          <p:cNvPr id="196" name="TextBox 163"/>
          <p:cNvSpPr txBox="1"/>
          <p:nvPr/>
        </p:nvSpPr>
        <p:spPr>
          <a:xfrm>
            <a:off x="2688900" y="4190591"/>
            <a:ext cx="3710819" cy="425964"/>
          </a:xfrm>
          <a:prstGeom prst="rect">
            <a:avLst/>
          </a:prstGeom>
          <a:noFill/>
          <a:effectLst/>
        </p:spPr>
        <p:txBody>
          <a:bodyPr wrap="square" lIns="71323" tIns="35662" rIns="71323" bIns="35662" rtlCol="0">
            <a:spAutoFit/>
          </a:bodyPr>
          <a:lstStyle/>
          <a:p>
            <a:pPr algn="ctr" defTabSz="713232">
              <a:defRPr/>
            </a:pPr>
            <a:r>
              <a:rPr lang="pt-BR" sz="1400" kern="0" dirty="0">
                <a:solidFill>
                  <a:schemeClr val="bg2"/>
                </a:solidFill>
              </a:rPr>
              <a:t>TRANSAMÉRICA EXPO CENTER</a:t>
            </a:r>
            <a:br>
              <a:rPr lang="pt-BR" sz="1400" kern="0" dirty="0">
                <a:solidFill>
                  <a:schemeClr val="bg2"/>
                </a:solidFill>
              </a:rPr>
            </a:br>
            <a:r>
              <a:rPr lang="pt-BR" sz="900" kern="0" dirty="0">
                <a:solidFill>
                  <a:schemeClr val="bg2"/>
                </a:solidFill>
              </a:rPr>
              <a:t>JUNTO AO 7º CONGRESSO DE INOVAÇÃO</a:t>
            </a:r>
            <a:endParaRPr lang="pt-BR" sz="1400" kern="0" dirty="0">
              <a:solidFill>
                <a:schemeClr val="bg2"/>
              </a:solidFill>
            </a:endParaRPr>
          </a:p>
        </p:txBody>
      </p:sp>
      <p:grpSp>
        <p:nvGrpSpPr>
          <p:cNvPr id="5" name="Group 106"/>
          <p:cNvGrpSpPr/>
          <p:nvPr/>
        </p:nvGrpSpPr>
        <p:grpSpPr>
          <a:xfrm>
            <a:off x="2795124" y="2347676"/>
            <a:ext cx="3497024" cy="1561878"/>
            <a:chOff x="4782352" y="1983328"/>
            <a:chExt cx="2800680" cy="2561685"/>
          </a:xfrm>
        </p:grpSpPr>
        <p:cxnSp>
          <p:nvCxnSpPr>
            <p:cNvPr id="198" name="Straight Connector 154"/>
            <p:cNvCxnSpPr/>
            <p:nvPr/>
          </p:nvCxnSpPr>
          <p:spPr>
            <a:xfrm flipH="1">
              <a:off x="4782352" y="1983328"/>
              <a:ext cx="2800680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64"/>
            <p:cNvCxnSpPr/>
            <p:nvPr/>
          </p:nvCxnSpPr>
          <p:spPr>
            <a:xfrm flipH="1">
              <a:off x="4782352" y="4545013"/>
              <a:ext cx="2800680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>
                      <a:lumMod val="2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"/>
          <p:cNvGrpSpPr/>
          <p:nvPr/>
        </p:nvGrpSpPr>
        <p:grpSpPr>
          <a:xfrm>
            <a:off x="3085591" y="699492"/>
            <a:ext cx="2577478" cy="858405"/>
            <a:chOff x="2476465" y="583269"/>
            <a:chExt cx="3725185" cy="1240638"/>
          </a:xfrm>
        </p:grpSpPr>
        <p:grpSp>
          <p:nvGrpSpPr>
            <p:cNvPr id="7" name="Agrupar 59"/>
            <p:cNvGrpSpPr/>
            <p:nvPr/>
          </p:nvGrpSpPr>
          <p:grpSpPr>
            <a:xfrm>
              <a:off x="4068048" y="827288"/>
              <a:ext cx="2133602" cy="603025"/>
              <a:chOff x="4673599" y="3675367"/>
              <a:chExt cx="2844802" cy="723630"/>
            </a:xfrm>
            <a:solidFill>
              <a:schemeClr val="bg1"/>
            </a:solidFill>
          </p:grpSpPr>
          <p:grpSp>
            <p:nvGrpSpPr>
              <p:cNvPr id="8" name="Agrupar 60"/>
              <p:cNvGrpSpPr/>
              <p:nvPr/>
            </p:nvGrpSpPr>
            <p:grpSpPr>
              <a:xfrm>
                <a:off x="4673599" y="3675367"/>
                <a:ext cx="2844802" cy="288390"/>
                <a:chOff x="4251766" y="3634497"/>
                <a:chExt cx="2201188" cy="223144"/>
              </a:xfrm>
              <a:grpFill/>
            </p:grpSpPr>
            <p:sp>
              <p:nvSpPr>
                <p:cNvPr id="213" name="Freeform 230"/>
                <p:cNvSpPr>
                  <a:spLocks noEditPoints="1"/>
                </p:cNvSpPr>
                <p:nvPr/>
              </p:nvSpPr>
              <p:spPr bwMode="auto">
                <a:xfrm>
                  <a:off x="4251766" y="3649625"/>
                  <a:ext cx="159794" cy="204234"/>
                </a:xfrm>
                <a:custGeom>
                  <a:avLst/>
                  <a:gdLst>
                    <a:gd name="T0" fmla="*/ 0 w 84"/>
                    <a:gd name="T1" fmla="*/ 0 h 106"/>
                    <a:gd name="T2" fmla="*/ 44 w 84"/>
                    <a:gd name="T3" fmla="*/ 0 h 106"/>
                    <a:gd name="T4" fmla="*/ 84 w 84"/>
                    <a:gd name="T5" fmla="*/ 37 h 106"/>
                    <a:gd name="T6" fmla="*/ 84 w 84"/>
                    <a:gd name="T7" fmla="*/ 37 h 106"/>
                    <a:gd name="T8" fmla="*/ 41 w 84"/>
                    <a:gd name="T9" fmla="*/ 74 h 106"/>
                    <a:gd name="T10" fmla="*/ 24 w 84"/>
                    <a:gd name="T11" fmla="*/ 74 h 106"/>
                    <a:gd name="T12" fmla="*/ 24 w 84"/>
                    <a:gd name="T13" fmla="*/ 106 h 106"/>
                    <a:gd name="T14" fmla="*/ 0 w 84"/>
                    <a:gd name="T15" fmla="*/ 106 h 106"/>
                    <a:gd name="T16" fmla="*/ 0 w 84"/>
                    <a:gd name="T17" fmla="*/ 0 h 106"/>
                    <a:gd name="T18" fmla="*/ 42 w 84"/>
                    <a:gd name="T19" fmla="*/ 54 h 106"/>
                    <a:gd name="T20" fmla="*/ 61 w 84"/>
                    <a:gd name="T21" fmla="*/ 38 h 106"/>
                    <a:gd name="T22" fmla="*/ 61 w 84"/>
                    <a:gd name="T23" fmla="*/ 37 h 106"/>
                    <a:gd name="T24" fmla="*/ 42 w 84"/>
                    <a:gd name="T25" fmla="*/ 21 h 106"/>
                    <a:gd name="T26" fmla="*/ 24 w 84"/>
                    <a:gd name="T27" fmla="*/ 21 h 106"/>
                    <a:gd name="T28" fmla="*/ 24 w 84"/>
                    <a:gd name="T29" fmla="*/ 54 h 106"/>
                    <a:gd name="T30" fmla="*/ 42 w 84"/>
                    <a:gd name="T31" fmla="*/ 54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106">
                      <a:moveTo>
                        <a:pt x="0" y="0"/>
                      </a:moveTo>
                      <a:cubicBezTo>
                        <a:pt x="44" y="0"/>
                        <a:pt x="44" y="0"/>
                        <a:pt x="44" y="0"/>
                      </a:cubicBezTo>
                      <a:cubicBezTo>
                        <a:pt x="69" y="0"/>
                        <a:pt x="84" y="15"/>
                        <a:pt x="84" y="37"/>
                      </a:cubicBezTo>
                      <a:cubicBezTo>
                        <a:pt x="84" y="37"/>
                        <a:pt x="84" y="37"/>
                        <a:pt x="84" y="37"/>
                      </a:cubicBezTo>
                      <a:cubicBezTo>
                        <a:pt x="84" y="62"/>
                        <a:pt x="65" y="74"/>
                        <a:pt x="41" y="74"/>
                      </a:cubicBezTo>
                      <a:cubicBezTo>
                        <a:pt x="24" y="74"/>
                        <a:pt x="24" y="74"/>
                        <a:pt x="24" y="74"/>
                      </a:cubicBezTo>
                      <a:cubicBezTo>
                        <a:pt x="24" y="106"/>
                        <a:pt x="24" y="106"/>
                        <a:pt x="24" y="106"/>
                      </a:cubicBezTo>
                      <a:cubicBezTo>
                        <a:pt x="0" y="106"/>
                        <a:pt x="0" y="106"/>
                        <a:pt x="0" y="106"/>
                      </a:cubicBezTo>
                      <a:lnTo>
                        <a:pt x="0" y="0"/>
                      </a:lnTo>
                      <a:close/>
                      <a:moveTo>
                        <a:pt x="42" y="54"/>
                      </a:moveTo>
                      <a:cubicBezTo>
                        <a:pt x="54" y="54"/>
                        <a:pt x="61" y="47"/>
                        <a:pt x="61" y="38"/>
                      </a:cubicBezTo>
                      <a:cubicBezTo>
                        <a:pt x="61" y="37"/>
                        <a:pt x="61" y="37"/>
                        <a:pt x="61" y="37"/>
                      </a:cubicBezTo>
                      <a:cubicBezTo>
                        <a:pt x="61" y="27"/>
                        <a:pt x="53" y="21"/>
                        <a:pt x="42" y="21"/>
                      </a:cubicBezTo>
                      <a:cubicBezTo>
                        <a:pt x="24" y="21"/>
                        <a:pt x="24" y="21"/>
                        <a:pt x="24" y="21"/>
                      </a:cubicBezTo>
                      <a:cubicBezTo>
                        <a:pt x="24" y="54"/>
                        <a:pt x="24" y="54"/>
                        <a:pt x="24" y="54"/>
                      </a:cubicBezTo>
                      <a:lnTo>
                        <a:pt x="42" y="5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4" name="Freeform 231"/>
                <p:cNvSpPr>
                  <a:spLocks/>
                </p:cNvSpPr>
                <p:nvPr/>
              </p:nvSpPr>
              <p:spPr bwMode="auto">
                <a:xfrm>
                  <a:off x="4428580" y="3694065"/>
                  <a:ext cx="93607" cy="159794"/>
                </a:xfrm>
                <a:custGeom>
                  <a:avLst/>
                  <a:gdLst>
                    <a:gd name="T0" fmla="*/ 0 w 49"/>
                    <a:gd name="T1" fmla="*/ 2 h 83"/>
                    <a:gd name="T2" fmla="*/ 23 w 49"/>
                    <a:gd name="T3" fmla="*/ 2 h 83"/>
                    <a:gd name="T4" fmla="*/ 23 w 49"/>
                    <a:gd name="T5" fmla="*/ 18 h 83"/>
                    <a:gd name="T6" fmla="*/ 49 w 49"/>
                    <a:gd name="T7" fmla="*/ 0 h 83"/>
                    <a:gd name="T8" fmla="*/ 49 w 49"/>
                    <a:gd name="T9" fmla="*/ 25 h 83"/>
                    <a:gd name="T10" fmla="*/ 48 w 49"/>
                    <a:gd name="T11" fmla="*/ 25 h 83"/>
                    <a:gd name="T12" fmla="*/ 23 w 49"/>
                    <a:gd name="T13" fmla="*/ 53 h 83"/>
                    <a:gd name="T14" fmla="*/ 23 w 49"/>
                    <a:gd name="T15" fmla="*/ 83 h 83"/>
                    <a:gd name="T16" fmla="*/ 0 w 49"/>
                    <a:gd name="T17" fmla="*/ 83 h 83"/>
                    <a:gd name="T18" fmla="*/ 0 w 49"/>
                    <a:gd name="T19" fmla="*/ 2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83">
                      <a:moveTo>
                        <a:pt x="0" y="2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8"/>
                        <a:pt x="23" y="18"/>
                        <a:pt x="23" y="18"/>
                      </a:cubicBezTo>
                      <a:cubicBezTo>
                        <a:pt x="28" y="7"/>
                        <a:pt x="35" y="0"/>
                        <a:pt x="49" y="0"/>
                      </a:cubicBezTo>
                      <a:cubicBezTo>
                        <a:pt x="49" y="25"/>
                        <a:pt x="49" y="25"/>
                        <a:pt x="49" y="25"/>
                      </a:cubicBezTo>
                      <a:cubicBezTo>
                        <a:pt x="48" y="25"/>
                        <a:pt x="48" y="25"/>
                        <a:pt x="48" y="25"/>
                      </a:cubicBezTo>
                      <a:cubicBezTo>
                        <a:pt x="32" y="25"/>
                        <a:pt x="23" y="34"/>
                        <a:pt x="23" y="53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5" name="Freeform 232"/>
                <p:cNvSpPr>
                  <a:spLocks noEditPoints="1"/>
                </p:cNvSpPr>
                <p:nvPr/>
              </p:nvSpPr>
              <p:spPr bwMode="auto">
                <a:xfrm>
                  <a:off x="4529751" y="3634497"/>
                  <a:ext cx="152230" cy="223144"/>
                </a:xfrm>
                <a:custGeom>
                  <a:avLst/>
                  <a:gdLst>
                    <a:gd name="T0" fmla="*/ 0 w 80"/>
                    <a:gd name="T1" fmla="*/ 74 h 116"/>
                    <a:gd name="T2" fmla="*/ 0 w 80"/>
                    <a:gd name="T3" fmla="*/ 74 h 116"/>
                    <a:gd name="T4" fmla="*/ 41 w 80"/>
                    <a:gd name="T5" fmla="*/ 31 h 116"/>
                    <a:gd name="T6" fmla="*/ 80 w 80"/>
                    <a:gd name="T7" fmla="*/ 76 h 116"/>
                    <a:gd name="T8" fmla="*/ 80 w 80"/>
                    <a:gd name="T9" fmla="*/ 82 h 116"/>
                    <a:gd name="T10" fmla="*/ 23 w 80"/>
                    <a:gd name="T11" fmla="*/ 82 h 116"/>
                    <a:gd name="T12" fmla="*/ 43 w 80"/>
                    <a:gd name="T13" fmla="*/ 98 h 116"/>
                    <a:gd name="T14" fmla="*/ 63 w 80"/>
                    <a:gd name="T15" fmla="*/ 89 h 116"/>
                    <a:gd name="T16" fmla="*/ 76 w 80"/>
                    <a:gd name="T17" fmla="*/ 101 h 116"/>
                    <a:gd name="T18" fmla="*/ 43 w 80"/>
                    <a:gd name="T19" fmla="*/ 116 h 116"/>
                    <a:gd name="T20" fmla="*/ 0 w 80"/>
                    <a:gd name="T21" fmla="*/ 74 h 116"/>
                    <a:gd name="T22" fmla="*/ 30 w 80"/>
                    <a:gd name="T23" fmla="*/ 0 h 116"/>
                    <a:gd name="T24" fmla="*/ 51 w 80"/>
                    <a:gd name="T25" fmla="*/ 0 h 116"/>
                    <a:gd name="T26" fmla="*/ 70 w 80"/>
                    <a:gd name="T27" fmla="*/ 24 h 116"/>
                    <a:gd name="T28" fmla="*/ 52 w 80"/>
                    <a:gd name="T29" fmla="*/ 24 h 116"/>
                    <a:gd name="T30" fmla="*/ 40 w 80"/>
                    <a:gd name="T31" fmla="*/ 14 h 116"/>
                    <a:gd name="T32" fmla="*/ 28 w 80"/>
                    <a:gd name="T33" fmla="*/ 24 h 116"/>
                    <a:gd name="T34" fmla="*/ 11 w 80"/>
                    <a:gd name="T35" fmla="*/ 24 h 116"/>
                    <a:gd name="T36" fmla="*/ 30 w 80"/>
                    <a:gd name="T37" fmla="*/ 0 h 116"/>
                    <a:gd name="T38" fmla="*/ 58 w 80"/>
                    <a:gd name="T39" fmla="*/ 67 h 116"/>
                    <a:gd name="T40" fmla="*/ 41 w 80"/>
                    <a:gd name="T41" fmla="*/ 50 h 116"/>
                    <a:gd name="T42" fmla="*/ 23 w 80"/>
                    <a:gd name="T43" fmla="*/ 67 h 116"/>
                    <a:gd name="T44" fmla="*/ 58 w 80"/>
                    <a:gd name="T45" fmla="*/ 67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80" h="116">
                      <a:moveTo>
                        <a:pt x="0" y="74"/>
                      </a:move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51"/>
                        <a:pt x="17" y="31"/>
                        <a:pt x="41" y="31"/>
                      </a:cubicBezTo>
                      <a:cubicBezTo>
                        <a:pt x="68" y="31"/>
                        <a:pt x="80" y="53"/>
                        <a:pt x="80" y="76"/>
                      </a:cubicBezTo>
                      <a:cubicBezTo>
                        <a:pt x="80" y="77"/>
                        <a:pt x="80" y="80"/>
                        <a:pt x="80" y="82"/>
                      </a:cubicBezTo>
                      <a:cubicBezTo>
                        <a:pt x="23" y="82"/>
                        <a:pt x="23" y="82"/>
                        <a:pt x="23" y="82"/>
                      </a:cubicBezTo>
                      <a:cubicBezTo>
                        <a:pt x="26" y="92"/>
                        <a:pt x="33" y="98"/>
                        <a:pt x="43" y="98"/>
                      </a:cubicBezTo>
                      <a:cubicBezTo>
                        <a:pt x="51" y="98"/>
                        <a:pt x="57" y="95"/>
                        <a:pt x="63" y="89"/>
                      </a:cubicBezTo>
                      <a:cubicBezTo>
                        <a:pt x="76" y="101"/>
                        <a:pt x="76" y="101"/>
                        <a:pt x="76" y="101"/>
                      </a:cubicBezTo>
                      <a:cubicBezTo>
                        <a:pt x="69" y="110"/>
                        <a:pt x="58" y="116"/>
                        <a:pt x="43" y="116"/>
                      </a:cubicBezTo>
                      <a:cubicBezTo>
                        <a:pt x="18" y="116"/>
                        <a:pt x="0" y="99"/>
                        <a:pt x="0" y="74"/>
                      </a:cubicBezTo>
                      <a:close/>
                      <a:moveTo>
                        <a:pt x="30" y="0"/>
                      </a:move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70" y="24"/>
                        <a:pt x="70" y="24"/>
                        <a:pt x="70" y="24"/>
                      </a:cubicBezTo>
                      <a:cubicBezTo>
                        <a:pt x="52" y="24"/>
                        <a:pt x="52" y="24"/>
                        <a:pt x="52" y="24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28" y="24"/>
                        <a:pt x="28" y="24"/>
                        <a:pt x="28" y="24"/>
                      </a:cubicBezTo>
                      <a:cubicBezTo>
                        <a:pt x="11" y="24"/>
                        <a:pt x="11" y="24"/>
                        <a:pt x="11" y="24"/>
                      </a:cubicBezTo>
                      <a:lnTo>
                        <a:pt x="30" y="0"/>
                      </a:lnTo>
                      <a:close/>
                      <a:moveTo>
                        <a:pt x="58" y="67"/>
                      </a:moveTo>
                      <a:cubicBezTo>
                        <a:pt x="56" y="57"/>
                        <a:pt x="50" y="50"/>
                        <a:pt x="41" y="50"/>
                      </a:cubicBezTo>
                      <a:cubicBezTo>
                        <a:pt x="31" y="50"/>
                        <a:pt x="25" y="57"/>
                        <a:pt x="23" y="67"/>
                      </a:cubicBezTo>
                      <a:lnTo>
                        <a:pt x="58" y="6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6" name="Freeform 233"/>
                <p:cNvSpPr>
                  <a:spLocks/>
                </p:cNvSpPr>
                <p:nvPr/>
              </p:nvSpPr>
              <p:spPr bwMode="auto">
                <a:xfrm>
                  <a:off x="4702783" y="3694065"/>
                  <a:ext cx="235437" cy="159794"/>
                </a:xfrm>
                <a:custGeom>
                  <a:avLst/>
                  <a:gdLst>
                    <a:gd name="T0" fmla="*/ 0 w 124"/>
                    <a:gd name="T1" fmla="*/ 2 h 83"/>
                    <a:gd name="T2" fmla="*/ 23 w 124"/>
                    <a:gd name="T3" fmla="*/ 2 h 83"/>
                    <a:gd name="T4" fmla="*/ 23 w 124"/>
                    <a:gd name="T5" fmla="*/ 14 h 83"/>
                    <a:gd name="T6" fmla="*/ 47 w 124"/>
                    <a:gd name="T7" fmla="*/ 0 h 83"/>
                    <a:gd name="T8" fmla="*/ 70 w 124"/>
                    <a:gd name="T9" fmla="*/ 13 h 83"/>
                    <a:gd name="T10" fmla="*/ 97 w 124"/>
                    <a:gd name="T11" fmla="*/ 0 h 83"/>
                    <a:gd name="T12" fmla="*/ 124 w 124"/>
                    <a:gd name="T13" fmla="*/ 30 h 83"/>
                    <a:gd name="T14" fmla="*/ 124 w 124"/>
                    <a:gd name="T15" fmla="*/ 83 h 83"/>
                    <a:gd name="T16" fmla="*/ 101 w 124"/>
                    <a:gd name="T17" fmla="*/ 83 h 83"/>
                    <a:gd name="T18" fmla="*/ 101 w 124"/>
                    <a:gd name="T19" fmla="*/ 38 h 83"/>
                    <a:gd name="T20" fmla="*/ 88 w 124"/>
                    <a:gd name="T21" fmla="*/ 21 h 83"/>
                    <a:gd name="T22" fmla="*/ 74 w 124"/>
                    <a:gd name="T23" fmla="*/ 38 h 83"/>
                    <a:gd name="T24" fmla="*/ 74 w 124"/>
                    <a:gd name="T25" fmla="*/ 83 h 83"/>
                    <a:gd name="T26" fmla="*/ 51 w 124"/>
                    <a:gd name="T27" fmla="*/ 83 h 83"/>
                    <a:gd name="T28" fmla="*/ 51 w 124"/>
                    <a:gd name="T29" fmla="*/ 38 h 83"/>
                    <a:gd name="T30" fmla="*/ 37 w 124"/>
                    <a:gd name="T31" fmla="*/ 21 h 83"/>
                    <a:gd name="T32" fmla="*/ 23 w 124"/>
                    <a:gd name="T33" fmla="*/ 38 h 83"/>
                    <a:gd name="T34" fmla="*/ 23 w 124"/>
                    <a:gd name="T35" fmla="*/ 83 h 83"/>
                    <a:gd name="T36" fmla="*/ 0 w 124"/>
                    <a:gd name="T37" fmla="*/ 83 h 83"/>
                    <a:gd name="T38" fmla="*/ 0 w 124"/>
                    <a:gd name="T39" fmla="*/ 2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124" h="83">
                      <a:moveTo>
                        <a:pt x="0" y="2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9" y="7"/>
                        <a:pt x="36" y="0"/>
                        <a:pt x="47" y="0"/>
                      </a:cubicBezTo>
                      <a:cubicBezTo>
                        <a:pt x="58" y="0"/>
                        <a:pt x="66" y="5"/>
                        <a:pt x="70" y="13"/>
                      </a:cubicBezTo>
                      <a:cubicBezTo>
                        <a:pt x="77" y="5"/>
                        <a:pt x="86" y="0"/>
                        <a:pt x="97" y="0"/>
                      </a:cubicBezTo>
                      <a:cubicBezTo>
                        <a:pt x="114" y="0"/>
                        <a:pt x="124" y="11"/>
                        <a:pt x="124" y="30"/>
                      </a:cubicBezTo>
                      <a:cubicBezTo>
                        <a:pt x="124" y="83"/>
                        <a:pt x="124" y="83"/>
                        <a:pt x="124" y="83"/>
                      </a:cubicBezTo>
                      <a:cubicBezTo>
                        <a:pt x="101" y="83"/>
                        <a:pt x="101" y="83"/>
                        <a:pt x="101" y="83"/>
                      </a:cubicBezTo>
                      <a:cubicBezTo>
                        <a:pt x="101" y="38"/>
                        <a:pt x="101" y="38"/>
                        <a:pt x="101" y="38"/>
                      </a:cubicBezTo>
                      <a:cubicBezTo>
                        <a:pt x="101" y="27"/>
                        <a:pt x="96" y="21"/>
                        <a:pt x="88" y="21"/>
                      </a:cubicBezTo>
                      <a:cubicBezTo>
                        <a:pt x="79" y="21"/>
                        <a:pt x="74" y="27"/>
                        <a:pt x="74" y="38"/>
                      </a:cubicBezTo>
                      <a:cubicBezTo>
                        <a:pt x="74" y="83"/>
                        <a:pt x="74" y="83"/>
                        <a:pt x="74" y="83"/>
                      </a:cubicBezTo>
                      <a:cubicBezTo>
                        <a:pt x="51" y="83"/>
                        <a:pt x="51" y="83"/>
                        <a:pt x="51" y="83"/>
                      </a:cubicBezTo>
                      <a:cubicBezTo>
                        <a:pt x="51" y="38"/>
                        <a:pt x="51" y="38"/>
                        <a:pt x="51" y="38"/>
                      </a:cubicBezTo>
                      <a:cubicBezTo>
                        <a:pt x="51" y="27"/>
                        <a:pt x="46" y="21"/>
                        <a:pt x="37" y="21"/>
                      </a:cubicBezTo>
                      <a:cubicBezTo>
                        <a:pt x="29" y="21"/>
                        <a:pt x="23" y="27"/>
                        <a:pt x="23" y="38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7" name="Freeform 234"/>
                <p:cNvSpPr>
                  <a:spLocks noEditPoints="1"/>
                </p:cNvSpPr>
                <p:nvPr/>
              </p:nvSpPr>
              <p:spPr bwMode="auto">
                <a:xfrm>
                  <a:off x="4966585" y="3642061"/>
                  <a:ext cx="45385" cy="211798"/>
                </a:xfrm>
                <a:custGeom>
                  <a:avLst/>
                  <a:gdLst>
                    <a:gd name="T0" fmla="*/ 0 w 48"/>
                    <a:gd name="T1" fmla="*/ 0 h 224"/>
                    <a:gd name="T2" fmla="*/ 48 w 48"/>
                    <a:gd name="T3" fmla="*/ 0 h 224"/>
                    <a:gd name="T4" fmla="*/ 48 w 48"/>
                    <a:gd name="T5" fmla="*/ 41 h 224"/>
                    <a:gd name="T6" fmla="*/ 0 w 48"/>
                    <a:gd name="T7" fmla="*/ 41 h 224"/>
                    <a:gd name="T8" fmla="*/ 0 w 48"/>
                    <a:gd name="T9" fmla="*/ 0 h 224"/>
                    <a:gd name="T10" fmla="*/ 0 w 48"/>
                    <a:gd name="T11" fmla="*/ 59 h 224"/>
                    <a:gd name="T12" fmla="*/ 46 w 48"/>
                    <a:gd name="T13" fmla="*/ 59 h 224"/>
                    <a:gd name="T14" fmla="*/ 46 w 48"/>
                    <a:gd name="T15" fmla="*/ 224 h 224"/>
                    <a:gd name="T16" fmla="*/ 0 w 48"/>
                    <a:gd name="T17" fmla="*/ 224 h 224"/>
                    <a:gd name="T18" fmla="*/ 0 w 48"/>
                    <a:gd name="T19" fmla="*/ 59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8" h="224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48" y="41"/>
                      </a:lnTo>
                      <a:lnTo>
                        <a:pt x="0" y="41"/>
                      </a:lnTo>
                      <a:lnTo>
                        <a:pt x="0" y="0"/>
                      </a:lnTo>
                      <a:close/>
                      <a:moveTo>
                        <a:pt x="0" y="59"/>
                      </a:moveTo>
                      <a:lnTo>
                        <a:pt x="46" y="59"/>
                      </a:lnTo>
                      <a:lnTo>
                        <a:pt x="46" y="224"/>
                      </a:lnTo>
                      <a:lnTo>
                        <a:pt x="0" y="22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8" name="Freeform 235"/>
                <p:cNvSpPr>
                  <a:spLocks noEditPoints="1"/>
                </p:cNvSpPr>
                <p:nvPr/>
              </p:nvSpPr>
              <p:spPr bwMode="auto">
                <a:xfrm>
                  <a:off x="5032772" y="3694065"/>
                  <a:ext cx="167359" cy="163576"/>
                </a:xfrm>
                <a:custGeom>
                  <a:avLst/>
                  <a:gdLst>
                    <a:gd name="T0" fmla="*/ 0 w 88"/>
                    <a:gd name="T1" fmla="*/ 43 h 85"/>
                    <a:gd name="T2" fmla="*/ 0 w 88"/>
                    <a:gd name="T3" fmla="*/ 43 h 85"/>
                    <a:gd name="T4" fmla="*/ 44 w 88"/>
                    <a:gd name="T5" fmla="*/ 0 h 85"/>
                    <a:gd name="T6" fmla="*/ 88 w 88"/>
                    <a:gd name="T7" fmla="*/ 43 h 85"/>
                    <a:gd name="T8" fmla="*/ 88 w 88"/>
                    <a:gd name="T9" fmla="*/ 43 h 85"/>
                    <a:gd name="T10" fmla="*/ 44 w 88"/>
                    <a:gd name="T11" fmla="*/ 85 h 85"/>
                    <a:gd name="T12" fmla="*/ 0 w 88"/>
                    <a:gd name="T13" fmla="*/ 43 h 85"/>
                    <a:gd name="T14" fmla="*/ 65 w 88"/>
                    <a:gd name="T15" fmla="*/ 43 h 85"/>
                    <a:gd name="T16" fmla="*/ 65 w 88"/>
                    <a:gd name="T17" fmla="*/ 43 h 85"/>
                    <a:gd name="T18" fmla="*/ 44 w 88"/>
                    <a:gd name="T19" fmla="*/ 20 h 85"/>
                    <a:gd name="T20" fmla="*/ 23 w 88"/>
                    <a:gd name="T21" fmla="*/ 43 h 85"/>
                    <a:gd name="T22" fmla="*/ 23 w 88"/>
                    <a:gd name="T23" fmla="*/ 43 h 85"/>
                    <a:gd name="T24" fmla="*/ 44 w 88"/>
                    <a:gd name="T25" fmla="*/ 65 h 85"/>
                    <a:gd name="T26" fmla="*/ 65 w 88"/>
                    <a:gd name="T27" fmla="*/ 4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8" h="85">
                      <a:moveTo>
                        <a:pt x="0" y="43"/>
                      </a:move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19"/>
                        <a:pt x="19" y="0"/>
                        <a:pt x="44" y="0"/>
                      </a:cubicBezTo>
                      <a:cubicBezTo>
                        <a:pt x="69" y="0"/>
                        <a:pt x="88" y="19"/>
                        <a:pt x="88" y="43"/>
                      </a:cubicBezTo>
                      <a:cubicBezTo>
                        <a:pt x="88" y="43"/>
                        <a:pt x="88" y="43"/>
                        <a:pt x="88" y="43"/>
                      </a:cubicBezTo>
                      <a:cubicBezTo>
                        <a:pt x="88" y="66"/>
                        <a:pt x="69" y="85"/>
                        <a:pt x="44" y="85"/>
                      </a:cubicBezTo>
                      <a:cubicBezTo>
                        <a:pt x="19" y="85"/>
                        <a:pt x="0" y="66"/>
                        <a:pt x="0" y="43"/>
                      </a:cubicBezTo>
                      <a:close/>
                      <a:moveTo>
                        <a:pt x="65" y="43"/>
                      </a:moveTo>
                      <a:cubicBezTo>
                        <a:pt x="65" y="43"/>
                        <a:pt x="65" y="43"/>
                        <a:pt x="65" y="43"/>
                      </a:cubicBezTo>
                      <a:cubicBezTo>
                        <a:pt x="65" y="31"/>
                        <a:pt x="57" y="20"/>
                        <a:pt x="44" y="20"/>
                      </a:cubicBezTo>
                      <a:cubicBezTo>
                        <a:pt x="31" y="20"/>
                        <a:pt x="23" y="31"/>
                        <a:pt x="23" y="43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3" y="55"/>
                        <a:pt x="32" y="65"/>
                        <a:pt x="44" y="65"/>
                      </a:cubicBezTo>
                      <a:cubicBezTo>
                        <a:pt x="57" y="65"/>
                        <a:pt x="65" y="55"/>
                        <a:pt x="6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9" name="Freeform 236"/>
                <p:cNvSpPr>
                  <a:spLocks/>
                </p:cNvSpPr>
                <p:nvPr/>
              </p:nvSpPr>
              <p:spPr bwMode="auto">
                <a:xfrm>
                  <a:off x="5301302" y="3649625"/>
                  <a:ext cx="178705" cy="204234"/>
                </a:xfrm>
                <a:custGeom>
                  <a:avLst/>
                  <a:gdLst>
                    <a:gd name="T0" fmla="*/ 0 w 189"/>
                    <a:gd name="T1" fmla="*/ 0 h 216"/>
                    <a:gd name="T2" fmla="*/ 42 w 189"/>
                    <a:gd name="T3" fmla="*/ 0 h 216"/>
                    <a:gd name="T4" fmla="*/ 142 w 189"/>
                    <a:gd name="T5" fmla="*/ 135 h 216"/>
                    <a:gd name="T6" fmla="*/ 142 w 189"/>
                    <a:gd name="T7" fmla="*/ 0 h 216"/>
                    <a:gd name="T8" fmla="*/ 189 w 189"/>
                    <a:gd name="T9" fmla="*/ 0 h 216"/>
                    <a:gd name="T10" fmla="*/ 189 w 189"/>
                    <a:gd name="T11" fmla="*/ 216 h 216"/>
                    <a:gd name="T12" fmla="*/ 148 w 189"/>
                    <a:gd name="T13" fmla="*/ 216 h 216"/>
                    <a:gd name="T14" fmla="*/ 46 w 189"/>
                    <a:gd name="T15" fmla="*/ 80 h 216"/>
                    <a:gd name="T16" fmla="*/ 46 w 189"/>
                    <a:gd name="T17" fmla="*/ 216 h 216"/>
                    <a:gd name="T18" fmla="*/ 0 w 189"/>
                    <a:gd name="T19" fmla="*/ 216 h 216"/>
                    <a:gd name="T20" fmla="*/ 0 w 189"/>
                    <a:gd name="T21" fmla="*/ 0 h 2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9" h="216">
                      <a:moveTo>
                        <a:pt x="0" y="0"/>
                      </a:moveTo>
                      <a:lnTo>
                        <a:pt x="42" y="0"/>
                      </a:lnTo>
                      <a:lnTo>
                        <a:pt x="142" y="135"/>
                      </a:lnTo>
                      <a:lnTo>
                        <a:pt x="142" y="0"/>
                      </a:lnTo>
                      <a:lnTo>
                        <a:pt x="189" y="0"/>
                      </a:lnTo>
                      <a:lnTo>
                        <a:pt x="189" y="216"/>
                      </a:lnTo>
                      <a:lnTo>
                        <a:pt x="148" y="216"/>
                      </a:lnTo>
                      <a:lnTo>
                        <a:pt x="46" y="80"/>
                      </a:lnTo>
                      <a:lnTo>
                        <a:pt x="46" y="216"/>
                      </a:lnTo>
                      <a:lnTo>
                        <a:pt x="0" y="21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20" name="Freeform 237"/>
                <p:cNvSpPr>
                  <a:spLocks noEditPoints="1"/>
                </p:cNvSpPr>
                <p:nvPr/>
              </p:nvSpPr>
              <p:spPr bwMode="auto">
                <a:xfrm>
                  <a:off x="5502699" y="3695956"/>
                  <a:ext cx="141829" cy="161685"/>
                </a:xfrm>
                <a:custGeom>
                  <a:avLst/>
                  <a:gdLst>
                    <a:gd name="T0" fmla="*/ 0 w 75"/>
                    <a:gd name="T1" fmla="*/ 59 h 84"/>
                    <a:gd name="T2" fmla="*/ 0 w 75"/>
                    <a:gd name="T3" fmla="*/ 59 h 84"/>
                    <a:gd name="T4" fmla="*/ 33 w 75"/>
                    <a:gd name="T5" fmla="*/ 33 h 84"/>
                    <a:gd name="T6" fmla="*/ 53 w 75"/>
                    <a:gd name="T7" fmla="*/ 36 h 84"/>
                    <a:gd name="T8" fmla="*/ 53 w 75"/>
                    <a:gd name="T9" fmla="*/ 35 h 84"/>
                    <a:gd name="T10" fmla="*/ 35 w 75"/>
                    <a:gd name="T11" fmla="*/ 20 h 84"/>
                    <a:gd name="T12" fmla="*/ 13 w 75"/>
                    <a:gd name="T13" fmla="*/ 24 h 84"/>
                    <a:gd name="T14" fmla="*/ 7 w 75"/>
                    <a:gd name="T15" fmla="*/ 7 h 84"/>
                    <a:gd name="T16" fmla="*/ 39 w 75"/>
                    <a:gd name="T17" fmla="*/ 0 h 84"/>
                    <a:gd name="T18" fmla="*/ 66 w 75"/>
                    <a:gd name="T19" fmla="*/ 9 h 84"/>
                    <a:gd name="T20" fmla="*/ 75 w 75"/>
                    <a:gd name="T21" fmla="*/ 35 h 84"/>
                    <a:gd name="T22" fmla="*/ 75 w 75"/>
                    <a:gd name="T23" fmla="*/ 82 h 84"/>
                    <a:gd name="T24" fmla="*/ 53 w 75"/>
                    <a:gd name="T25" fmla="*/ 82 h 84"/>
                    <a:gd name="T26" fmla="*/ 53 w 75"/>
                    <a:gd name="T27" fmla="*/ 74 h 84"/>
                    <a:gd name="T28" fmla="*/ 28 w 75"/>
                    <a:gd name="T29" fmla="*/ 84 h 84"/>
                    <a:gd name="T30" fmla="*/ 0 w 75"/>
                    <a:gd name="T31" fmla="*/ 59 h 84"/>
                    <a:gd name="T32" fmla="*/ 53 w 75"/>
                    <a:gd name="T33" fmla="*/ 54 h 84"/>
                    <a:gd name="T34" fmla="*/ 53 w 75"/>
                    <a:gd name="T35" fmla="*/ 50 h 84"/>
                    <a:gd name="T36" fmla="*/ 38 w 75"/>
                    <a:gd name="T37" fmla="*/ 47 h 84"/>
                    <a:gd name="T38" fmla="*/ 22 w 75"/>
                    <a:gd name="T39" fmla="*/ 58 h 84"/>
                    <a:gd name="T40" fmla="*/ 22 w 75"/>
                    <a:gd name="T41" fmla="*/ 58 h 84"/>
                    <a:gd name="T42" fmla="*/ 35 w 75"/>
                    <a:gd name="T43" fmla="*/ 68 h 84"/>
                    <a:gd name="T44" fmla="*/ 53 w 75"/>
                    <a:gd name="T45" fmla="*/ 5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5" h="84">
                      <a:moveTo>
                        <a:pt x="0" y="59"/>
                      </a:move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41"/>
                        <a:pt x="14" y="33"/>
                        <a:pt x="33" y="33"/>
                      </a:cubicBezTo>
                      <a:cubicBezTo>
                        <a:pt x="41" y="33"/>
                        <a:pt x="47" y="34"/>
                        <a:pt x="53" y="36"/>
                      </a:cubicBezTo>
                      <a:cubicBezTo>
                        <a:pt x="53" y="35"/>
                        <a:pt x="53" y="35"/>
                        <a:pt x="53" y="35"/>
                      </a:cubicBezTo>
                      <a:cubicBezTo>
                        <a:pt x="53" y="25"/>
                        <a:pt x="47" y="20"/>
                        <a:pt x="35" y="20"/>
                      </a:cubicBezTo>
                      <a:cubicBezTo>
                        <a:pt x="27" y="20"/>
                        <a:pt x="20" y="21"/>
                        <a:pt x="13" y="24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16" y="3"/>
                        <a:pt x="25" y="0"/>
                        <a:pt x="39" y="0"/>
                      </a:cubicBezTo>
                      <a:cubicBezTo>
                        <a:pt x="51" y="0"/>
                        <a:pt x="60" y="3"/>
                        <a:pt x="66" y="9"/>
                      </a:cubicBezTo>
                      <a:cubicBezTo>
                        <a:pt x="72" y="15"/>
                        <a:pt x="75" y="24"/>
                        <a:pt x="75" y="35"/>
                      </a:cubicBezTo>
                      <a:cubicBezTo>
                        <a:pt x="75" y="82"/>
                        <a:pt x="75" y="82"/>
                        <a:pt x="75" y="82"/>
                      </a:cubicBezTo>
                      <a:cubicBezTo>
                        <a:pt x="53" y="82"/>
                        <a:pt x="53" y="82"/>
                        <a:pt x="53" y="82"/>
                      </a:cubicBezTo>
                      <a:cubicBezTo>
                        <a:pt x="53" y="74"/>
                        <a:pt x="53" y="74"/>
                        <a:pt x="53" y="74"/>
                      </a:cubicBezTo>
                      <a:cubicBezTo>
                        <a:pt x="47" y="80"/>
                        <a:pt x="39" y="84"/>
                        <a:pt x="28" y="84"/>
                      </a:cubicBezTo>
                      <a:cubicBezTo>
                        <a:pt x="13" y="84"/>
                        <a:pt x="0" y="75"/>
                        <a:pt x="0" y="59"/>
                      </a:cubicBezTo>
                      <a:close/>
                      <a:moveTo>
                        <a:pt x="53" y="54"/>
                      </a:move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49" y="48"/>
                        <a:pt x="44" y="47"/>
                        <a:pt x="38" y="47"/>
                      </a:cubicBezTo>
                      <a:cubicBezTo>
                        <a:pt x="28" y="47"/>
                        <a:pt x="22" y="50"/>
                        <a:pt x="22" y="58"/>
                      </a:cubicBezTo>
                      <a:cubicBezTo>
                        <a:pt x="22" y="58"/>
                        <a:pt x="22" y="58"/>
                        <a:pt x="22" y="58"/>
                      </a:cubicBezTo>
                      <a:cubicBezTo>
                        <a:pt x="22" y="64"/>
                        <a:pt x="28" y="68"/>
                        <a:pt x="35" y="68"/>
                      </a:cubicBezTo>
                      <a:cubicBezTo>
                        <a:pt x="46" y="68"/>
                        <a:pt x="53" y="62"/>
                        <a:pt x="53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21" name="Freeform 238"/>
                <p:cNvSpPr>
                  <a:spLocks/>
                </p:cNvSpPr>
                <p:nvPr/>
              </p:nvSpPr>
              <p:spPr bwMode="auto">
                <a:xfrm>
                  <a:off x="5664384" y="3694065"/>
                  <a:ext cx="141829" cy="163576"/>
                </a:xfrm>
                <a:custGeom>
                  <a:avLst/>
                  <a:gdLst>
                    <a:gd name="T0" fmla="*/ 0 w 75"/>
                    <a:gd name="T1" fmla="*/ 43 h 85"/>
                    <a:gd name="T2" fmla="*/ 0 w 75"/>
                    <a:gd name="T3" fmla="*/ 43 h 85"/>
                    <a:gd name="T4" fmla="*/ 42 w 75"/>
                    <a:gd name="T5" fmla="*/ 0 h 85"/>
                    <a:gd name="T6" fmla="*/ 75 w 75"/>
                    <a:gd name="T7" fmla="*/ 14 h 85"/>
                    <a:gd name="T8" fmla="*/ 61 w 75"/>
                    <a:gd name="T9" fmla="*/ 29 h 85"/>
                    <a:gd name="T10" fmla="*/ 42 w 75"/>
                    <a:gd name="T11" fmla="*/ 20 h 85"/>
                    <a:gd name="T12" fmla="*/ 23 w 75"/>
                    <a:gd name="T13" fmla="*/ 43 h 85"/>
                    <a:gd name="T14" fmla="*/ 23 w 75"/>
                    <a:gd name="T15" fmla="*/ 43 h 85"/>
                    <a:gd name="T16" fmla="*/ 43 w 75"/>
                    <a:gd name="T17" fmla="*/ 65 h 85"/>
                    <a:gd name="T18" fmla="*/ 62 w 75"/>
                    <a:gd name="T19" fmla="*/ 57 h 85"/>
                    <a:gd name="T20" fmla="*/ 75 w 75"/>
                    <a:gd name="T21" fmla="*/ 70 h 85"/>
                    <a:gd name="T22" fmla="*/ 42 w 75"/>
                    <a:gd name="T23" fmla="*/ 85 h 85"/>
                    <a:gd name="T24" fmla="*/ 0 w 75"/>
                    <a:gd name="T25" fmla="*/ 4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5" h="85">
                      <a:moveTo>
                        <a:pt x="0" y="43"/>
                      </a:move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20"/>
                        <a:pt x="18" y="0"/>
                        <a:pt x="42" y="0"/>
                      </a:cubicBezTo>
                      <a:cubicBezTo>
                        <a:pt x="58" y="0"/>
                        <a:pt x="67" y="6"/>
                        <a:pt x="75" y="14"/>
                      </a:cubicBezTo>
                      <a:cubicBezTo>
                        <a:pt x="61" y="29"/>
                        <a:pt x="61" y="29"/>
                        <a:pt x="61" y="29"/>
                      </a:cubicBezTo>
                      <a:cubicBezTo>
                        <a:pt x="56" y="24"/>
                        <a:pt x="50" y="20"/>
                        <a:pt x="42" y="20"/>
                      </a:cubicBezTo>
                      <a:cubicBezTo>
                        <a:pt x="31" y="20"/>
                        <a:pt x="23" y="31"/>
                        <a:pt x="23" y="43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3" y="55"/>
                        <a:pt x="31" y="65"/>
                        <a:pt x="43" y="65"/>
                      </a:cubicBezTo>
                      <a:cubicBezTo>
                        <a:pt x="51" y="65"/>
                        <a:pt x="56" y="62"/>
                        <a:pt x="62" y="57"/>
                      </a:cubicBezTo>
                      <a:cubicBezTo>
                        <a:pt x="75" y="70"/>
                        <a:pt x="75" y="70"/>
                        <a:pt x="75" y="70"/>
                      </a:cubicBezTo>
                      <a:cubicBezTo>
                        <a:pt x="67" y="79"/>
                        <a:pt x="58" y="85"/>
                        <a:pt x="42" y="85"/>
                      </a:cubicBezTo>
                      <a:cubicBezTo>
                        <a:pt x="18" y="85"/>
                        <a:pt x="0" y="66"/>
                        <a:pt x="0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22" name="Freeform 239"/>
                <p:cNvSpPr>
                  <a:spLocks noEditPoints="1"/>
                </p:cNvSpPr>
                <p:nvPr/>
              </p:nvSpPr>
              <p:spPr bwMode="auto">
                <a:xfrm>
                  <a:off x="5825124" y="3642061"/>
                  <a:ext cx="46331" cy="211798"/>
                </a:xfrm>
                <a:custGeom>
                  <a:avLst/>
                  <a:gdLst>
                    <a:gd name="T0" fmla="*/ 0 w 49"/>
                    <a:gd name="T1" fmla="*/ 0 h 224"/>
                    <a:gd name="T2" fmla="*/ 49 w 49"/>
                    <a:gd name="T3" fmla="*/ 0 h 224"/>
                    <a:gd name="T4" fmla="*/ 49 w 49"/>
                    <a:gd name="T5" fmla="*/ 41 h 224"/>
                    <a:gd name="T6" fmla="*/ 0 w 49"/>
                    <a:gd name="T7" fmla="*/ 41 h 224"/>
                    <a:gd name="T8" fmla="*/ 0 w 49"/>
                    <a:gd name="T9" fmla="*/ 0 h 224"/>
                    <a:gd name="T10" fmla="*/ 0 w 49"/>
                    <a:gd name="T11" fmla="*/ 59 h 224"/>
                    <a:gd name="T12" fmla="*/ 47 w 49"/>
                    <a:gd name="T13" fmla="*/ 59 h 224"/>
                    <a:gd name="T14" fmla="*/ 47 w 49"/>
                    <a:gd name="T15" fmla="*/ 224 h 224"/>
                    <a:gd name="T16" fmla="*/ 0 w 49"/>
                    <a:gd name="T17" fmla="*/ 224 h 224"/>
                    <a:gd name="T18" fmla="*/ 0 w 49"/>
                    <a:gd name="T19" fmla="*/ 59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9" h="224">
                      <a:moveTo>
                        <a:pt x="0" y="0"/>
                      </a:moveTo>
                      <a:lnTo>
                        <a:pt x="49" y="0"/>
                      </a:lnTo>
                      <a:lnTo>
                        <a:pt x="49" y="41"/>
                      </a:lnTo>
                      <a:lnTo>
                        <a:pt x="0" y="41"/>
                      </a:lnTo>
                      <a:lnTo>
                        <a:pt x="0" y="0"/>
                      </a:lnTo>
                      <a:close/>
                      <a:moveTo>
                        <a:pt x="0" y="59"/>
                      </a:moveTo>
                      <a:lnTo>
                        <a:pt x="47" y="59"/>
                      </a:lnTo>
                      <a:lnTo>
                        <a:pt x="47" y="224"/>
                      </a:lnTo>
                      <a:lnTo>
                        <a:pt x="0" y="224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23" name="Freeform 240"/>
                <p:cNvSpPr>
                  <a:spLocks noEditPoints="1"/>
                </p:cNvSpPr>
                <p:nvPr/>
              </p:nvSpPr>
              <p:spPr bwMode="auto">
                <a:xfrm>
                  <a:off x="5892256" y="3694065"/>
                  <a:ext cx="167359" cy="163576"/>
                </a:xfrm>
                <a:custGeom>
                  <a:avLst/>
                  <a:gdLst>
                    <a:gd name="T0" fmla="*/ 0 w 88"/>
                    <a:gd name="T1" fmla="*/ 43 h 85"/>
                    <a:gd name="T2" fmla="*/ 0 w 88"/>
                    <a:gd name="T3" fmla="*/ 43 h 85"/>
                    <a:gd name="T4" fmla="*/ 44 w 88"/>
                    <a:gd name="T5" fmla="*/ 0 h 85"/>
                    <a:gd name="T6" fmla="*/ 88 w 88"/>
                    <a:gd name="T7" fmla="*/ 43 h 85"/>
                    <a:gd name="T8" fmla="*/ 88 w 88"/>
                    <a:gd name="T9" fmla="*/ 43 h 85"/>
                    <a:gd name="T10" fmla="*/ 44 w 88"/>
                    <a:gd name="T11" fmla="*/ 85 h 85"/>
                    <a:gd name="T12" fmla="*/ 0 w 88"/>
                    <a:gd name="T13" fmla="*/ 43 h 85"/>
                    <a:gd name="T14" fmla="*/ 65 w 88"/>
                    <a:gd name="T15" fmla="*/ 43 h 85"/>
                    <a:gd name="T16" fmla="*/ 65 w 88"/>
                    <a:gd name="T17" fmla="*/ 43 h 85"/>
                    <a:gd name="T18" fmla="*/ 44 w 88"/>
                    <a:gd name="T19" fmla="*/ 20 h 85"/>
                    <a:gd name="T20" fmla="*/ 23 w 88"/>
                    <a:gd name="T21" fmla="*/ 43 h 85"/>
                    <a:gd name="T22" fmla="*/ 23 w 88"/>
                    <a:gd name="T23" fmla="*/ 43 h 85"/>
                    <a:gd name="T24" fmla="*/ 44 w 88"/>
                    <a:gd name="T25" fmla="*/ 65 h 85"/>
                    <a:gd name="T26" fmla="*/ 65 w 88"/>
                    <a:gd name="T27" fmla="*/ 4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8" h="85">
                      <a:moveTo>
                        <a:pt x="0" y="43"/>
                      </a:move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19"/>
                        <a:pt x="19" y="0"/>
                        <a:pt x="44" y="0"/>
                      </a:cubicBezTo>
                      <a:cubicBezTo>
                        <a:pt x="69" y="0"/>
                        <a:pt x="88" y="19"/>
                        <a:pt x="88" y="43"/>
                      </a:cubicBezTo>
                      <a:cubicBezTo>
                        <a:pt x="88" y="43"/>
                        <a:pt x="88" y="43"/>
                        <a:pt x="88" y="43"/>
                      </a:cubicBezTo>
                      <a:cubicBezTo>
                        <a:pt x="88" y="66"/>
                        <a:pt x="69" y="85"/>
                        <a:pt x="44" y="85"/>
                      </a:cubicBezTo>
                      <a:cubicBezTo>
                        <a:pt x="19" y="85"/>
                        <a:pt x="0" y="66"/>
                        <a:pt x="0" y="43"/>
                      </a:cubicBezTo>
                      <a:close/>
                      <a:moveTo>
                        <a:pt x="65" y="43"/>
                      </a:moveTo>
                      <a:cubicBezTo>
                        <a:pt x="65" y="43"/>
                        <a:pt x="65" y="43"/>
                        <a:pt x="65" y="43"/>
                      </a:cubicBezTo>
                      <a:cubicBezTo>
                        <a:pt x="65" y="31"/>
                        <a:pt x="57" y="20"/>
                        <a:pt x="44" y="20"/>
                      </a:cubicBezTo>
                      <a:cubicBezTo>
                        <a:pt x="31" y="20"/>
                        <a:pt x="23" y="31"/>
                        <a:pt x="23" y="43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3" y="55"/>
                        <a:pt x="31" y="65"/>
                        <a:pt x="44" y="65"/>
                      </a:cubicBezTo>
                      <a:cubicBezTo>
                        <a:pt x="57" y="65"/>
                        <a:pt x="65" y="55"/>
                        <a:pt x="6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24" name="Freeform 241"/>
                <p:cNvSpPr>
                  <a:spLocks/>
                </p:cNvSpPr>
                <p:nvPr/>
              </p:nvSpPr>
              <p:spPr bwMode="auto">
                <a:xfrm>
                  <a:off x="6080416" y="3694065"/>
                  <a:ext cx="139938" cy="159794"/>
                </a:xfrm>
                <a:custGeom>
                  <a:avLst/>
                  <a:gdLst>
                    <a:gd name="T0" fmla="*/ 0 w 74"/>
                    <a:gd name="T1" fmla="*/ 2 h 83"/>
                    <a:gd name="T2" fmla="*/ 23 w 74"/>
                    <a:gd name="T3" fmla="*/ 2 h 83"/>
                    <a:gd name="T4" fmla="*/ 23 w 74"/>
                    <a:gd name="T5" fmla="*/ 14 h 83"/>
                    <a:gd name="T6" fmla="*/ 47 w 74"/>
                    <a:gd name="T7" fmla="*/ 0 h 83"/>
                    <a:gd name="T8" fmla="*/ 74 w 74"/>
                    <a:gd name="T9" fmla="*/ 31 h 83"/>
                    <a:gd name="T10" fmla="*/ 74 w 74"/>
                    <a:gd name="T11" fmla="*/ 83 h 83"/>
                    <a:gd name="T12" fmla="*/ 51 w 74"/>
                    <a:gd name="T13" fmla="*/ 83 h 83"/>
                    <a:gd name="T14" fmla="*/ 51 w 74"/>
                    <a:gd name="T15" fmla="*/ 38 h 83"/>
                    <a:gd name="T16" fmla="*/ 37 w 74"/>
                    <a:gd name="T17" fmla="*/ 21 h 83"/>
                    <a:gd name="T18" fmla="*/ 23 w 74"/>
                    <a:gd name="T19" fmla="*/ 38 h 83"/>
                    <a:gd name="T20" fmla="*/ 23 w 74"/>
                    <a:gd name="T21" fmla="*/ 83 h 83"/>
                    <a:gd name="T22" fmla="*/ 0 w 74"/>
                    <a:gd name="T23" fmla="*/ 83 h 83"/>
                    <a:gd name="T24" fmla="*/ 0 w 74"/>
                    <a:gd name="T25" fmla="*/ 2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4" h="83">
                      <a:moveTo>
                        <a:pt x="0" y="2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4"/>
                        <a:pt x="23" y="14"/>
                        <a:pt x="23" y="14"/>
                      </a:cubicBezTo>
                      <a:cubicBezTo>
                        <a:pt x="28" y="7"/>
                        <a:pt x="35" y="0"/>
                        <a:pt x="47" y="0"/>
                      </a:cubicBezTo>
                      <a:cubicBezTo>
                        <a:pt x="64" y="0"/>
                        <a:pt x="74" y="12"/>
                        <a:pt x="74" y="31"/>
                      </a:cubicBezTo>
                      <a:cubicBezTo>
                        <a:pt x="74" y="83"/>
                        <a:pt x="74" y="83"/>
                        <a:pt x="74" y="83"/>
                      </a:cubicBezTo>
                      <a:cubicBezTo>
                        <a:pt x="51" y="83"/>
                        <a:pt x="51" y="83"/>
                        <a:pt x="51" y="83"/>
                      </a:cubicBezTo>
                      <a:cubicBezTo>
                        <a:pt x="51" y="38"/>
                        <a:pt x="51" y="38"/>
                        <a:pt x="51" y="38"/>
                      </a:cubicBezTo>
                      <a:cubicBezTo>
                        <a:pt x="51" y="27"/>
                        <a:pt x="46" y="21"/>
                        <a:pt x="37" y="21"/>
                      </a:cubicBezTo>
                      <a:cubicBezTo>
                        <a:pt x="28" y="21"/>
                        <a:pt x="23" y="27"/>
                        <a:pt x="23" y="38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25" name="Freeform 242"/>
                <p:cNvSpPr>
                  <a:spLocks noEditPoints="1"/>
                </p:cNvSpPr>
                <p:nvPr/>
              </p:nvSpPr>
              <p:spPr bwMode="auto">
                <a:xfrm>
                  <a:off x="6237373" y="3695956"/>
                  <a:ext cx="142775" cy="161685"/>
                </a:xfrm>
                <a:custGeom>
                  <a:avLst/>
                  <a:gdLst>
                    <a:gd name="T0" fmla="*/ 0 w 75"/>
                    <a:gd name="T1" fmla="*/ 59 h 84"/>
                    <a:gd name="T2" fmla="*/ 0 w 75"/>
                    <a:gd name="T3" fmla="*/ 59 h 84"/>
                    <a:gd name="T4" fmla="*/ 33 w 75"/>
                    <a:gd name="T5" fmla="*/ 33 h 84"/>
                    <a:gd name="T6" fmla="*/ 53 w 75"/>
                    <a:gd name="T7" fmla="*/ 36 h 84"/>
                    <a:gd name="T8" fmla="*/ 53 w 75"/>
                    <a:gd name="T9" fmla="*/ 35 h 84"/>
                    <a:gd name="T10" fmla="*/ 35 w 75"/>
                    <a:gd name="T11" fmla="*/ 20 h 84"/>
                    <a:gd name="T12" fmla="*/ 13 w 75"/>
                    <a:gd name="T13" fmla="*/ 24 h 84"/>
                    <a:gd name="T14" fmla="*/ 7 w 75"/>
                    <a:gd name="T15" fmla="*/ 7 h 84"/>
                    <a:gd name="T16" fmla="*/ 39 w 75"/>
                    <a:gd name="T17" fmla="*/ 0 h 84"/>
                    <a:gd name="T18" fmla="*/ 66 w 75"/>
                    <a:gd name="T19" fmla="*/ 9 h 84"/>
                    <a:gd name="T20" fmla="*/ 75 w 75"/>
                    <a:gd name="T21" fmla="*/ 35 h 84"/>
                    <a:gd name="T22" fmla="*/ 75 w 75"/>
                    <a:gd name="T23" fmla="*/ 82 h 84"/>
                    <a:gd name="T24" fmla="*/ 53 w 75"/>
                    <a:gd name="T25" fmla="*/ 82 h 84"/>
                    <a:gd name="T26" fmla="*/ 53 w 75"/>
                    <a:gd name="T27" fmla="*/ 74 h 84"/>
                    <a:gd name="T28" fmla="*/ 28 w 75"/>
                    <a:gd name="T29" fmla="*/ 84 h 84"/>
                    <a:gd name="T30" fmla="*/ 0 w 75"/>
                    <a:gd name="T31" fmla="*/ 59 h 84"/>
                    <a:gd name="T32" fmla="*/ 53 w 75"/>
                    <a:gd name="T33" fmla="*/ 54 h 84"/>
                    <a:gd name="T34" fmla="*/ 53 w 75"/>
                    <a:gd name="T35" fmla="*/ 50 h 84"/>
                    <a:gd name="T36" fmla="*/ 39 w 75"/>
                    <a:gd name="T37" fmla="*/ 47 h 84"/>
                    <a:gd name="T38" fmla="*/ 23 w 75"/>
                    <a:gd name="T39" fmla="*/ 58 h 84"/>
                    <a:gd name="T40" fmla="*/ 23 w 75"/>
                    <a:gd name="T41" fmla="*/ 58 h 84"/>
                    <a:gd name="T42" fmla="*/ 35 w 75"/>
                    <a:gd name="T43" fmla="*/ 68 h 84"/>
                    <a:gd name="T44" fmla="*/ 53 w 75"/>
                    <a:gd name="T45" fmla="*/ 5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5" h="84">
                      <a:moveTo>
                        <a:pt x="0" y="59"/>
                      </a:move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0" y="41"/>
                        <a:pt x="14" y="33"/>
                        <a:pt x="33" y="33"/>
                      </a:cubicBezTo>
                      <a:cubicBezTo>
                        <a:pt x="41" y="33"/>
                        <a:pt x="47" y="34"/>
                        <a:pt x="53" y="36"/>
                      </a:cubicBezTo>
                      <a:cubicBezTo>
                        <a:pt x="53" y="35"/>
                        <a:pt x="53" y="35"/>
                        <a:pt x="53" y="35"/>
                      </a:cubicBezTo>
                      <a:cubicBezTo>
                        <a:pt x="53" y="25"/>
                        <a:pt x="47" y="20"/>
                        <a:pt x="35" y="20"/>
                      </a:cubicBezTo>
                      <a:cubicBezTo>
                        <a:pt x="27" y="20"/>
                        <a:pt x="20" y="21"/>
                        <a:pt x="13" y="24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16" y="3"/>
                        <a:pt x="25" y="0"/>
                        <a:pt x="39" y="0"/>
                      </a:cubicBezTo>
                      <a:cubicBezTo>
                        <a:pt x="51" y="0"/>
                        <a:pt x="61" y="3"/>
                        <a:pt x="66" y="9"/>
                      </a:cubicBezTo>
                      <a:cubicBezTo>
                        <a:pt x="72" y="15"/>
                        <a:pt x="75" y="24"/>
                        <a:pt x="75" y="35"/>
                      </a:cubicBezTo>
                      <a:cubicBezTo>
                        <a:pt x="75" y="82"/>
                        <a:pt x="75" y="82"/>
                        <a:pt x="75" y="82"/>
                      </a:cubicBezTo>
                      <a:cubicBezTo>
                        <a:pt x="53" y="82"/>
                        <a:pt x="53" y="82"/>
                        <a:pt x="53" y="82"/>
                      </a:cubicBezTo>
                      <a:cubicBezTo>
                        <a:pt x="53" y="74"/>
                        <a:pt x="53" y="74"/>
                        <a:pt x="53" y="74"/>
                      </a:cubicBezTo>
                      <a:cubicBezTo>
                        <a:pt x="47" y="80"/>
                        <a:pt x="39" y="84"/>
                        <a:pt x="28" y="84"/>
                      </a:cubicBezTo>
                      <a:cubicBezTo>
                        <a:pt x="13" y="84"/>
                        <a:pt x="0" y="75"/>
                        <a:pt x="0" y="59"/>
                      </a:cubicBezTo>
                      <a:close/>
                      <a:moveTo>
                        <a:pt x="53" y="54"/>
                      </a:moveTo>
                      <a:cubicBezTo>
                        <a:pt x="53" y="50"/>
                        <a:pt x="53" y="50"/>
                        <a:pt x="53" y="50"/>
                      </a:cubicBezTo>
                      <a:cubicBezTo>
                        <a:pt x="49" y="48"/>
                        <a:pt x="44" y="47"/>
                        <a:pt x="39" y="47"/>
                      </a:cubicBezTo>
                      <a:cubicBezTo>
                        <a:pt x="29" y="47"/>
                        <a:pt x="23" y="50"/>
                        <a:pt x="23" y="58"/>
                      </a:cubicBezTo>
                      <a:cubicBezTo>
                        <a:pt x="23" y="58"/>
                        <a:pt x="23" y="58"/>
                        <a:pt x="23" y="58"/>
                      </a:cubicBezTo>
                      <a:cubicBezTo>
                        <a:pt x="23" y="64"/>
                        <a:pt x="28" y="68"/>
                        <a:pt x="35" y="68"/>
                      </a:cubicBezTo>
                      <a:cubicBezTo>
                        <a:pt x="46" y="68"/>
                        <a:pt x="53" y="62"/>
                        <a:pt x="53" y="5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26" name="Rectangle 243"/>
                <p:cNvSpPr>
                  <a:spLocks noChangeArrowheads="1"/>
                </p:cNvSpPr>
                <p:nvPr/>
              </p:nvSpPr>
              <p:spPr bwMode="auto">
                <a:xfrm>
                  <a:off x="6408514" y="3642061"/>
                  <a:ext cx="44440" cy="2117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</p:grpSp>
          <p:grpSp>
            <p:nvGrpSpPr>
              <p:cNvPr id="9" name="Agrupar 61"/>
              <p:cNvGrpSpPr/>
              <p:nvPr/>
            </p:nvGrpSpPr>
            <p:grpSpPr>
              <a:xfrm>
                <a:off x="5036279" y="4047267"/>
                <a:ext cx="2126318" cy="351730"/>
                <a:chOff x="4240420" y="3935174"/>
                <a:chExt cx="1640490" cy="271366"/>
              </a:xfrm>
              <a:grpFill/>
            </p:grpSpPr>
            <p:sp>
              <p:nvSpPr>
                <p:cNvPr id="203" name="Freeform 244"/>
                <p:cNvSpPr>
                  <a:spLocks noEditPoints="1"/>
                </p:cNvSpPr>
                <p:nvPr/>
              </p:nvSpPr>
              <p:spPr bwMode="auto">
                <a:xfrm>
                  <a:off x="4240420" y="3942738"/>
                  <a:ext cx="161685" cy="217471"/>
                </a:xfrm>
                <a:custGeom>
                  <a:avLst/>
                  <a:gdLst>
                    <a:gd name="T0" fmla="*/ 0 w 85"/>
                    <a:gd name="T1" fmla="*/ 71 h 113"/>
                    <a:gd name="T2" fmla="*/ 0 w 85"/>
                    <a:gd name="T3" fmla="*/ 70 h 113"/>
                    <a:gd name="T4" fmla="*/ 37 w 85"/>
                    <a:gd name="T5" fmla="*/ 28 h 113"/>
                    <a:gd name="T6" fmla="*/ 62 w 85"/>
                    <a:gd name="T7" fmla="*/ 40 h 113"/>
                    <a:gd name="T8" fmla="*/ 62 w 85"/>
                    <a:gd name="T9" fmla="*/ 0 h 113"/>
                    <a:gd name="T10" fmla="*/ 85 w 85"/>
                    <a:gd name="T11" fmla="*/ 0 h 113"/>
                    <a:gd name="T12" fmla="*/ 85 w 85"/>
                    <a:gd name="T13" fmla="*/ 111 h 113"/>
                    <a:gd name="T14" fmla="*/ 62 w 85"/>
                    <a:gd name="T15" fmla="*/ 111 h 113"/>
                    <a:gd name="T16" fmla="*/ 62 w 85"/>
                    <a:gd name="T17" fmla="*/ 99 h 113"/>
                    <a:gd name="T18" fmla="*/ 37 w 85"/>
                    <a:gd name="T19" fmla="*/ 113 h 113"/>
                    <a:gd name="T20" fmla="*/ 0 w 85"/>
                    <a:gd name="T21" fmla="*/ 71 h 113"/>
                    <a:gd name="T22" fmla="*/ 63 w 85"/>
                    <a:gd name="T23" fmla="*/ 71 h 113"/>
                    <a:gd name="T24" fmla="*/ 63 w 85"/>
                    <a:gd name="T25" fmla="*/ 70 h 113"/>
                    <a:gd name="T26" fmla="*/ 43 w 85"/>
                    <a:gd name="T27" fmla="*/ 48 h 113"/>
                    <a:gd name="T28" fmla="*/ 23 w 85"/>
                    <a:gd name="T29" fmla="*/ 70 h 113"/>
                    <a:gd name="T30" fmla="*/ 23 w 85"/>
                    <a:gd name="T31" fmla="*/ 71 h 113"/>
                    <a:gd name="T32" fmla="*/ 43 w 85"/>
                    <a:gd name="T33" fmla="*/ 93 h 113"/>
                    <a:gd name="T34" fmla="*/ 63 w 85"/>
                    <a:gd name="T35" fmla="*/ 71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85" h="113">
                      <a:moveTo>
                        <a:pt x="0" y="71"/>
                      </a:moveTo>
                      <a:cubicBezTo>
                        <a:pt x="0" y="70"/>
                        <a:pt x="0" y="70"/>
                        <a:pt x="0" y="70"/>
                      </a:cubicBezTo>
                      <a:cubicBezTo>
                        <a:pt x="0" y="43"/>
                        <a:pt x="18" y="28"/>
                        <a:pt x="37" y="28"/>
                      </a:cubicBezTo>
                      <a:cubicBezTo>
                        <a:pt x="49" y="28"/>
                        <a:pt x="57" y="34"/>
                        <a:pt x="62" y="40"/>
                      </a:cubicBezTo>
                      <a:cubicBezTo>
                        <a:pt x="62" y="0"/>
                        <a:pt x="62" y="0"/>
                        <a:pt x="62" y="0"/>
                      </a:cubicBezTo>
                      <a:cubicBezTo>
                        <a:pt x="85" y="0"/>
                        <a:pt x="85" y="0"/>
                        <a:pt x="85" y="0"/>
                      </a:cubicBezTo>
                      <a:cubicBezTo>
                        <a:pt x="85" y="111"/>
                        <a:pt x="85" y="111"/>
                        <a:pt x="85" y="111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2" y="99"/>
                        <a:pt x="62" y="99"/>
                        <a:pt x="62" y="99"/>
                      </a:cubicBezTo>
                      <a:cubicBezTo>
                        <a:pt x="57" y="107"/>
                        <a:pt x="49" y="113"/>
                        <a:pt x="37" y="113"/>
                      </a:cubicBezTo>
                      <a:cubicBezTo>
                        <a:pt x="18" y="113"/>
                        <a:pt x="0" y="98"/>
                        <a:pt x="0" y="71"/>
                      </a:cubicBezTo>
                      <a:close/>
                      <a:moveTo>
                        <a:pt x="63" y="71"/>
                      </a:moveTo>
                      <a:cubicBezTo>
                        <a:pt x="63" y="70"/>
                        <a:pt x="63" y="70"/>
                        <a:pt x="63" y="70"/>
                      </a:cubicBezTo>
                      <a:cubicBezTo>
                        <a:pt x="63" y="57"/>
                        <a:pt x="54" y="48"/>
                        <a:pt x="43" y="48"/>
                      </a:cubicBezTo>
                      <a:cubicBezTo>
                        <a:pt x="32" y="48"/>
                        <a:pt x="23" y="57"/>
                        <a:pt x="23" y="70"/>
                      </a:cubicBezTo>
                      <a:cubicBezTo>
                        <a:pt x="23" y="71"/>
                        <a:pt x="23" y="71"/>
                        <a:pt x="23" y="71"/>
                      </a:cubicBezTo>
                      <a:cubicBezTo>
                        <a:pt x="23" y="84"/>
                        <a:pt x="32" y="93"/>
                        <a:pt x="43" y="93"/>
                      </a:cubicBezTo>
                      <a:cubicBezTo>
                        <a:pt x="54" y="93"/>
                        <a:pt x="63" y="84"/>
                        <a:pt x="63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04" name="Freeform 245"/>
                <p:cNvSpPr>
                  <a:spLocks noEditPoints="1"/>
                </p:cNvSpPr>
                <p:nvPr/>
              </p:nvSpPr>
              <p:spPr bwMode="auto">
                <a:xfrm>
                  <a:off x="4422907" y="3996633"/>
                  <a:ext cx="152230" cy="163576"/>
                </a:xfrm>
                <a:custGeom>
                  <a:avLst/>
                  <a:gdLst>
                    <a:gd name="T0" fmla="*/ 0 w 80"/>
                    <a:gd name="T1" fmla="*/ 43 h 85"/>
                    <a:gd name="T2" fmla="*/ 0 w 80"/>
                    <a:gd name="T3" fmla="*/ 43 h 85"/>
                    <a:gd name="T4" fmla="*/ 40 w 80"/>
                    <a:gd name="T5" fmla="*/ 0 h 85"/>
                    <a:gd name="T6" fmla="*/ 80 w 80"/>
                    <a:gd name="T7" fmla="*/ 44 h 85"/>
                    <a:gd name="T8" fmla="*/ 80 w 80"/>
                    <a:gd name="T9" fmla="*/ 50 h 85"/>
                    <a:gd name="T10" fmla="*/ 23 w 80"/>
                    <a:gd name="T11" fmla="*/ 50 h 85"/>
                    <a:gd name="T12" fmla="*/ 43 w 80"/>
                    <a:gd name="T13" fmla="*/ 66 h 85"/>
                    <a:gd name="T14" fmla="*/ 63 w 80"/>
                    <a:gd name="T15" fmla="*/ 58 h 85"/>
                    <a:gd name="T16" fmla="*/ 76 w 80"/>
                    <a:gd name="T17" fmla="*/ 70 h 85"/>
                    <a:gd name="T18" fmla="*/ 43 w 80"/>
                    <a:gd name="T19" fmla="*/ 85 h 85"/>
                    <a:gd name="T20" fmla="*/ 0 w 80"/>
                    <a:gd name="T21" fmla="*/ 43 h 85"/>
                    <a:gd name="T22" fmla="*/ 57 w 80"/>
                    <a:gd name="T23" fmla="*/ 36 h 85"/>
                    <a:gd name="T24" fmla="*/ 40 w 80"/>
                    <a:gd name="T25" fmla="*/ 19 h 85"/>
                    <a:gd name="T26" fmla="*/ 23 w 80"/>
                    <a:gd name="T27" fmla="*/ 36 h 85"/>
                    <a:gd name="T28" fmla="*/ 57 w 80"/>
                    <a:gd name="T29" fmla="*/ 36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0" h="85">
                      <a:moveTo>
                        <a:pt x="0" y="43"/>
                      </a:move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19"/>
                        <a:pt x="17" y="0"/>
                        <a:pt x="40" y="0"/>
                      </a:cubicBezTo>
                      <a:cubicBezTo>
                        <a:pt x="67" y="0"/>
                        <a:pt x="80" y="21"/>
                        <a:pt x="80" y="44"/>
                      </a:cubicBezTo>
                      <a:cubicBezTo>
                        <a:pt x="80" y="46"/>
                        <a:pt x="80" y="48"/>
                        <a:pt x="80" y="50"/>
                      </a:cubicBezTo>
                      <a:cubicBezTo>
                        <a:pt x="23" y="50"/>
                        <a:pt x="23" y="50"/>
                        <a:pt x="23" y="50"/>
                      </a:cubicBezTo>
                      <a:cubicBezTo>
                        <a:pt x="25" y="61"/>
                        <a:pt x="33" y="66"/>
                        <a:pt x="43" y="66"/>
                      </a:cubicBezTo>
                      <a:cubicBezTo>
                        <a:pt x="51" y="66"/>
                        <a:pt x="56" y="64"/>
                        <a:pt x="63" y="58"/>
                      </a:cubicBezTo>
                      <a:cubicBezTo>
                        <a:pt x="76" y="70"/>
                        <a:pt x="76" y="70"/>
                        <a:pt x="76" y="70"/>
                      </a:cubicBezTo>
                      <a:cubicBezTo>
                        <a:pt x="68" y="79"/>
                        <a:pt x="57" y="85"/>
                        <a:pt x="43" y="85"/>
                      </a:cubicBezTo>
                      <a:cubicBezTo>
                        <a:pt x="18" y="85"/>
                        <a:pt x="0" y="68"/>
                        <a:pt x="0" y="43"/>
                      </a:cubicBezTo>
                      <a:close/>
                      <a:moveTo>
                        <a:pt x="57" y="36"/>
                      </a:moveTo>
                      <a:cubicBezTo>
                        <a:pt x="56" y="26"/>
                        <a:pt x="50" y="19"/>
                        <a:pt x="40" y="19"/>
                      </a:cubicBezTo>
                      <a:cubicBezTo>
                        <a:pt x="31" y="19"/>
                        <a:pt x="25" y="26"/>
                        <a:pt x="23" y="36"/>
                      </a:cubicBezTo>
                      <a:lnTo>
                        <a:pt x="57" y="3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05" name="Rectangle 246"/>
                <p:cNvSpPr>
                  <a:spLocks noChangeArrowheads="1"/>
                </p:cNvSpPr>
                <p:nvPr/>
              </p:nvSpPr>
              <p:spPr bwMode="auto">
                <a:xfrm>
                  <a:off x="4678199" y="3952194"/>
                  <a:ext cx="43494" cy="2042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06" name="Freeform 247"/>
                <p:cNvSpPr>
                  <a:spLocks/>
                </p:cNvSpPr>
                <p:nvPr/>
              </p:nvSpPr>
              <p:spPr bwMode="auto">
                <a:xfrm>
                  <a:off x="4755733" y="3996633"/>
                  <a:ext cx="142775" cy="159794"/>
                </a:xfrm>
                <a:custGeom>
                  <a:avLst/>
                  <a:gdLst>
                    <a:gd name="T0" fmla="*/ 0 w 75"/>
                    <a:gd name="T1" fmla="*/ 2 h 83"/>
                    <a:gd name="T2" fmla="*/ 23 w 75"/>
                    <a:gd name="T3" fmla="*/ 2 h 83"/>
                    <a:gd name="T4" fmla="*/ 23 w 75"/>
                    <a:gd name="T5" fmla="*/ 13 h 83"/>
                    <a:gd name="T6" fmla="*/ 47 w 75"/>
                    <a:gd name="T7" fmla="*/ 0 h 83"/>
                    <a:gd name="T8" fmla="*/ 75 w 75"/>
                    <a:gd name="T9" fmla="*/ 30 h 83"/>
                    <a:gd name="T10" fmla="*/ 75 w 75"/>
                    <a:gd name="T11" fmla="*/ 83 h 83"/>
                    <a:gd name="T12" fmla="*/ 52 w 75"/>
                    <a:gd name="T13" fmla="*/ 83 h 83"/>
                    <a:gd name="T14" fmla="*/ 52 w 75"/>
                    <a:gd name="T15" fmla="*/ 38 h 83"/>
                    <a:gd name="T16" fmla="*/ 38 w 75"/>
                    <a:gd name="T17" fmla="*/ 21 h 83"/>
                    <a:gd name="T18" fmla="*/ 23 w 75"/>
                    <a:gd name="T19" fmla="*/ 38 h 83"/>
                    <a:gd name="T20" fmla="*/ 23 w 75"/>
                    <a:gd name="T21" fmla="*/ 83 h 83"/>
                    <a:gd name="T22" fmla="*/ 0 w 75"/>
                    <a:gd name="T23" fmla="*/ 83 h 83"/>
                    <a:gd name="T24" fmla="*/ 0 w 75"/>
                    <a:gd name="T25" fmla="*/ 2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75" h="83">
                      <a:moveTo>
                        <a:pt x="0" y="2"/>
                      </a:move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9" y="6"/>
                        <a:pt x="36" y="0"/>
                        <a:pt x="47" y="0"/>
                      </a:cubicBezTo>
                      <a:cubicBezTo>
                        <a:pt x="65" y="0"/>
                        <a:pt x="75" y="12"/>
                        <a:pt x="75" y="30"/>
                      </a:cubicBezTo>
                      <a:cubicBezTo>
                        <a:pt x="75" y="83"/>
                        <a:pt x="75" y="83"/>
                        <a:pt x="75" y="83"/>
                      </a:cubicBezTo>
                      <a:cubicBezTo>
                        <a:pt x="52" y="83"/>
                        <a:pt x="52" y="83"/>
                        <a:pt x="52" y="83"/>
                      </a:cubicBezTo>
                      <a:cubicBezTo>
                        <a:pt x="52" y="38"/>
                        <a:pt x="52" y="38"/>
                        <a:pt x="52" y="38"/>
                      </a:cubicBezTo>
                      <a:cubicBezTo>
                        <a:pt x="52" y="27"/>
                        <a:pt x="47" y="21"/>
                        <a:pt x="38" y="21"/>
                      </a:cubicBezTo>
                      <a:cubicBezTo>
                        <a:pt x="29" y="21"/>
                        <a:pt x="23" y="27"/>
                        <a:pt x="23" y="38"/>
                      </a:cubicBezTo>
                      <a:cubicBezTo>
                        <a:pt x="23" y="83"/>
                        <a:pt x="23" y="83"/>
                        <a:pt x="23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07" name="Freeform 248"/>
                <p:cNvSpPr>
                  <a:spLocks noEditPoints="1"/>
                </p:cNvSpPr>
                <p:nvPr/>
              </p:nvSpPr>
              <p:spPr bwMode="auto">
                <a:xfrm>
                  <a:off x="4917417" y="3996633"/>
                  <a:ext cx="167359" cy="163576"/>
                </a:xfrm>
                <a:custGeom>
                  <a:avLst/>
                  <a:gdLst>
                    <a:gd name="T0" fmla="*/ 0 w 88"/>
                    <a:gd name="T1" fmla="*/ 43 h 85"/>
                    <a:gd name="T2" fmla="*/ 0 w 88"/>
                    <a:gd name="T3" fmla="*/ 43 h 85"/>
                    <a:gd name="T4" fmla="*/ 44 w 88"/>
                    <a:gd name="T5" fmla="*/ 0 h 85"/>
                    <a:gd name="T6" fmla="*/ 88 w 88"/>
                    <a:gd name="T7" fmla="*/ 42 h 85"/>
                    <a:gd name="T8" fmla="*/ 88 w 88"/>
                    <a:gd name="T9" fmla="*/ 43 h 85"/>
                    <a:gd name="T10" fmla="*/ 44 w 88"/>
                    <a:gd name="T11" fmla="*/ 85 h 85"/>
                    <a:gd name="T12" fmla="*/ 0 w 88"/>
                    <a:gd name="T13" fmla="*/ 43 h 85"/>
                    <a:gd name="T14" fmla="*/ 65 w 88"/>
                    <a:gd name="T15" fmla="*/ 43 h 85"/>
                    <a:gd name="T16" fmla="*/ 65 w 88"/>
                    <a:gd name="T17" fmla="*/ 43 h 85"/>
                    <a:gd name="T18" fmla="*/ 44 w 88"/>
                    <a:gd name="T19" fmla="*/ 20 h 85"/>
                    <a:gd name="T20" fmla="*/ 23 w 88"/>
                    <a:gd name="T21" fmla="*/ 42 h 85"/>
                    <a:gd name="T22" fmla="*/ 23 w 88"/>
                    <a:gd name="T23" fmla="*/ 43 h 85"/>
                    <a:gd name="T24" fmla="*/ 44 w 88"/>
                    <a:gd name="T25" fmla="*/ 65 h 85"/>
                    <a:gd name="T26" fmla="*/ 65 w 88"/>
                    <a:gd name="T27" fmla="*/ 4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8" h="85">
                      <a:moveTo>
                        <a:pt x="0" y="43"/>
                      </a:move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19"/>
                        <a:pt x="19" y="0"/>
                        <a:pt x="44" y="0"/>
                      </a:cubicBezTo>
                      <a:cubicBezTo>
                        <a:pt x="69" y="0"/>
                        <a:pt x="88" y="19"/>
                        <a:pt x="88" y="42"/>
                      </a:cubicBezTo>
                      <a:cubicBezTo>
                        <a:pt x="88" y="43"/>
                        <a:pt x="88" y="43"/>
                        <a:pt x="88" y="43"/>
                      </a:cubicBezTo>
                      <a:cubicBezTo>
                        <a:pt x="88" y="66"/>
                        <a:pt x="69" y="85"/>
                        <a:pt x="44" y="85"/>
                      </a:cubicBezTo>
                      <a:cubicBezTo>
                        <a:pt x="19" y="85"/>
                        <a:pt x="0" y="66"/>
                        <a:pt x="0" y="43"/>
                      </a:cubicBezTo>
                      <a:close/>
                      <a:moveTo>
                        <a:pt x="65" y="43"/>
                      </a:moveTo>
                      <a:cubicBezTo>
                        <a:pt x="65" y="43"/>
                        <a:pt x="65" y="43"/>
                        <a:pt x="65" y="43"/>
                      </a:cubicBezTo>
                      <a:cubicBezTo>
                        <a:pt x="65" y="31"/>
                        <a:pt x="56" y="20"/>
                        <a:pt x="44" y="20"/>
                      </a:cubicBezTo>
                      <a:cubicBezTo>
                        <a:pt x="30" y="20"/>
                        <a:pt x="23" y="30"/>
                        <a:pt x="23" y="42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3" y="55"/>
                        <a:pt x="31" y="65"/>
                        <a:pt x="44" y="65"/>
                      </a:cubicBezTo>
                      <a:cubicBezTo>
                        <a:pt x="57" y="65"/>
                        <a:pt x="65" y="55"/>
                        <a:pt x="6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08" name="Freeform 249"/>
                <p:cNvSpPr>
                  <a:spLocks/>
                </p:cNvSpPr>
                <p:nvPr/>
              </p:nvSpPr>
              <p:spPr bwMode="auto">
                <a:xfrm>
                  <a:off x="5082885" y="4000415"/>
                  <a:ext cx="160740" cy="157903"/>
                </a:xfrm>
                <a:custGeom>
                  <a:avLst/>
                  <a:gdLst>
                    <a:gd name="T0" fmla="*/ 0 w 170"/>
                    <a:gd name="T1" fmla="*/ 0 h 167"/>
                    <a:gd name="T2" fmla="*/ 48 w 170"/>
                    <a:gd name="T3" fmla="*/ 0 h 167"/>
                    <a:gd name="T4" fmla="*/ 84 w 170"/>
                    <a:gd name="T5" fmla="*/ 110 h 167"/>
                    <a:gd name="T6" fmla="*/ 122 w 170"/>
                    <a:gd name="T7" fmla="*/ 0 h 167"/>
                    <a:gd name="T8" fmla="*/ 170 w 170"/>
                    <a:gd name="T9" fmla="*/ 0 h 167"/>
                    <a:gd name="T10" fmla="*/ 106 w 170"/>
                    <a:gd name="T11" fmla="*/ 167 h 167"/>
                    <a:gd name="T12" fmla="*/ 64 w 170"/>
                    <a:gd name="T13" fmla="*/ 167 h 167"/>
                    <a:gd name="T14" fmla="*/ 0 w 170"/>
                    <a:gd name="T15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0" h="167">
                      <a:moveTo>
                        <a:pt x="0" y="0"/>
                      </a:moveTo>
                      <a:lnTo>
                        <a:pt x="48" y="0"/>
                      </a:lnTo>
                      <a:lnTo>
                        <a:pt x="84" y="110"/>
                      </a:lnTo>
                      <a:lnTo>
                        <a:pt x="122" y="0"/>
                      </a:lnTo>
                      <a:lnTo>
                        <a:pt x="170" y="0"/>
                      </a:lnTo>
                      <a:lnTo>
                        <a:pt x="106" y="167"/>
                      </a:lnTo>
                      <a:lnTo>
                        <a:pt x="64" y="16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09" name="Freeform 250"/>
                <p:cNvSpPr>
                  <a:spLocks noEditPoints="1"/>
                </p:cNvSpPr>
                <p:nvPr/>
              </p:nvSpPr>
              <p:spPr bwMode="auto">
                <a:xfrm>
                  <a:off x="5239843" y="3998524"/>
                  <a:ext cx="142775" cy="161685"/>
                </a:xfrm>
                <a:custGeom>
                  <a:avLst/>
                  <a:gdLst>
                    <a:gd name="T0" fmla="*/ 0 w 75"/>
                    <a:gd name="T1" fmla="*/ 59 h 84"/>
                    <a:gd name="T2" fmla="*/ 0 w 75"/>
                    <a:gd name="T3" fmla="*/ 58 h 84"/>
                    <a:gd name="T4" fmla="*/ 33 w 75"/>
                    <a:gd name="T5" fmla="*/ 32 h 84"/>
                    <a:gd name="T6" fmla="*/ 53 w 75"/>
                    <a:gd name="T7" fmla="*/ 36 h 84"/>
                    <a:gd name="T8" fmla="*/ 53 w 75"/>
                    <a:gd name="T9" fmla="*/ 34 h 84"/>
                    <a:gd name="T10" fmla="*/ 35 w 75"/>
                    <a:gd name="T11" fmla="*/ 20 h 84"/>
                    <a:gd name="T12" fmla="*/ 13 w 75"/>
                    <a:gd name="T13" fmla="*/ 24 h 84"/>
                    <a:gd name="T14" fmla="*/ 7 w 75"/>
                    <a:gd name="T15" fmla="*/ 6 h 84"/>
                    <a:gd name="T16" fmla="*/ 39 w 75"/>
                    <a:gd name="T17" fmla="*/ 0 h 84"/>
                    <a:gd name="T18" fmla="*/ 66 w 75"/>
                    <a:gd name="T19" fmla="*/ 9 h 84"/>
                    <a:gd name="T20" fmla="*/ 75 w 75"/>
                    <a:gd name="T21" fmla="*/ 35 h 84"/>
                    <a:gd name="T22" fmla="*/ 75 w 75"/>
                    <a:gd name="T23" fmla="*/ 82 h 84"/>
                    <a:gd name="T24" fmla="*/ 53 w 75"/>
                    <a:gd name="T25" fmla="*/ 82 h 84"/>
                    <a:gd name="T26" fmla="*/ 53 w 75"/>
                    <a:gd name="T27" fmla="*/ 73 h 84"/>
                    <a:gd name="T28" fmla="*/ 28 w 75"/>
                    <a:gd name="T29" fmla="*/ 84 h 84"/>
                    <a:gd name="T30" fmla="*/ 0 w 75"/>
                    <a:gd name="T31" fmla="*/ 59 h 84"/>
                    <a:gd name="T32" fmla="*/ 53 w 75"/>
                    <a:gd name="T33" fmla="*/ 53 h 84"/>
                    <a:gd name="T34" fmla="*/ 53 w 75"/>
                    <a:gd name="T35" fmla="*/ 49 h 84"/>
                    <a:gd name="T36" fmla="*/ 38 w 75"/>
                    <a:gd name="T37" fmla="*/ 46 h 84"/>
                    <a:gd name="T38" fmla="*/ 23 w 75"/>
                    <a:gd name="T39" fmla="*/ 58 h 84"/>
                    <a:gd name="T40" fmla="*/ 23 w 75"/>
                    <a:gd name="T41" fmla="*/ 58 h 84"/>
                    <a:gd name="T42" fmla="*/ 35 w 75"/>
                    <a:gd name="T43" fmla="*/ 68 h 84"/>
                    <a:gd name="T44" fmla="*/ 53 w 75"/>
                    <a:gd name="T45" fmla="*/ 5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75" h="84">
                      <a:moveTo>
                        <a:pt x="0" y="59"/>
                      </a:move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41"/>
                        <a:pt x="14" y="32"/>
                        <a:pt x="33" y="32"/>
                      </a:cubicBezTo>
                      <a:cubicBezTo>
                        <a:pt x="41" y="32"/>
                        <a:pt x="47" y="34"/>
                        <a:pt x="53" y="36"/>
                      </a:cubicBezTo>
                      <a:cubicBezTo>
                        <a:pt x="53" y="34"/>
                        <a:pt x="53" y="34"/>
                        <a:pt x="53" y="34"/>
                      </a:cubicBezTo>
                      <a:cubicBezTo>
                        <a:pt x="53" y="25"/>
                        <a:pt x="47" y="20"/>
                        <a:pt x="35" y="20"/>
                      </a:cubicBezTo>
                      <a:cubicBezTo>
                        <a:pt x="27" y="20"/>
                        <a:pt x="20" y="21"/>
                        <a:pt x="13" y="24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16" y="2"/>
                        <a:pt x="25" y="0"/>
                        <a:pt x="39" y="0"/>
                      </a:cubicBezTo>
                      <a:cubicBezTo>
                        <a:pt x="51" y="0"/>
                        <a:pt x="60" y="3"/>
                        <a:pt x="66" y="9"/>
                      </a:cubicBezTo>
                      <a:cubicBezTo>
                        <a:pt x="72" y="15"/>
                        <a:pt x="75" y="24"/>
                        <a:pt x="75" y="35"/>
                      </a:cubicBezTo>
                      <a:cubicBezTo>
                        <a:pt x="75" y="82"/>
                        <a:pt x="75" y="82"/>
                        <a:pt x="75" y="82"/>
                      </a:cubicBezTo>
                      <a:cubicBezTo>
                        <a:pt x="53" y="82"/>
                        <a:pt x="53" y="82"/>
                        <a:pt x="53" y="82"/>
                      </a:cubicBezTo>
                      <a:cubicBezTo>
                        <a:pt x="53" y="73"/>
                        <a:pt x="53" y="73"/>
                        <a:pt x="53" y="73"/>
                      </a:cubicBezTo>
                      <a:cubicBezTo>
                        <a:pt x="47" y="80"/>
                        <a:pt x="39" y="84"/>
                        <a:pt x="28" y="84"/>
                      </a:cubicBezTo>
                      <a:cubicBezTo>
                        <a:pt x="13" y="84"/>
                        <a:pt x="0" y="75"/>
                        <a:pt x="0" y="59"/>
                      </a:cubicBezTo>
                      <a:close/>
                      <a:moveTo>
                        <a:pt x="53" y="53"/>
                      </a:moveTo>
                      <a:cubicBezTo>
                        <a:pt x="53" y="49"/>
                        <a:pt x="53" y="49"/>
                        <a:pt x="53" y="49"/>
                      </a:cubicBezTo>
                      <a:cubicBezTo>
                        <a:pt x="49" y="48"/>
                        <a:pt x="44" y="46"/>
                        <a:pt x="38" y="46"/>
                      </a:cubicBezTo>
                      <a:cubicBezTo>
                        <a:pt x="29" y="46"/>
                        <a:pt x="23" y="50"/>
                        <a:pt x="23" y="58"/>
                      </a:cubicBezTo>
                      <a:cubicBezTo>
                        <a:pt x="23" y="58"/>
                        <a:pt x="23" y="58"/>
                        <a:pt x="23" y="58"/>
                      </a:cubicBezTo>
                      <a:cubicBezTo>
                        <a:pt x="23" y="64"/>
                        <a:pt x="28" y="68"/>
                        <a:pt x="35" y="68"/>
                      </a:cubicBezTo>
                      <a:cubicBezTo>
                        <a:pt x="46" y="68"/>
                        <a:pt x="53" y="62"/>
                        <a:pt x="53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0" name="Freeform 251"/>
                <p:cNvSpPr>
                  <a:spLocks/>
                </p:cNvSpPr>
                <p:nvPr/>
              </p:nvSpPr>
              <p:spPr bwMode="auto">
                <a:xfrm>
                  <a:off x="5401527" y="3996633"/>
                  <a:ext cx="142775" cy="209907"/>
                </a:xfrm>
                <a:custGeom>
                  <a:avLst/>
                  <a:gdLst>
                    <a:gd name="T0" fmla="*/ 17 w 75"/>
                    <a:gd name="T1" fmla="*/ 101 h 109"/>
                    <a:gd name="T2" fmla="*/ 29 w 75"/>
                    <a:gd name="T3" fmla="*/ 83 h 109"/>
                    <a:gd name="T4" fmla="*/ 0 w 75"/>
                    <a:gd name="T5" fmla="*/ 43 h 109"/>
                    <a:gd name="T6" fmla="*/ 0 w 75"/>
                    <a:gd name="T7" fmla="*/ 43 h 109"/>
                    <a:gd name="T8" fmla="*/ 43 w 75"/>
                    <a:gd name="T9" fmla="*/ 0 h 109"/>
                    <a:gd name="T10" fmla="*/ 75 w 75"/>
                    <a:gd name="T11" fmla="*/ 14 h 109"/>
                    <a:gd name="T12" fmla="*/ 61 w 75"/>
                    <a:gd name="T13" fmla="*/ 29 h 109"/>
                    <a:gd name="T14" fmla="*/ 42 w 75"/>
                    <a:gd name="T15" fmla="*/ 20 h 109"/>
                    <a:gd name="T16" fmla="*/ 23 w 75"/>
                    <a:gd name="T17" fmla="*/ 42 h 109"/>
                    <a:gd name="T18" fmla="*/ 23 w 75"/>
                    <a:gd name="T19" fmla="*/ 43 h 109"/>
                    <a:gd name="T20" fmla="*/ 43 w 75"/>
                    <a:gd name="T21" fmla="*/ 65 h 109"/>
                    <a:gd name="T22" fmla="*/ 62 w 75"/>
                    <a:gd name="T23" fmla="*/ 56 h 109"/>
                    <a:gd name="T24" fmla="*/ 75 w 75"/>
                    <a:gd name="T25" fmla="*/ 70 h 109"/>
                    <a:gd name="T26" fmla="*/ 46 w 75"/>
                    <a:gd name="T27" fmla="*/ 85 h 109"/>
                    <a:gd name="T28" fmla="*/ 36 w 75"/>
                    <a:gd name="T29" fmla="*/ 109 h 109"/>
                    <a:gd name="T30" fmla="*/ 17 w 75"/>
                    <a:gd name="T31" fmla="*/ 101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75" h="109">
                      <a:moveTo>
                        <a:pt x="17" y="101"/>
                      </a:moveTo>
                      <a:cubicBezTo>
                        <a:pt x="29" y="83"/>
                        <a:pt x="29" y="83"/>
                        <a:pt x="29" y="83"/>
                      </a:cubicBezTo>
                      <a:cubicBezTo>
                        <a:pt x="12" y="78"/>
                        <a:pt x="0" y="62"/>
                        <a:pt x="0" y="43"/>
                      </a:cubicBez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19"/>
                        <a:pt x="18" y="0"/>
                        <a:pt x="43" y="0"/>
                      </a:cubicBezTo>
                      <a:cubicBezTo>
                        <a:pt x="58" y="0"/>
                        <a:pt x="67" y="5"/>
                        <a:pt x="75" y="14"/>
                      </a:cubicBezTo>
                      <a:cubicBezTo>
                        <a:pt x="61" y="29"/>
                        <a:pt x="61" y="29"/>
                        <a:pt x="61" y="29"/>
                      </a:cubicBezTo>
                      <a:cubicBezTo>
                        <a:pt x="56" y="24"/>
                        <a:pt x="51" y="20"/>
                        <a:pt x="42" y="20"/>
                      </a:cubicBezTo>
                      <a:cubicBezTo>
                        <a:pt x="31" y="20"/>
                        <a:pt x="23" y="30"/>
                        <a:pt x="23" y="42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3" y="55"/>
                        <a:pt x="31" y="65"/>
                        <a:pt x="43" y="65"/>
                      </a:cubicBezTo>
                      <a:cubicBezTo>
                        <a:pt x="51" y="65"/>
                        <a:pt x="56" y="62"/>
                        <a:pt x="62" y="56"/>
                      </a:cubicBezTo>
                      <a:cubicBezTo>
                        <a:pt x="75" y="70"/>
                        <a:pt x="75" y="70"/>
                        <a:pt x="75" y="70"/>
                      </a:cubicBezTo>
                      <a:cubicBezTo>
                        <a:pt x="68" y="78"/>
                        <a:pt x="60" y="84"/>
                        <a:pt x="46" y="85"/>
                      </a:cubicBezTo>
                      <a:cubicBezTo>
                        <a:pt x="36" y="109"/>
                        <a:pt x="36" y="109"/>
                        <a:pt x="36" y="109"/>
                      </a:cubicBezTo>
                      <a:lnTo>
                        <a:pt x="17" y="10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1" name="Freeform 252"/>
                <p:cNvSpPr>
                  <a:spLocks noEditPoints="1"/>
                </p:cNvSpPr>
                <p:nvPr/>
              </p:nvSpPr>
              <p:spPr bwMode="auto">
                <a:xfrm>
                  <a:off x="5553758" y="3935174"/>
                  <a:ext cx="140884" cy="225035"/>
                </a:xfrm>
                <a:custGeom>
                  <a:avLst/>
                  <a:gdLst>
                    <a:gd name="T0" fmla="*/ 0 w 74"/>
                    <a:gd name="T1" fmla="*/ 92 h 117"/>
                    <a:gd name="T2" fmla="*/ 0 w 74"/>
                    <a:gd name="T3" fmla="*/ 91 h 117"/>
                    <a:gd name="T4" fmla="*/ 32 w 74"/>
                    <a:gd name="T5" fmla="*/ 65 h 117"/>
                    <a:gd name="T6" fmla="*/ 52 w 74"/>
                    <a:gd name="T7" fmla="*/ 69 h 117"/>
                    <a:gd name="T8" fmla="*/ 52 w 74"/>
                    <a:gd name="T9" fmla="*/ 67 h 117"/>
                    <a:gd name="T10" fmla="*/ 35 w 74"/>
                    <a:gd name="T11" fmla="*/ 53 h 117"/>
                    <a:gd name="T12" fmla="*/ 12 w 74"/>
                    <a:gd name="T13" fmla="*/ 57 h 117"/>
                    <a:gd name="T14" fmla="*/ 7 w 74"/>
                    <a:gd name="T15" fmla="*/ 39 h 117"/>
                    <a:gd name="T16" fmla="*/ 38 w 74"/>
                    <a:gd name="T17" fmla="*/ 33 h 117"/>
                    <a:gd name="T18" fmla="*/ 66 w 74"/>
                    <a:gd name="T19" fmla="*/ 42 h 117"/>
                    <a:gd name="T20" fmla="*/ 74 w 74"/>
                    <a:gd name="T21" fmla="*/ 68 h 117"/>
                    <a:gd name="T22" fmla="*/ 74 w 74"/>
                    <a:gd name="T23" fmla="*/ 115 h 117"/>
                    <a:gd name="T24" fmla="*/ 52 w 74"/>
                    <a:gd name="T25" fmla="*/ 115 h 117"/>
                    <a:gd name="T26" fmla="*/ 52 w 74"/>
                    <a:gd name="T27" fmla="*/ 106 h 117"/>
                    <a:gd name="T28" fmla="*/ 27 w 74"/>
                    <a:gd name="T29" fmla="*/ 117 h 117"/>
                    <a:gd name="T30" fmla="*/ 0 w 74"/>
                    <a:gd name="T31" fmla="*/ 92 h 117"/>
                    <a:gd name="T32" fmla="*/ 8 w 74"/>
                    <a:gd name="T33" fmla="*/ 23 h 117"/>
                    <a:gd name="T34" fmla="*/ 27 w 74"/>
                    <a:gd name="T35" fmla="*/ 2 h 117"/>
                    <a:gd name="T36" fmla="*/ 49 w 74"/>
                    <a:gd name="T37" fmla="*/ 8 h 117"/>
                    <a:gd name="T38" fmla="*/ 58 w 74"/>
                    <a:gd name="T39" fmla="*/ 0 h 117"/>
                    <a:gd name="T40" fmla="*/ 70 w 74"/>
                    <a:gd name="T41" fmla="*/ 4 h 117"/>
                    <a:gd name="T42" fmla="*/ 51 w 74"/>
                    <a:gd name="T43" fmla="*/ 25 h 117"/>
                    <a:gd name="T44" fmla="*/ 29 w 74"/>
                    <a:gd name="T45" fmla="*/ 19 h 117"/>
                    <a:gd name="T46" fmla="*/ 20 w 74"/>
                    <a:gd name="T47" fmla="*/ 26 h 117"/>
                    <a:gd name="T48" fmla="*/ 8 w 74"/>
                    <a:gd name="T49" fmla="*/ 23 h 117"/>
                    <a:gd name="T50" fmla="*/ 52 w 74"/>
                    <a:gd name="T51" fmla="*/ 86 h 117"/>
                    <a:gd name="T52" fmla="*/ 52 w 74"/>
                    <a:gd name="T53" fmla="*/ 82 h 117"/>
                    <a:gd name="T54" fmla="*/ 38 w 74"/>
                    <a:gd name="T55" fmla="*/ 79 h 117"/>
                    <a:gd name="T56" fmla="*/ 22 w 74"/>
                    <a:gd name="T57" fmla="*/ 91 h 117"/>
                    <a:gd name="T58" fmla="*/ 22 w 74"/>
                    <a:gd name="T59" fmla="*/ 91 h 117"/>
                    <a:gd name="T60" fmla="*/ 34 w 74"/>
                    <a:gd name="T61" fmla="*/ 101 h 117"/>
                    <a:gd name="T62" fmla="*/ 52 w 74"/>
                    <a:gd name="T63" fmla="*/ 86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74" h="117">
                      <a:moveTo>
                        <a:pt x="0" y="92"/>
                      </a:moveTo>
                      <a:cubicBezTo>
                        <a:pt x="0" y="91"/>
                        <a:pt x="0" y="91"/>
                        <a:pt x="0" y="91"/>
                      </a:cubicBezTo>
                      <a:cubicBezTo>
                        <a:pt x="0" y="74"/>
                        <a:pt x="13" y="65"/>
                        <a:pt x="32" y="65"/>
                      </a:cubicBezTo>
                      <a:cubicBezTo>
                        <a:pt x="40" y="65"/>
                        <a:pt x="46" y="67"/>
                        <a:pt x="52" y="69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58"/>
                        <a:pt x="46" y="53"/>
                        <a:pt x="35" y="53"/>
                      </a:cubicBezTo>
                      <a:cubicBezTo>
                        <a:pt x="26" y="53"/>
                        <a:pt x="20" y="54"/>
                        <a:pt x="12" y="57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15" y="35"/>
                        <a:pt x="24" y="33"/>
                        <a:pt x="38" y="33"/>
                      </a:cubicBezTo>
                      <a:cubicBezTo>
                        <a:pt x="51" y="33"/>
                        <a:pt x="60" y="36"/>
                        <a:pt x="66" y="42"/>
                      </a:cubicBezTo>
                      <a:cubicBezTo>
                        <a:pt x="72" y="48"/>
                        <a:pt x="74" y="57"/>
                        <a:pt x="74" y="68"/>
                      </a:cubicBezTo>
                      <a:cubicBezTo>
                        <a:pt x="74" y="115"/>
                        <a:pt x="74" y="115"/>
                        <a:pt x="74" y="115"/>
                      </a:cubicBezTo>
                      <a:cubicBezTo>
                        <a:pt x="52" y="115"/>
                        <a:pt x="52" y="115"/>
                        <a:pt x="52" y="115"/>
                      </a:cubicBezTo>
                      <a:cubicBezTo>
                        <a:pt x="52" y="106"/>
                        <a:pt x="52" y="106"/>
                        <a:pt x="52" y="106"/>
                      </a:cubicBezTo>
                      <a:cubicBezTo>
                        <a:pt x="46" y="113"/>
                        <a:pt x="39" y="117"/>
                        <a:pt x="27" y="117"/>
                      </a:cubicBezTo>
                      <a:cubicBezTo>
                        <a:pt x="12" y="117"/>
                        <a:pt x="0" y="108"/>
                        <a:pt x="0" y="92"/>
                      </a:cubicBezTo>
                      <a:close/>
                      <a:moveTo>
                        <a:pt x="8" y="23"/>
                      </a:moveTo>
                      <a:cubicBezTo>
                        <a:pt x="11" y="10"/>
                        <a:pt x="16" y="2"/>
                        <a:pt x="27" y="2"/>
                      </a:cubicBezTo>
                      <a:cubicBezTo>
                        <a:pt x="36" y="2"/>
                        <a:pt x="44" y="8"/>
                        <a:pt x="49" y="8"/>
                      </a:cubicBezTo>
                      <a:cubicBezTo>
                        <a:pt x="54" y="8"/>
                        <a:pt x="56" y="5"/>
                        <a:pt x="58" y="0"/>
                      </a:cubicBezTo>
                      <a:cubicBezTo>
                        <a:pt x="70" y="4"/>
                        <a:pt x="70" y="4"/>
                        <a:pt x="70" y="4"/>
                      </a:cubicBezTo>
                      <a:cubicBezTo>
                        <a:pt x="67" y="17"/>
                        <a:pt x="62" y="25"/>
                        <a:pt x="51" y="25"/>
                      </a:cubicBezTo>
                      <a:cubicBezTo>
                        <a:pt x="42" y="25"/>
                        <a:pt x="34" y="19"/>
                        <a:pt x="29" y="19"/>
                      </a:cubicBezTo>
                      <a:cubicBezTo>
                        <a:pt x="24" y="19"/>
                        <a:pt x="22" y="21"/>
                        <a:pt x="20" y="26"/>
                      </a:cubicBezTo>
                      <a:lnTo>
                        <a:pt x="8" y="23"/>
                      </a:lnTo>
                      <a:close/>
                      <a:moveTo>
                        <a:pt x="52" y="86"/>
                      </a:moveTo>
                      <a:cubicBezTo>
                        <a:pt x="52" y="82"/>
                        <a:pt x="52" y="82"/>
                        <a:pt x="52" y="82"/>
                      </a:cubicBezTo>
                      <a:cubicBezTo>
                        <a:pt x="49" y="81"/>
                        <a:pt x="43" y="79"/>
                        <a:pt x="38" y="79"/>
                      </a:cubicBezTo>
                      <a:cubicBezTo>
                        <a:pt x="28" y="79"/>
                        <a:pt x="22" y="83"/>
                        <a:pt x="22" y="91"/>
                      </a:cubicBezTo>
                      <a:cubicBezTo>
                        <a:pt x="22" y="91"/>
                        <a:pt x="22" y="91"/>
                        <a:pt x="22" y="91"/>
                      </a:cubicBezTo>
                      <a:cubicBezTo>
                        <a:pt x="22" y="97"/>
                        <a:pt x="27" y="101"/>
                        <a:pt x="34" y="101"/>
                      </a:cubicBezTo>
                      <a:cubicBezTo>
                        <a:pt x="45" y="101"/>
                        <a:pt x="52" y="95"/>
                        <a:pt x="52" y="8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  <p:sp>
              <p:nvSpPr>
                <p:cNvPr id="212" name="Freeform 253"/>
                <p:cNvSpPr>
                  <a:spLocks noEditPoints="1"/>
                </p:cNvSpPr>
                <p:nvPr/>
              </p:nvSpPr>
              <p:spPr bwMode="auto">
                <a:xfrm>
                  <a:off x="5713551" y="3996633"/>
                  <a:ext cx="167359" cy="163576"/>
                </a:xfrm>
                <a:custGeom>
                  <a:avLst/>
                  <a:gdLst>
                    <a:gd name="T0" fmla="*/ 0 w 88"/>
                    <a:gd name="T1" fmla="*/ 43 h 85"/>
                    <a:gd name="T2" fmla="*/ 0 w 88"/>
                    <a:gd name="T3" fmla="*/ 43 h 85"/>
                    <a:gd name="T4" fmla="*/ 44 w 88"/>
                    <a:gd name="T5" fmla="*/ 0 h 85"/>
                    <a:gd name="T6" fmla="*/ 88 w 88"/>
                    <a:gd name="T7" fmla="*/ 42 h 85"/>
                    <a:gd name="T8" fmla="*/ 88 w 88"/>
                    <a:gd name="T9" fmla="*/ 43 h 85"/>
                    <a:gd name="T10" fmla="*/ 44 w 88"/>
                    <a:gd name="T11" fmla="*/ 85 h 85"/>
                    <a:gd name="T12" fmla="*/ 0 w 88"/>
                    <a:gd name="T13" fmla="*/ 43 h 85"/>
                    <a:gd name="T14" fmla="*/ 65 w 88"/>
                    <a:gd name="T15" fmla="*/ 43 h 85"/>
                    <a:gd name="T16" fmla="*/ 65 w 88"/>
                    <a:gd name="T17" fmla="*/ 43 h 85"/>
                    <a:gd name="T18" fmla="*/ 44 w 88"/>
                    <a:gd name="T19" fmla="*/ 20 h 85"/>
                    <a:gd name="T20" fmla="*/ 23 w 88"/>
                    <a:gd name="T21" fmla="*/ 42 h 85"/>
                    <a:gd name="T22" fmla="*/ 23 w 88"/>
                    <a:gd name="T23" fmla="*/ 43 h 85"/>
                    <a:gd name="T24" fmla="*/ 44 w 88"/>
                    <a:gd name="T25" fmla="*/ 65 h 85"/>
                    <a:gd name="T26" fmla="*/ 65 w 88"/>
                    <a:gd name="T27" fmla="*/ 43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88" h="85">
                      <a:moveTo>
                        <a:pt x="0" y="43"/>
                      </a:moveTo>
                      <a:cubicBezTo>
                        <a:pt x="0" y="43"/>
                        <a:pt x="0" y="43"/>
                        <a:pt x="0" y="43"/>
                      </a:cubicBezTo>
                      <a:cubicBezTo>
                        <a:pt x="0" y="19"/>
                        <a:pt x="19" y="0"/>
                        <a:pt x="44" y="0"/>
                      </a:cubicBezTo>
                      <a:cubicBezTo>
                        <a:pt x="70" y="0"/>
                        <a:pt x="88" y="19"/>
                        <a:pt x="88" y="42"/>
                      </a:cubicBezTo>
                      <a:cubicBezTo>
                        <a:pt x="88" y="43"/>
                        <a:pt x="88" y="43"/>
                        <a:pt x="88" y="43"/>
                      </a:cubicBezTo>
                      <a:cubicBezTo>
                        <a:pt x="88" y="66"/>
                        <a:pt x="69" y="85"/>
                        <a:pt x="44" y="85"/>
                      </a:cubicBezTo>
                      <a:cubicBezTo>
                        <a:pt x="19" y="85"/>
                        <a:pt x="0" y="66"/>
                        <a:pt x="0" y="43"/>
                      </a:cubicBezTo>
                      <a:close/>
                      <a:moveTo>
                        <a:pt x="65" y="43"/>
                      </a:moveTo>
                      <a:cubicBezTo>
                        <a:pt x="65" y="43"/>
                        <a:pt x="65" y="43"/>
                        <a:pt x="65" y="43"/>
                      </a:cubicBezTo>
                      <a:cubicBezTo>
                        <a:pt x="65" y="31"/>
                        <a:pt x="57" y="20"/>
                        <a:pt x="44" y="20"/>
                      </a:cubicBezTo>
                      <a:cubicBezTo>
                        <a:pt x="31" y="20"/>
                        <a:pt x="23" y="30"/>
                        <a:pt x="23" y="42"/>
                      </a:cubicBezTo>
                      <a:cubicBezTo>
                        <a:pt x="23" y="43"/>
                        <a:pt x="23" y="43"/>
                        <a:pt x="23" y="43"/>
                      </a:cubicBezTo>
                      <a:cubicBezTo>
                        <a:pt x="23" y="55"/>
                        <a:pt x="32" y="65"/>
                        <a:pt x="44" y="65"/>
                      </a:cubicBezTo>
                      <a:cubicBezTo>
                        <a:pt x="58" y="65"/>
                        <a:pt x="65" y="55"/>
                        <a:pt x="6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r"/>
                  <a:endParaRPr lang="pt-BR"/>
                </a:p>
              </p:txBody>
            </p:sp>
          </p:grpSp>
        </p:grpSp>
        <p:grpSp>
          <p:nvGrpSpPr>
            <p:cNvPr id="10" name="Agrupar 102"/>
            <p:cNvGrpSpPr/>
            <p:nvPr/>
          </p:nvGrpSpPr>
          <p:grpSpPr>
            <a:xfrm>
              <a:off x="2476465" y="583269"/>
              <a:ext cx="1389037" cy="1240638"/>
              <a:chOff x="960287" y="704532"/>
              <a:chExt cx="6928941" cy="5569818"/>
            </a:xfrm>
            <a:solidFill>
              <a:schemeClr val="bg1"/>
            </a:solidFill>
          </p:grpSpPr>
          <p:sp>
            <p:nvSpPr>
              <p:cNvPr id="228" name="Freeform 376"/>
              <p:cNvSpPr>
                <a:spLocks/>
              </p:cNvSpPr>
              <p:nvPr/>
            </p:nvSpPr>
            <p:spPr bwMode="auto">
              <a:xfrm>
                <a:off x="960287" y="810086"/>
                <a:ext cx="5157177" cy="2914130"/>
              </a:xfrm>
              <a:custGeom>
                <a:avLst/>
                <a:gdLst>
                  <a:gd name="T0" fmla="*/ 546 w 556"/>
                  <a:gd name="T1" fmla="*/ 84 h 309"/>
                  <a:gd name="T2" fmla="*/ 503 w 556"/>
                  <a:gd name="T3" fmla="*/ 35 h 309"/>
                  <a:gd name="T4" fmla="*/ 475 w 556"/>
                  <a:gd name="T5" fmla="*/ 21 h 309"/>
                  <a:gd name="T6" fmla="*/ 463 w 556"/>
                  <a:gd name="T7" fmla="*/ 17 h 309"/>
                  <a:gd name="T8" fmla="*/ 460 w 556"/>
                  <a:gd name="T9" fmla="*/ 16 h 309"/>
                  <a:gd name="T10" fmla="*/ 455 w 556"/>
                  <a:gd name="T11" fmla="*/ 15 h 309"/>
                  <a:gd name="T12" fmla="*/ 217 w 556"/>
                  <a:gd name="T13" fmla="*/ 56 h 309"/>
                  <a:gd name="T14" fmla="*/ 40 w 556"/>
                  <a:gd name="T15" fmla="*/ 220 h 309"/>
                  <a:gd name="T16" fmla="*/ 1 w 556"/>
                  <a:gd name="T17" fmla="*/ 306 h 309"/>
                  <a:gd name="T18" fmla="*/ 0 w 556"/>
                  <a:gd name="T19" fmla="*/ 308 h 309"/>
                  <a:gd name="T20" fmla="*/ 143 w 556"/>
                  <a:gd name="T21" fmla="*/ 121 h 309"/>
                  <a:gd name="T22" fmla="*/ 307 w 556"/>
                  <a:gd name="T23" fmla="*/ 44 h 309"/>
                  <a:gd name="T24" fmla="*/ 429 w 556"/>
                  <a:gd name="T25" fmla="*/ 44 h 309"/>
                  <a:gd name="T26" fmla="*/ 485 w 556"/>
                  <a:gd name="T27" fmla="*/ 74 h 309"/>
                  <a:gd name="T28" fmla="*/ 486 w 556"/>
                  <a:gd name="T29" fmla="*/ 76 h 309"/>
                  <a:gd name="T30" fmla="*/ 449 w 556"/>
                  <a:gd name="T31" fmla="*/ 185 h 309"/>
                  <a:gd name="T32" fmla="*/ 448 w 556"/>
                  <a:gd name="T33" fmla="*/ 187 h 309"/>
                  <a:gd name="T34" fmla="*/ 433 w 556"/>
                  <a:gd name="T35" fmla="*/ 205 h 309"/>
                  <a:gd name="T36" fmla="*/ 462 w 556"/>
                  <a:gd name="T37" fmla="*/ 209 h 309"/>
                  <a:gd name="T38" fmla="*/ 537 w 556"/>
                  <a:gd name="T39" fmla="*/ 160 h 309"/>
                  <a:gd name="T40" fmla="*/ 546 w 556"/>
                  <a:gd name="T41" fmla="*/ 84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556" h="309">
                    <a:moveTo>
                      <a:pt x="546" y="84"/>
                    </a:moveTo>
                    <a:cubicBezTo>
                      <a:pt x="537" y="61"/>
                      <a:pt x="520" y="46"/>
                      <a:pt x="503" y="35"/>
                    </a:cubicBezTo>
                    <a:cubicBezTo>
                      <a:pt x="495" y="29"/>
                      <a:pt x="486" y="24"/>
                      <a:pt x="475" y="21"/>
                    </a:cubicBezTo>
                    <a:cubicBezTo>
                      <a:pt x="471" y="19"/>
                      <a:pt x="467" y="18"/>
                      <a:pt x="463" y="17"/>
                    </a:cubicBezTo>
                    <a:cubicBezTo>
                      <a:pt x="462" y="16"/>
                      <a:pt x="461" y="16"/>
                      <a:pt x="460" y="16"/>
                    </a:cubicBezTo>
                    <a:cubicBezTo>
                      <a:pt x="457" y="15"/>
                      <a:pt x="455" y="15"/>
                      <a:pt x="455" y="15"/>
                    </a:cubicBezTo>
                    <a:cubicBezTo>
                      <a:pt x="389" y="0"/>
                      <a:pt x="298" y="14"/>
                      <a:pt x="217" y="56"/>
                    </a:cubicBezTo>
                    <a:cubicBezTo>
                      <a:pt x="152" y="90"/>
                      <a:pt x="86" y="149"/>
                      <a:pt x="40" y="220"/>
                    </a:cubicBezTo>
                    <a:cubicBezTo>
                      <a:pt x="24" y="245"/>
                      <a:pt x="11" y="278"/>
                      <a:pt x="1" y="306"/>
                    </a:cubicBezTo>
                    <a:cubicBezTo>
                      <a:pt x="1" y="309"/>
                      <a:pt x="0" y="305"/>
                      <a:pt x="0" y="308"/>
                    </a:cubicBezTo>
                    <a:cubicBezTo>
                      <a:pt x="36" y="222"/>
                      <a:pt x="91" y="162"/>
                      <a:pt x="143" y="121"/>
                    </a:cubicBezTo>
                    <a:cubicBezTo>
                      <a:pt x="191" y="85"/>
                      <a:pt x="238" y="59"/>
                      <a:pt x="307" y="44"/>
                    </a:cubicBezTo>
                    <a:cubicBezTo>
                      <a:pt x="347" y="35"/>
                      <a:pt x="393" y="34"/>
                      <a:pt x="429" y="44"/>
                    </a:cubicBezTo>
                    <a:cubicBezTo>
                      <a:pt x="452" y="50"/>
                      <a:pt x="472" y="60"/>
                      <a:pt x="485" y="74"/>
                    </a:cubicBezTo>
                    <a:cubicBezTo>
                      <a:pt x="485" y="74"/>
                      <a:pt x="486" y="75"/>
                      <a:pt x="486" y="76"/>
                    </a:cubicBezTo>
                    <a:cubicBezTo>
                      <a:pt x="512" y="115"/>
                      <a:pt x="472" y="160"/>
                      <a:pt x="449" y="185"/>
                    </a:cubicBezTo>
                    <a:cubicBezTo>
                      <a:pt x="449" y="186"/>
                      <a:pt x="448" y="186"/>
                      <a:pt x="448" y="187"/>
                    </a:cubicBezTo>
                    <a:cubicBezTo>
                      <a:pt x="439" y="195"/>
                      <a:pt x="426" y="199"/>
                      <a:pt x="433" y="205"/>
                    </a:cubicBezTo>
                    <a:cubicBezTo>
                      <a:pt x="440" y="211"/>
                      <a:pt x="457" y="210"/>
                      <a:pt x="462" y="209"/>
                    </a:cubicBezTo>
                    <a:cubicBezTo>
                      <a:pt x="481" y="206"/>
                      <a:pt x="514" y="192"/>
                      <a:pt x="537" y="160"/>
                    </a:cubicBezTo>
                    <a:cubicBezTo>
                      <a:pt x="553" y="137"/>
                      <a:pt x="556" y="109"/>
                      <a:pt x="546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/>
              </a:p>
            </p:txBody>
          </p:sp>
          <p:sp>
            <p:nvSpPr>
              <p:cNvPr id="229" name="Freeform 380"/>
              <p:cNvSpPr>
                <a:spLocks/>
              </p:cNvSpPr>
              <p:nvPr/>
            </p:nvSpPr>
            <p:spPr bwMode="auto">
              <a:xfrm>
                <a:off x="3375659" y="704532"/>
                <a:ext cx="3664957" cy="3181668"/>
              </a:xfrm>
              <a:custGeom>
                <a:avLst/>
                <a:gdLst>
                  <a:gd name="T0" fmla="*/ 189 w 405"/>
                  <a:gd name="T1" fmla="*/ 7 h 347"/>
                  <a:gd name="T2" fmla="*/ 255 w 405"/>
                  <a:gd name="T3" fmla="*/ 25 h 347"/>
                  <a:gd name="T4" fmla="*/ 290 w 405"/>
                  <a:gd name="T5" fmla="*/ 46 h 347"/>
                  <a:gd name="T6" fmla="*/ 306 w 405"/>
                  <a:gd name="T7" fmla="*/ 63 h 347"/>
                  <a:gd name="T8" fmla="*/ 323 w 405"/>
                  <a:gd name="T9" fmla="*/ 103 h 347"/>
                  <a:gd name="T10" fmla="*/ 193 w 405"/>
                  <a:gd name="T11" fmla="*/ 256 h 347"/>
                  <a:gd name="T12" fmla="*/ 35 w 405"/>
                  <a:gd name="T13" fmla="*/ 252 h 347"/>
                  <a:gd name="T14" fmla="*/ 12 w 405"/>
                  <a:gd name="T15" fmla="*/ 242 h 347"/>
                  <a:gd name="T16" fmla="*/ 12 w 405"/>
                  <a:gd name="T17" fmla="*/ 274 h 347"/>
                  <a:gd name="T18" fmla="*/ 28 w 405"/>
                  <a:gd name="T19" fmla="*/ 291 h 347"/>
                  <a:gd name="T20" fmla="*/ 8 w 405"/>
                  <a:gd name="T21" fmla="*/ 267 h 347"/>
                  <a:gd name="T22" fmla="*/ 13 w 405"/>
                  <a:gd name="T23" fmla="*/ 278 h 347"/>
                  <a:gd name="T24" fmla="*/ 49 w 405"/>
                  <a:gd name="T25" fmla="*/ 312 h 347"/>
                  <a:gd name="T26" fmla="*/ 65 w 405"/>
                  <a:gd name="T27" fmla="*/ 319 h 347"/>
                  <a:gd name="T28" fmla="*/ 350 w 405"/>
                  <a:gd name="T29" fmla="*/ 242 h 347"/>
                  <a:gd name="T30" fmla="*/ 347 w 405"/>
                  <a:gd name="T31" fmla="*/ 59 h 347"/>
                  <a:gd name="T32" fmla="*/ 340 w 405"/>
                  <a:gd name="T33" fmla="*/ 54 h 347"/>
                  <a:gd name="T34" fmla="*/ 342 w 405"/>
                  <a:gd name="T35" fmla="*/ 56 h 347"/>
                  <a:gd name="T36" fmla="*/ 336 w 405"/>
                  <a:gd name="T37" fmla="*/ 50 h 347"/>
                  <a:gd name="T38" fmla="*/ 256 w 405"/>
                  <a:gd name="T39" fmla="*/ 12 h 347"/>
                  <a:gd name="T40" fmla="*/ 227 w 405"/>
                  <a:gd name="T41" fmla="*/ 6 h 347"/>
                  <a:gd name="T42" fmla="*/ 164 w 405"/>
                  <a:gd name="T43" fmla="*/ 1 h 347"/>
                  <a:gd name="T44" fmla="*/ 81 w 405"/>
                  <a:gd name="T45" fmla="*/ 9 h 347"/>
                  <a:gd name="T46" fmla="*/ 81 w 405"/>
                  <a:gd name="T47" fmla="*/ 9 h 347"/>
                  <a:gd name="T48" fmla="*/ 189 w 405"/>
                  <a:gd name="T49" fmla="*/ 7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5" h="347">
                    <a:moveTo>
                      <a:pt x="189" y="7"/>
                    </a:moveTo>
                    <a:cubicBezTo>
                      <a:pt x="215" y="11"/>
                      <a:pt x="237" y="17"/>
                      <a:pt x="255" y="25"/>
                    </a:cubicBezTo>
                    <a:cubicBezTo>
                      <a:pt x="268" y="31"/>
                      <a:pt x="280" y="38"/>
                      <a:pt x="290" y="46"/>
                    </a:cubicBezTo>
                    <a:cubicBezTo>
                      <a:pt x="296" y="51"/>
                      <a:pt x="301" y="57"/>
                      <a:pt x="306" y="63"/>
                    </a:cubicBezTo>
                    <a:cubicBezTo>
                      <a:pt x="314" y="74"/>
                      <a:pt x="320" y="87"/>
                      <a:pt x="323" y="103"/>
                    </a:cubicBezTo>
                    <a:cubicBezTo>
                      <a:pt x="331" y="151"/>
                      <a:pt x="284" y="225"/>
                      <a:pt x="193" y="256"/>
                    </a:cubicBezTo>
                    <a:cubicBezTo>
                      <a:pt x="125" y="280"/>
                      <a:pt x="69" y="264"/>
                      <a:pt x="35" y="252"/>
                    </a:cubicBezTo>
                    <a:cubicBezTo>
                      <a:pt x="25" y="248"/>
                      <a:pt x="17" y="244"/>
                      <a:pt x="12" y="242"/>
                    </a:cubicBezTo>
                    <a:cubicBezTo>
                      <a:pt x="5" y="239"/>
                      <a:pt x="0" y="256"/>
                      <a:pt x="12" y="274"/>
                    </a:cubicBezTo>
                    <a:cubicBezTo>
                      <a:pt x="16" y="280"/>
                      <a:pt x="21" y="285"/>
                      <a:pt x="28" y="291"/>
                    </a:cubicBezTo>
                    <a:cubicBezTo>
                      <a:pt x="18" y="283"/>
                      <a:pt x="11" y="274"/>
                      <a:pt x="8" y="267"/>
                    </a:cubicBezTo>
                    <a:cubicBezTo>
                      <a:pt x="10" y="270"/>
                      <a:pt x="11" y="274"/>
                      <a:pt x="13" y="278"/>
                    </a:cubicBezTo>
                    <a:cubicBezTo>
                      <a:pt x="18" y="289"/>
                      <a:pt x="29" y="302"/>
                      <a:pt x="49" y="312"/>
                    </a:cubicBezTo>
                    <a:cubicBezTo>
                      <a:pt x="54" y="315"/>
                      <a:pt x="59" y="317"/>
                      <a:pt x="65" y="319"/>
                    </a:cubicBezTo>
                    <a:cubicBezTo>
                      <a:pt x="142" y="347"/>
                      <a:pt x="281" y="316"/>
                      <a:pt x="350" y="242"/>
                    </a:cubicBezTo>
                    <a:cubicBezTo>
                      <a:pt x="405" y="181"/>
                      <a:pt x="403" y="109"/>
                      <a:pt x="347" y="59"/>
                    </a:cubicBezTo>
                    <a:cubicBezTo>
                      <a:pt x="344" y="57"/>
                      <a:pt x="342" y="55"/>
                      <a:pt x="340" y="54"/>
                    </a:cubicBezTo>
                    <a:cubicBezTo>
                      <a:pt x="341" y="54"/>
                      <a:pt x="342" y="55"/>
                      <a:pt x="342" y="56"/>
                    </a:cubicBezTo>
                    <a:cubicBezTo>
                      <a:pt x="340" y="54"/>
                      <a:pt x="338" y="52"/>
                      <a:pt x="336" y="50"/>
                    </a:cubicBezTo>
                    <a:cubicBezTo>
                      <a:pt x="316" y="34"/>
                      <a:pt x="288" y="21"/>
                      <a:pt x="256" y="12"/>
                    </a:cubicBezTo>
                    <a:cubicBezTo>
                      <a:pt x="247" y="10"/>
                      <a:pt x="237" y="8"/>
                      <a:pt x="227" y="6"/>
                    </a:cubicBezTo>
                    <a:cubicBezTo>
                      <a:pt x="208" y="3"/>
                      <a:pt x="186" y="1"/>
                      <a:pt x="164" y="1"/>
                    </a:cubicBezTo>
                    <a:cubicBezTo>
                      <a:pt x="137" y="0"/>
                      <a:pt x="111" y="4"/>
                      <a:pt x="81" y="9"/>
                    </a:cubicBezTo>
                    <a:cubicBezTo>
                      <a:pt x="82" y="10"/>
                      <a:pt x="80" y="9"/>
                      <a:pt x="81" y="9"/>
                    </a:cubicBezTo>
                    <a:cubicBezTo>
                      <a:pt x="123" y="3"/>
                      <a:pt x="159" y="3"/>
                      <a:pt x="189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/>
              </a:p>
            </p:txBody>
          </p:sp>
          <p:sp>
            <p:nvSpPr>
              <p:cNvPr id="230" name="Freeform 380"/>
              <p:cNvSpPr>
                <a:spLocks/>
              </p:cNvSpPr>
              <p:nvPr/>
            </p:nvSpPr>
            <p:spPr bwMode="auto">
              <a:xfrm rot="3019736">
                <a:off x="3321483" y="223382"/>
                <a:ext cx="3892042" cy="5243448"/>
              </a:xfrm>
              <a:custGeom>
                <a:avLst/>
                <a:gdLst>
                  <a:gd name="T0" fmla="*/ 189 w 405"/>
                  <a:gd name="T1" fmla="*/ 7 h 347"/>
                  <a:gd name="T2" fmla="*/ 255 w 405"/>
                  <a:gd name="T3" fmla="*/ 25 h 347"/>
                  <a:gd name="T4" fmla="*/ 290 w 405"/>
                  <a:gd name="T5" fmla="*/ 46 h 347"/>
                  <a:gd name="T6" fmla="*/ 306 w 405"/>
                  <a:gd name="T7" fmla="*/ 63 h 347"/>
                  <a:gd name="T8" fmla="*/ 323 w 405"/>
                  <a:gd name="T9" fmla="*/ 103 h 347"/>
                  <a:gd name="T10" fmla="*/ 193 w 405"/>
                  <a:gd name="T11" fmla="*/ 256 h 347"/>
                  <a:gd name="T12" fmla="*/ 35 w 405"/>
                  <a:gd name="T13" fmla="*/ 252 h 347"/>
                  <a:gd name="T14" fmla="*/ 12 w 405"/>
                  <a:gd name="T15" fmla="*/ 242 h 347"/>
                  <a:gd name="T16" fmla="*/ 12 w 405"/>
                  <a:gd name="T17" fmla="*/ 274 h 347"/>
                  <a:gd name="T18" fmla="*/ 28 w 405"/>
                  <a:gd name="T19" fmla="*/ 291 h 347"/>
                  <a:gd name="T20" fmla="*/ 8 w 405"/>
                  <a:gd name="T21" fmla="*/ 267 h 347"/>
                  <a:gd name="T22" fmla="*/ 13 w 405"/>
                  <a:gd name="T23" fmla="*/ 278 h 347"/>
                  <a:gd name="T24" fmla="*/ 49 w 405"/>
                  <a:gd name="T25" fmla="*/ 312 h 347"/>
                  <a:gd name="T26" fmla="*/ 65 w 405"/>
                  <a:gd name="T27" fmla="*/ 319 h 347"/>
                  <a:gd name="T28" fmla="*/ 350 w 405"/>
                  <a:gd name="T29" fmla="*/ 242 h 347"/>
                  <a:gd name="T30" fmla="*/ 347 w 405"/>
                  <a:gd name="T31" fmla="*/ 59 h 347"/>
                  <a:gd name="T32" fmla="*/ 340 w 405"/>
                  <a:gd name="T33" fmla="*/ 54 h 347"/>
                  <a:gd name="T34" fmla="*/ 342 w 405"/>
                  <a:gd name="T35" fmla="*/ 56 h 347"/>
                  <a:gd name="T36" fmla="*/ 336 w 405"/>
                  <a:gd name="T37" fmla="*/ 50 h 347"/>
                  <a:gd name="T38" fmla="*/ 256 w 405"/>
                  <a:gd name="T39" fmla="*/ 12 h 347"/>
                  <a:gd name="T40" fmla="*/ 227 w 405"/>
                  <a:gd name="T41" fmla="*/ 6 h 347"/>
                  <a:gd name="T42" fmla="*/ 164 w 405"/>
                  <a:gd name="T43" fmla="*/ 1 h 347"/>
                  <a:gd name="T44" fmla="*/ 81 w 405"/>
                  <a:gd name="T45" fmla="*/ 9 h 347"/>
                  <a:gd name="T46" fmla="*/ 81 w 405"/>
                  <a:gd name="T47" fmla="*/ 9 h 347"/>
                  <a:gd name="T48" fmla="*/ 189 w 405"/>
                  <a:gd name="T49" fmla="*/ 7 h 347"/>
                  <a:gd name="connsiteX0" fmla="*/ 4550 w 9516"/>
                  <a:gd name="connsiteY0" fmla="*/ 3565 h 12849"/>
                  <a:gd name="connsiteX1" fmla="*/ 6179 w 9516"/>
                  <a:gd name="connsiteY1" fmla="*/ 4083 h 12849"/>
                  <a:gd name="connsiteX2" fmla="*/ 7043 w 9516"/>
                  <a:gd name="connsiteY2" fmla="*/ 4689 h 12849"/>
                  <a:gd name="connsiteX3" fmla="*/ 7439 w 9516"/>
                  <a:gd name="connsiteY3" fmla="*/ 5179 h 12849"/>
                  <a:gd name="connsiteX4" fmla="*/ 7858 w 9516"/>
                  <a:gd name="connsiteY4" fmla="*/ 6331 h 12849"/>
                  <a:gd name="connsiteX5" fmla="*/ 4648 w 9516"/>
                  <a:gd name="connsiteY5" fmla="*/ 10741 h 12849"/>
                  <a:gd name="connsiteX6" fmla="*/ 747 w 9516"/>
                  <a:gd name="connsiteY6" fmla="*/ 10625 h 12849"/>
                  <a:gd name="connsiteX7" fmla="*/ 179 w 9516"/>
                  <a:gd name="connsiteY7" fmla="*/ 10337 h 12849"/>
                  <a:gd name="connsiteX8" fmla="*/ 179 w 9516"/>
                  <a:gd name="connsiteY8" fmla="*/ 11259 h 12849"/>
                  <a:gd name="connsiteX9" fmla="*/ 574 w 9516"/>
                  <a:gd name="connsiteY9" fmla="*/ 11749 h 12849"/>
                  <a:gd name="connsiteX10" fmla="*/ 81 w 9516"/>
                  <a:gd name="connsiteY10" fmla="*/ 11058 h 12849"/>
                  <a:gd name="connsiteX11" fmla="*/ 204 w 9516"/>
                  <a:gd name="connsiteY11" fmla="*/ 11375 h 12849"/>
                  <a:gd name="connsiteX12" fmla="*/ 1093 w 9516"/>
                  <a:gd name="connsiteY12" fmla="*/ 12354 h 12849"/>
                  <a:gd name="connsiteX13" fmla="*/ 1488 w 9516"/>
                  <a:gd name="connsiteY13" fmla="*/ 12556 h 12849"/>
                  <a:gd name="connsiteX14" fmla="*/ 8525 w 9516"/>
                  <a:gd name="connsiteY14" fmla="*/ 10337 h 12849"/>
                  <a:gd name="connsiteX15" fmla="*/ 8451 w 9516"/>
                  <a:gd name="connsiteY15" fmla="*/ 5063 h 12849"/>
                  <a:gd name="connsiteX16" fmla="*/ 8278 w 9516"/>
                  <a:gd name="connsiteY16" fmla="*/ 4919 h 12849"/>
                  <a:gd name="connsiteX17" fmla="*/ 8327 w 9516"/>
                  <a:gd name="connsiteY17" fmla="*/ 4977 h 12849"/>
                  <a:gd name="connsiteX18" fmla="*/ 8179 w 9516"/>
                  <a:gd name="connsiteY18" fmla="*/ 4804 h 12849"/>
                  <a:gd name="connsiteX19" fmla="*/ 6204 w 9516"/>
                  <a:gd name="connsiteY19" fmla="*/ 3709 h 12849"/>
                  <a:gd name="connsiteX20" fmla="*/ 5488 w 9516"/>
                  <a:gd name="connsiteY20" fmla="*/ 3536 h 12849"/>
                  <a:gd name="connsiteX21" fmla="*/ 3932 w 9516"/>
                  <a:gd name="connsiteY21" fmla="*/ 3392 h 12849"/>
                  <a:gd name="connsiteX22" fmla="*/ 1883 w 9516"/>
                  <a:gd name="connsiteY22" fmla="*/ 3622 h 12849"/>
                  <a:gd name="connsiteX23" fmla="*/ 7836 w 9516"/>
                  <a:gd name="connsiteY23" fmla="*/ 6 h 12849"/>
                  <a:gd name="connsiteX24" fmla="*/ 4550 w 9516"/>
                  <a:gd name="connsiteY24" fmla="*/ 3565 h 12849"/>
                  <a:gd name="connsiteX0" fmla="*/ 4781 w 10000"/>
                  <a:gd name="connsiteY0" fmla="*/ 139 h 7364"/>
                  <a:gd name="connsiteX1" fmla="*/ 6493 w 10000"/>
                  <a:gd name="connsiteY1" fmla="*/ 542 h 7364"/>
                  <a:gd name="connsiteX2" fmla="*/ 7401 w 10000"/>
                  <a:gd name="connsiteY2" fmla="*/ 1013 h 7364"/>
                  <a:gd name="connsiteX3" fmla="*/ 7817 w 10000"/>
                  <a:gd name="connsiteY3" fmla="*/ 1395 h 7364"/>
                  <a:gd name="connsiteX4" fmla="*/ 8258 w 10000"/>
                  <a:gd name="connsiteY4" fmla="*/ 2291 h 7364"/>
                  <a:gd name="connsiteX5" fmla="*/ 4884 w 10000"/>
                  <a:gd name="connsiteY5" fmla="*/ 5723 h 7364"/>
                  <a:gd name="connsiteX6" fmla="*/ 785 w 10000"/>
                  <a:gd name="connsiteY6" fmla="*/ 5633 h 7364"/>
                  <a:gd name="connsiteX7" fmla="*/ 188 w 10000"/>
                  <a:gd name="connsiteY7" fmla="*/ 5409 h 7364"/>
                  <a:gd name="connsiteX8" fmla="*/ 188 w 10000"/>
                  <a:gd name="connsiteY8" fmla="*/ 6127 h 7364"/>
                  <a:gd name="connsiteX9" fmla="*/ 603 w 10000"/>
                  <a:gd name="connsiteY9" fmla="*/ 6508 h 7364"/>
                  <a:gd name="connsiteX10" fmla="*/ 85 w 10000"/>
                  <a:gd name="connsiteY10" fmla="*/ 5970 h 7364"/>
                  <a:gd name="connsiteX11" fmla="*/ 214 w 10000"/>
                  <a:gd name="connsiteY11" fmla="*/ 6217 h 7364"/>
                  <a:gd name="connsiteX12" fmla="*/ 1149 w 10000"/>
                  <a:gd name="connsiteY12" fmla="*/ 6979 h 7364"/>
                  <a:gd name="connsiteX13" fmla="*/ 1564 w 10000"/>
                  <a:gd name="connsiteY13" fmla="*/ 7136 h 7364"/>
                  <a:gd name="connsiteX14" fmla="*/ 8959 w 10000"/>
                  <a:gd name="connsiteY14" fmla="*/ 5409 h 7364"/>
                  <a:gd name="connsiteX15" fmla="*/ 8881 w 10000"/>
                  <a:gd name="connsiteY15" fmla="*/ 1304 h 7364"/>
                  <a:gd name="connsiteX16" fmla="*/ 8699 w 10000"/>
                  <a:gd name="connsiteY16" fmla="*/ 1192 h 7364"/>
                  <a:gd name="connsiteX17" fmla="*/ 8751 w 10000"/>
                  <a:gd name="connsiteY17" fmla="*/ 1237 h 7364"/>
                  <a:gd name="connsiteX18" fmla="*/ 8595 w 10000"/>
                  <a:gd name="connsiteY18" fmla="*/ 1103 h 7364"/>
                  <a:gd name="connsiteX19" fmla="*/ 6520 w 10000"/>
                  <a:gd name="connsiteY19" fmla="*/ 251 h 7364"/>
                  <a:gd name="connsiteX20" fmla="*/ 5767 w 10000"/>
                  <a:gd name="connsiteY20" fmla="*/ 116 h 7364"/>
                  <a:gd name="connsiteX21" fmla="*/ 4132 w 10000"/>
                  <a:gd name="connsiteY21" fmla="*/ 4 h 7364"/>
                  <a:gd name="connsiteX22" fmla="*/ 1979 w 10000"/>
                  <a:gd name="connsiteY22" fmla="*/ 183 h 7364"/>
                  <a:gd name="connsiteX23" fmla="*/ 4781 w 10000"/>
                  <a:gd name="connsiteY23" fmla="*/ 139 h 7364"/>
                  <a:gd name="connsiteX0" fmla="*/ 4781 w 10000"/>
                  <a:gd name="connsiteY0" fmla="*/ 3789 h 13600"/>
                  <a:gd name="connsiteX1" fmla="*/ 6493 w 10000"/>
                  <a:gd name="connsiteY1" fmla="*/ 4336 h 13600"/>
                  <a:gd name="connsiteX2" fmla="*/ 7401 w 10000"/>
                  <a:gd name="connsiteY2" fmla="*/ 4976 h 13600"/>
                  <a:gd name="connsiteX3" fmla="*/ 7817 w 10000"/>
                  <a:gd name="connsiteY3" fmla="*/ 5494 h 13600"/>
                  <a:gd name="connsiteX4" fmla="*/ 8258 w 10000"/>
                  <a:gd name="connsiteY4" fmla="*/ 6711 h 13600"/>
                  <a:gd name="connsiteX5" fmla="*/ 4884 w 10000"/>
                  <a:gd name="connsiteY5" fmla="*/ 11372 h 13600"/>
                  <a:gd name="connsiteX6" fmla="*/ 785 w 10000"/>
                  <a:gd name="connsiteY6" fmla="*/ 11249 h 13600"/>
                  <a:gd name="connsiteX7" fmla="*/ 188 w 10000"/>
                  <a:gd name="connsiteY7" fmla="*/ 10945 h 13600"/>
                  <a:gd name="connsiteX8" fmla="*/ 188 w 10000"/>
                  <a:gd name="connsiteY8" fmla="*/ 11920 h 13600"/>
                  <a:gd name="connsiteX9" fmla="*/ 603 w 10000"/>
                  <a:gd name="connsiteY9" fmla="*/ 12438 h 13600"/>
                  <a:gd name="connsiteX10" fmla="*/ 85 w 10000"/>
                  <a:gd name="connsiteY10" fmla="*/ 11707 h 13600"/>
                  <a:gd name="connsiteX11" fmla="*/ 214 w 10000"/>
                  <a:gd name="connsiteY11" fmla="*/ 12042 h 13600"/>
                  <a:gd name="connsiteX12" fmla="*/ 1149 w 10000"/>
                  <a:gd name="connsiteY12" fmla="*/ 13077 h 13600"/>
                  <a:gd name="connsiteX13" fmla="*/ 1564 w 10000"/>
                  <a:gd name="connsiteY13" fmla="*/ 13290 h 13600"/>
                  <a:gd name="connsiteX14" fmla="*/ 8959 w 10000"/>
                  <a:gd name="connsiteY14" fmla="*/ 10945 h 13600"/>
                  <a:gd name="connsiteX15" fmla="*/ 8881 w 10000"/>
                  <a:gd name="connsiteY15" fmla="*/ 5371 h 13600"/>
                  <a:gd name="connsiteX16" fmla="*/ 8699 w 10000"/>
                  <a:gd name="connsiteY16" fmla="*/ 5219 h 13600"/>
                  <a:gd name="connsiteX17" fmla="*/ 8751 w 10000"/>
                  <a:gd name="connsiteY17" fmla="*/ 5280 h 13600"/>
                  <a:gd name="connsiteX18" fmla="*/ 8595 w 10000"/>
                  <a:gd name="connsiteY18" fmla="*/ 5098 h 13600"/>
                  <a:gd name="connsiteX19" fmla="*/ 6520 w 10000"/>
                  <a:gd name="connsiteY19" fmla="*/ 3941 h 13600"/>
                  <a:gd name="connsiteX20" fmla="*/ 5767 w 10000"/>
                  <a:gd name="connsiteY20" fmla="*/ 3758 h 13600"/>
                  <a:gd name="connsiteX21" fmla="*/ 4132 w 10000"/>
                  <a:gd name="connsiteY21" fmla="*/ 3605 h 13600"/>
                  <a:gd name="connsiteX22" fmla="*/ 8280 w 10000"/>
                  <a:gd name="connsiteY22" fmla="*/ 4 h 13600"/>
                  <a:gd name="connsiteX23" fmla="*/ 4781 w 10000"/>
                  <a:gd name="connsiteY23" fmla="*/ 3789 h 13600"/>
                  <a:gd name="connsiteX0" fmla="*/ 10505 w 10578"/>
                  <a:gd name="connsiteY0" fmla="*/ 3961 h 13600"/>
                  <a:gd name="connsiteX1" fmla="*/ 6493 w 10578"/>
                  <a:gd name="connsiteY1" fmla="*/ 4336 h 13600"/>
                  <a:gd name="connsiteX2" fmla="*/ 7401 w 10578"/>
                  <a:gd name="connsiteY2" fmla="*/ 4976 h 13600"/>
                  <a:gd name="connsiteX3" fmla="*/ 7817 w 10578"/>
                  <a:gd name="connsiteY3" fmla="*/ 5494 h 13600"/>
                  <a:gd name="connsiteX4" fmla="*/ 8258 w 10578"/>
                  <a:gd name="connsiteY4" fmla="*/ 6711 h 13600"/>
                  <a:gd name="connsiteX5" fmla="*/ 4884 w 10578"/>
                  <a:gd name="connsiteY5" fmla="*/ 11372 h 13600"/>
                  <a:gd name="connsiteX6" fmla="*/ 785 w 10578"/>
                  <a:gd name="connsiteY6" fmla="*/ 11249 h 13600"/>
                  <a:gd name="connsiteX7" fmla="*/ 188 w 10578"/>
                  <a:gd name="connsiteY7" fmla="*/ 10945 h 13600"/>
                  <a:gd name="connsiteX8" fmla="*/ 188 w 10578"/>
                  <a:gd name="connsiteY8" fmla="*/ 11920 h 13600"/>
                  <a:gd name="connsiteX9" fmla="*/ 603 w 10578"/>
                  <a:gd name="connsiteY9" fmla="*/ 12438 h 13600"/>
                  <a:gd name="connsiteX10" fmla="*/ 85 w 10578"/>
                  <a:gd name="connsiteY10" fmla="*/ 11707 h 13600"/>
                  <a:gd name="connsiteX11" fmla="*/ 214 w 10578"/>
                  <a:gd name="connsiteY11" fmla="*/ 12042 h 13600"/>
                  <a:gd name="connsiteX12" fmla="*/ 1149 w 10578"/>
                  <a:gd name="connsiteY12" fmla="*/ 13077 h 13600"/>
                  <a:gd name="connsiteX13" fmla="*/ 1564 w 10578"/>
                  <a:gd name="connsiteY13" fmla="*/ 13290 h 13600"/>
                  <a:gd name="connsiteX14" fmla="*/ 8959 w 10578"/>
                  <a:gd name="connsiteY14" fmla="*/ 10945 h 13600"/>
                  <a:gd name="connsiteX15" fmla="*/ 8881 w 10578"/>
                  <a:gd name="connsiteY15" fmla="*/ 5371 h 13600"/>
                  <a:gd name="connsiteX16" fmla="*/ 8699 w 10578"/>
                  <a:gd name="connsiteY16" fmla="*/ 5219 h 13600"/>
                  <a:gd name="connsiteX17" fmla="*/ 8751 w 10578"/>
                  <a:gd name="connsiteY17" fmla="*/ 5280 h 13600"/>
                  <a:gd name="connsiteX18" fmla="*/ 8595 w 10578"/>
                  <a:gd name="connsiteY18" fmla="*/ 5098 h 13600"/>
                  <a:gd name="connsiteX19" fmla="*/ 6520 w 10578"/>
                  <a:gd name="connsiteY19" fmla="*/ 3941 h 13600"/>
                  <a:gd name="connsiteX20" fmla="*/ 5767 w 10578"/>
                  <a:gd name="connsiteY20" fmla="*/ 3758 h 13600"/>
                  <a:gd name="connsiteX21" fmla="*/ 4132 w 10578"/>
                  <a:gd name="connsiteY21" fmla="*/ 3605 h 13600"/>
                  <a:gd name="connsiteX22" fmla="*/ 8280 w 10578"/>
                  <a:gd name="connsiteY22" fmla="*/ 4 h 13600"/>
                  <a:gd name="connsiteX23" fmla="*/ 10505 w 10578"/>
                  <a:gd name="connsiteY23" fmla="*/ 3961 h 13600"/>
                  <a:gd name="connsiteX0" fmla="*/ 8280 w 10000"/>
                  <a:gd name="connsiteY0" fmla="*/ 4 h 13600"/>
                  <a:gd name="connsiteX1" fmla="*/ 6493 w 10000"/>
                  <a:gd name="connsiteY1" fmla="*/ 4336 h 13600"/>
                  <a:gd name="connsiteX2" fmla="*/ 7401 w 10000"/>
                  <a:gd name="connsiteY2" fmla="*/ 4976 h 13600"/>
                  <a:gd name="connsiteX3" fmla="*/ 7817 w 10000"/>
                  <a:gd name="connsiteY3" fmla="*/ 5494 h 13600"/>
                  <a:gd name="connsiteX4" fmla="*/ 8258 w 10000"/>
                  <a:gd name="connsiteY4" fmla="*/ 6711 h 13600"/>
                  <a:gd name="connsiteX5" fmla="*/ 4884 w 10000"/>
                  <a:gd name="connsiteY5" fmla="*/ 11372 h 13600"/>
                  <a:gd name="connsiteX6" fmla="*/ 785 w 10000"/>
                  <a:gd name="connsiteY6" fmla="*/ 11249 h 13600"/>
                  <a:gd name="connsiteX7" fmla="*/ 188 w 10000"/>
                  <a:gd name="connsiteY7" fmla="*/ 10945 h 13600"/>
                  <a:gd name="connsiteX8" fmla="*/ 188 w 10000"/>
                  <a:gd name="connsiteY8" fmla="*/ 11920 h 13600"/>
                  <a:gd name="connsiteX9" fmla="*/ 603 w 10000"/>
                  <a:gd name="connsiteY9" fmla="*/ 12438 h 13600"/>
                  <a:gd name="connsiteX10" fmla="*/ 85 w 10000"/>
                  <a:gd name="connsiteY10" fmla="*/ 11707 h 13600"/>
                  <a:gd name="connsiteX11" fmla="*/ 214 w 10000"/>
                  <a:gd name="connsiteY11" fmla="*/ 12042 h 13600"/>
                  <a:gd name="connsiteX12" fmla="*/ 1149 w 10000"/>
                  <a:gd name="connsiteY12" fmla="*/ 13077 h 13600"/>
                  <a:gd name="connsiteX13" fmla="*/ 1564 w 10000"/>
                  <a:gd name="connsiteY13" fmla="*/ 13290 h 13600"/>
                  <a:gd name="connsiteX14" fmla="*/ 8959 w 10000"/>
                  <a:gd name="connsiteY14" fmla="*/ 10945 h 13600"/>
                  <a:gd name="connsiteX15" fmla="*/ 8881 w 10000"/>
                  <a:gd name="connsiteY15" fmla="*/ 5371 h 13600"/>
                  <a:gd name="connsiteX16" fmla="*/ 8699 w 10000"/>
                  <a:gd name="connsiteY16" fmla="*/ 5219 h 13600"/>
                  <a:gd name="connsiteX17" fmla="*/ 8751 w 10000"/>
                  <a:gd name="connsiteY17" fmla="*/ 5280 h 13600"/>
                  <a:gd name="connsiteX18" fmla="*/ 8595 w 10000"/>
                  <a:gd name="connsiteY18" fmla="*/ 5098 h 13600"/>
                  <a:gd name="connsiteX19" fmla="*/ 6520 w 10000"/>
                  <a:gd name="connsiteY19" fmla="*/ 3941 h 13600"/>
                  <a:gd name="connsiteX20" fmla="*/ 5767 w 10000"/>
                  <a:gd name="connsiteY20" fmla="*/ 3758 h 13600"/>
                  <a:gd name="connsiteX21" fmla="*/ 4132 w 10000"/>
                  <a:gd name="connsiteY21" fmla="*/ 3605 h 13600"/>
                  <a:gd name="connsiteX22" fmla="*/ 8280 w 10000"/>
                  <a:gd name="connsiteY22" fmla="*/ 4 h 13600"/>
                  <a:gd name="connsiteX0" fmla="*/ 8280 w 10000"/>
                  <a:gd name="connsiteY0" fmla="*/ 3 h 13599"/>
                  <a:gd name="connsiteX1" fmla="*/ 6493 w 10000"/>
                  <a:gd name="connsiteY1" fmla="*/ 4335 h 13599"/>
                  <a:gd name="connsiteX2" fmla="*/ 7401 w 10000"/>
                  <a:gd name="connsiteY2" fmla="*/ 4975 h 13599"/>
                  <a:gd name="connsiteX3" fmla="*/ 7817 w 10000"/>
                  <a:gd name="connsiteY3" fmla="*/ 5493 h 13599"/>
                  <a:gd name="connsiteX4" fmla="*/ 8258 w 10000"/>
                  <a:gd name="connsiteY4" fmla="*/ 6710 h 13599"/>
                  <a:gd name="connsiteX5" fmla="*/ 4884 w 10000"/>
                  <a:gd name="connsiteY5" fmla="*/ 11371 h 13599"/>
                  <a:gd name="connsiteX6" fmla="*/ 785 w 10000"/>
                  <a:gd name="connsiteY6" fmla="*/ 11248 h 13599"/>
                  <a:gd name="connsiteX7" fmla="*/ 188 w 10000"/>
                  <a:gd name="connsiteY7" fmla="*/ 10944 h 13599"/>
                  <a:gd name="connsiteX8" fmla="*/ 188 w 10000"/>
                  <a:gd name="connsiteY8" fmla="*/ 11919 h 13599"/>
                  <a:gd name="connsiteX9" fmla="*/ 603 w 10000"/>
                  <a:gd name="connsiteY9" fmla="*/ 12437 h 13599"/>
                  <a:gd name="connsiteX10" fmla="*/ 85 w 10000"/>
                  <a:gd name="connsiteY10" fmla="*/ 11706 h 13599"/>
                  <a:gd name="connsiteX11" fmla="*/ 214 w 10000"/>
                  <a:gd name="connsiteY11" fmla="*/ 12041 h 13599"/>
                  <a:gd name="connsiteX12" fmla="*/ 1149 w 10000"/>
                  <a:gd name="connsiteY12" fmla="*/ 13076 h 13599"/>
                  <a:gd name="connsiteX13" fmla="*/ 1564 w 10000"/>
                  <a:gd name="connsiteY13" fmla="*/ 13289 h 13599"/>
                  <a:gd name="connsiteX14" fmla="*/ 8959 w 10000"/>
                  <a:gd name="connsiteY14" fmla="*/ 10944 h 13599"/>
                  <a:gd name="connsiteX15" fmla="*/ 8881 w 10000"/>
                  <a:gd name="connsiteY15" fmla="*/ 5370 h 13599"/>
                  <a:gd name="connsiteX16" fmla="*/ 8699 w 10000"/>
                  <a:gd name="connsiteY16" fmla="*/ 5218 h 13599"/>
                  <a:gd name="connsiteX17" fmla="*/ 8751 w 10000"/>
                  <a:gd name="connsiteY17" fmla="*/ 5279 h 13599"/>
                  <a:gd name="connsiteX18" fmla="*/ 8595 w 10000"/>
                  <a:gd name="connsiteY18" fmla="*/ 5097 h 13599"/>
                  <a:gd name="connsiteX19" fmla="*/ 6520 w 10000"/>
                  <a:gd name="connsiteY19" fmla="*/ 3940 h 13599"/>
                  <a:gd name="connsiteX20" fmla="*/ 5767 w 10000"/>
                  <a:gd name="connsiteY20" fmla="*/ 3757 h 13599"/>
                  <a:gd name="connsiteX21" fmla="*/ 8280 w 10000"/>
                  <a:gd name="connsiteY21" fmla="*/ 3 h 13599"/>
                  <a:gd name="connsiteX0" fmla="*/ 8280 w 10000"/>
                  <a:gd name="connsiteY0" fmla="*/ 2 h 13598"/>
                  <a:gd name="connsiteX1" fmla="*/ 6493 w 10000"/>
                  <a:gd name="connsiteY1" fmla="*/ 4334 h 13598"/>
                  <a:gd name="connsiteX2" fmla="*/ 7401 w 10000"/>
                  <a:gd name="connsiteY2" fmla="*/ 4974 h 13598"/>
                  <a:gd name="connsiteX3" fmla="*/ 7817 w 10000"/>
                  <a:gd name="connsiteY3" fmla="*/ 5492 h 13598"/>
                  <a:gd name="connsiteX4" fmla="*/ 8258 w 10000"/>
                  <a:gd name="connsiteY4" fmla="*/ 6709 h 13598"/>
                  <a:gd name="connsiteX5" fmla="*/ 4884 w 10000"/>
                  <a:gd name="connsiteY5" fmla="*/ 11370 h 13598"/>
                  <a:gd name="connsiteX6" fmla="*/ 785 w 10000"/>
                  <a:gd name="connsiteY6" fmla="*/ 11247 h 13598"/>
                  <a:gd name="connsiteX7" fmla="*/ 188 w 10000"/>
                  <a:gd name="connsiteY7" fmla="*/ 10943 h 13598"/>
                  <a:gd name="connsiteX8" fmla="*/ 188 w 10000"/>
                  <a:gd name="connsiteY8" fmla="*/ 11918 h 13598"/>
                  <a:gd name="connsiteX9" fmla="*/ 603 w 10000"/>
                  <a:gd name="connsiteY9" fmla="*/ 12436 h 13598"/>
                  <a:gd name="connsiteX10" fmla="*/ 85 w 10000"/>
                  <a:gd name="connsiteY10" fmla="*/ 11705 h 13598"/>
                  <a:gd name="connsiteX11" fmla="*/ 214 w 10000"/>
                  <a:gd name="connsiteY11" fmla="*/ 12040 h 13598"/>
                  <a:gd name="connsiteX12" fmla="*/ 1149 w 10000"/>
                  <a:gd name="connsiteY12" fmla="*/ 13075 h 13598"/>
                  <a:gd name="connsiteX13" fmla="*/ 1564 w 10000"/>
                  <a:gd name="connsiteY13" fmla="*/ 13288 h 13598"/>
                  <a:gd name="connsiteX14" fmla="*/ 8959 w 10000"/>
                  <a:gd name="connsiteY14" fmla="*/ 10943 h 13598"/>
                  <a:gd name="connsiteX15" fmla="*/ 8881 w 10000"/>
                  <a:gd name="connsiteY15" fmla="*/ 5369 h 13598"/>
                  <a:gd name="connsiteX16" fmla="*/ 8699 w 10000"/>
                  <a:gd name="connsiteY16" fmla="*/ 5217 h 13598"/>
                  <a:gd name="connsiteX17" fmla="*/ 8751 w 10000"/>
                  <a:gd name="connsiteY17" fmla="*/ 5278 h 13598"/>
                  <a:gd name="connsiteX18" fmla="*/ 8595 w 10000"/>
                  <a:gd name="connsiteY18" fmla="*/ 5096 h 13598"/>
                  <a:gd name="connsiteX19" fmla="*/ 6520 w 10000"/>
                  <a:gd name="connsiteY19" fmla="*/ 3939 h 13598"/>
                  <a:gd name="connsiteX20" fmla="*/ 8280 w 10000"/>
                  <a:gd name="connsiteY20" fmla="*/ 2 h 13598"/>
                  <a:gd name="connsiteX0" fmla="*/ 8280 w 10000"/>
                  <a:gd name="connsiteY0" fmla="*/ 3 h 13599"/>
                  <a:gd name="connsiteX1" fmla="*/ 6493 w 10000"/>
                  <a:gd name="connsiteY1" fmla="*/ 4335 h 13599"/>
                  <a:gd name="connsiteX2" fmla="*/ 7401 w 10000"/>
                  <a:gd name="connsiteY2" fmla="*/ 4975 h 13599"/>
                  <a:gd name="connsiteX3" fmla="*/ 7817 w 10000"/>
                  <a:gd name="connsiteY3" fmla="*/ 5493 h 13599"/>
                  <a:gd name="connsiteX4" fmla="*/ 8258 w 10000"/>
                  <a:gd name="connsiteY4" fmla="*/ 6710 h 13599"/>
                  <a:gd name="connsiteX5" fmla="*/ 4884 w 10000"/>
                  <a:gd name="connsiteY5" fmla="*/ 11371 h 13599"/>
                  <a:gd name="connsiteX6" fmla="*/ 785 w 10000"/>
                  <a:gd name="connsiteY6" fmla="*/ 11248 h 13599"/>
                  <a:gd name="connsiteX7" fmla="*/ 188 w 10000"/>
                  <a:gd name="connsiteY7" fmla="*/ 10944 h 13599"/>
                  <a:gd name="connsiteX8" fmla="*/ 188 w 10000"/>
                  <a:gd name="connsiteY8" fmla="*/ 11919 h 13599"/>
                  <a:gd name="connsiteX9" fmla="*/ 603 w 10000"/>
                  <a:gd name="connsiteY9" fmla="*/ 12437 h 13599"/>
                  <a:gd name="connsiteX10" fmla="*/ 85 w 10000"/>
                  <a:gd name="connsiteY10" fmla="*/ 11706 h 13599"/>
                  <a:gd name="connsiteX11" fmla="*/ 214 w 10000"/>
                  <a:gd name="connsiteY11" fmla="*/ 12041 h 13599"/>
                  <a:gd name="connsiteX12" fmla="*/ 1149 w 10000"/>
                  <a:gd name="connsiteY12" fmla="*/ 13076 h 13599"/>
                  <a:gd name="connsiteX13" fmla="*/ 1564 w 10000"/>
                  <a:gd name="connsiteY13" fmla="*/ 13289 h 13599"/>
                  <a:gd name="connsiteX14" fmla="*/ 8959 w 10000"/>
                  <a:gd name="connsiteY14" fmla="*/ 10944 h 13599"/>
                  <a:gd name="connsiteX15" fmla="*/ 8881 w 10000"/>
                  <a:gd name="connsiteY15" fmla="*/ 5370 h 13599"/>
                  <a:gd name="connsiteX16" fmla="*/ 8699 w 10000"/>
                  <a:gd name="connsiteY16" fmla="*/ 5218 h 13599"/>
                  <a:gd name="connsiteX17" fmla="*/ 8751 w 10000"/>
                  <a:gd name="connsiteY17" fmla="*/ 5279 h 13599"/>
                  <a:gd name="connsiteX18" fmla="*/ 8595 w 10000"/>
                  <a:gd name="connsiteY18" fmla="*/ 5097 h 13599"/>
                  <a:gd name="connsiteX19" fmla="*/ 8280 w 10000"/>
                  <a:gd name="connsiteY19" fmla="*/ 3 h 13599"/>
                  <a:gd name="connsiteX0" fmla="*/ 8280 w 10000"/>
                  <a:gd name="connsiteY0" fmla="*/ 3 h 13599"/>
                  <a:gd name="connsiteX1" fmla="*/ 6493 w 10000"/>
                  <a:gd name="connsiteY1" fmla="*/ 4335 h 13599"/>
                  <a:gd name="connsiteX2" fmla="*/ 7401 w 10000"/>
                  <a:gd name="connsiteY2" fmla="*/ 4975 h 13599"/>
                  <a:gd name="connsiteX3" fmla="*/ 7817 w 10000"/>
                  <a:gd name="connsiteY3" fmla="*/ 5493 h 13599"/>
                  <a:gd name="connsiteX4" fmla="*/ 8258 w 10000"/>
                  <a:gd name="connsiteY4" fmla="*/ 6710 h 13599"/>
                  <a:gd name="connsiteX5" fmla="*/ 785 w 10000"/>
                  <a:gd name="connsiteY5" fmla="*/ 11248 h 13599"/>
                  <a:gd name="connsiteX6" fmla="*/ 188 w 10000"/>
                  <a:gd name="connsiteY6" fmla="*/ 10944 h 13599"/>
                  <a:gd name="connsiteX7" fmla="*/ 188 w 10000"/>
                  <a:gd name="connsiteY7" fmla="*/ 11919 h 13599"/>
                  <a:gd name="connsiteX8" fmla="*/ 603 w 10000"/>
                  <a:gd name="connsiteY8" fmla="*/ 12437 h 13599"/>
                  <a:gd name="connsiteX9" fmla="*/ 85 w 10000"/>
                  <a:gd name="connsiteY9" fmla="*/ 11706 h 13599"/>
                  <a:gd name="connsiteX10" fmla="*/ 214 w 10000"/>
                  <a:gd name="connsiteY10" fmla="*/ 12041 h 13599"/>
                  <a:gd name="connsiteX11" fmla="*/ 1149 w 10000"/>
                  <a:gd name="connsiteY11" fmla="*/ 13076 h 13599"/>
                  <a:gd name="connsiteX12" fmla="*/ 1564 w 10000"/>
                  <a:gd name="connsiteY12" fmla="*/ 13289 h 13599"/>
                  <a:gd name="connsiteX13" fmla="*/ 8959 w 10000"/>
                  <a:gd name="connsiteY13" fmla="*/ 10944 h 13599"/>
                  <a:gd name="connsiteX14" fmla="*/ 8881 w 10000"/>
                  <a:gd name="connsiteY14" fmla="*/ 5370 h 13599"/>
                  <a:gd name="connsiteX15" fmla="*/ 8699 w 10000"/>
                  <a:gd name="connsiteY15" fmla="*/ 5218 h 13599"/>
                  <a:gd name="connsiteX16" fmla="*/ 8751 w 10000"/>
                  <a:gd name="connsiteY16" fmla="*/ 5279 h 13599"/>
                  <a:gd name="connsiteX17" fmla="*/ 8595 w 10000"/>
                  <a:gd name="connsiteY17" fmla="*/ 5097 h 13599"/>
                  <a:gd name="connsiteX18" fmla="*/ 8280 w 10000"/>
                  <a:gd name="connsiteY18" fmla="*/ 3 h 13599"/>
                  <a:gd name="connsiteX0" fmla="*/ 8280 w 8881"/>
                  <a:gd name="connsiteY0" fmla="*/ 3 h 13826"/>
                  <a:gd name="connsiteX1" fmla="*/ 6493 w 8881"/>
                  <a:gd name="connsiteY1" fmla="*/ 4335 h 13826"/>
                  <a:gd name="connsiteX2" fmla="*/ 7401 w 8881"/>
                  <a:gd name="connsiteY2" fmla="*/ 4975 h 13826"/>
                  <a:gd name="connsiteX3" fmla="*/ 7817 w 8881"/>
                  <a:gd name="connsiteY3" fmla="*/ 5493 h 13826"/>
                  <a:gd name="connsiteX4" fmla="*/ 8258 w 8881"/>
                  <a:gd name="connsiteY4" fmla="*/ 6710 h 13826"/>
                  <a:gd name="connsiteX5" fmla="*/ 785 w 8881"/>
                  <a:gd name="connsiteY5" fmla="*/ 11248 h 13826"/>
                  <a:gd name="connsiteX6" fmla="*/ 188 w 8881"/>
                  <a:gd name="connsiteY6" fmla="*/ 10944 h 13826"/>
                  <a:gd name="connsiteX7" fmla="*/ 188 w 8881"/>
                  <a:gd name="connsiteY7" fmla="*/ 11919 h 13826"/>
                  <a:gd name="connsiteX8" fmla="*/ 603 w 8881"/>
                  <a:gd name="connsiteY8" fmla="*/ 12437 h 13826"/>
                  <a:gd name="connsiteX9" fmla="*/ 85 w 8881"/>
                  <a:gd name="connsiteY9" fmla="*/ 11706 h 13826"/>
                  <a:gd name="connsiteX10" fmla="*/ 214 w 8881"/>
                  <a:gd name="connsiteY10" fmla="*/ 12041 h 13826"/>
                  <a:gd name="connsiteX11" fmla="*/ 1149 w 8881"/>
                  <a:gd name="connsiteY11" fmla="*/ 13076 h 13826"/>
                  <a:gd name="connsiteX12" fmla="*/ 1564 w 8881"/>
                  <a:gd name="connsiteY12" fmla="*/ 13289 h 13826"/>
                  <a:gd name="connsiteX13" fmla="*/ 8881 w 8881"/>
                  <a:gd name="connsiteY13" fmla="*/ 5370 h 13826"/>
                  <a:gd name="connsiteX14" fmla="*/ 8699 w 8881"/>
                  <a:gd name="connsiteY14" fmla="*/ 5218 h 13826"/>
                  <a:gd name="connsiteX15" fmla="*/ 8751 w 8881"/>
                  <a:gd name="connsiteY15" fmla="*/ 5279 h 13826"/>
                  <a:gd name="connsiteX16" fmla="*/ 8595 w 8881"/>
                  <a:gd name="connsiteY16" fmla="*/ 5097 h 13826"/>
                  <a:gd name="connsiteX17" fmla="*/ 8280 w 8881"/>
                  <a:gd name="connsiteY17" fmla="*/ 3 h 13826"/>
                  <a:gd name="connsiteX0" fmla="*/ 9323 w 10000"/>
                  <a:gd name="connsiteY0" fmla="*/ 2 h 10000"/>
                  <a:gd name="connsiteX1" fmla="*/ 7311 w 10000"/>
                  <a:gd name="connsiteY1" fmla="*/ 3135 h 10000"/>
                  <a:gd name="connsiteX2" fmla="*/ 8334 w 10000"/>
                  <a:gd name="connsiteY2" fmla="*/ 3598 h 10000"/>
                  <a:gd name="connsiteX3" fmla="*/ 8802 w 10000"/>
                  <a:gd name="connsiteY3" fmla="*/ 3973 h 10000"/>
                  <a:gd name="connsiteX4" fmla="*/ 884 w 10000"/>
                  <a:gd name="connsiteY4" fmla="*/ 8135 h 10000"/>
                  <a:gd name="connsiteX5" fmla="*/ 212 w 10000"/>
                  <a:gd name="connsiteY5" fmla="*/ 7916 h 10000"/>
                  <a:gd name="connsiteX6" fmla="*/ 212 w 10000"/>
                  <a:gd name="connsiteY6" fmla="*/ 8621 h 10000"/>
                  <a:gd name="connsiteX7" fmla="*/ 679 w 10000"/>
                  <a:gd name="connsiteY7" fmla="*/ 8995 h 10000"/>
                  <a:gd name="connsiteX8" fmla="*/ 96 w 10000"/>
                  <a:gd name="connsiteY8" fmla="*/ 8467 h 10000"/>
                  <a:gd name="connsiteX9" fmla="*/ 241 w 10000"/>
                  <a:gd name="connsiteY9" fmla="*/ 8709 h 10000"/>
                  <a:gd name="connsiteX10" fmla="*/ 1294 w 10000"/>
                  <a:gd name="connsiteY10" fmla="*/ 9458 h 10000"/>
                  <a:gd name="connsiteX11" fmla="*/ 1761 w 10000"/>
                  <a:gd name="connsiteY11" fmla="*/ 9612 h 10000"/>
                  <a:gd name="connsiteX12" fmla="*/ 10000 w 10000"/>
                  <a:gd name="connsiteY12" fmla="*/ 3884 h 10000"/>
                  <a:gd name="connsiteX13" fmla="*/ 9795 w 10000"/>
                  <a:gd name="connsiteY13" fmla="*/ 3774 h 10000"/>
                  <a:gd name="connsiteX14" fmla="*/ 9854 w 10000"/>
                  <a:gd name="connsiteY14" fmla="*/ 3818 h 10000"/>
                  <a:gd name="connsiteX15" fmla="*/ 9678 w 10000"/>
                  <a:gd name="connsiteY15" fmla="*/ 3687 h 10000"/>
                  <a:gd name="connsiteX16" fmla="*/ 9323 w 10000"/>
                  <a:gd name="connsiteY16" fmla="*/ 2 h 10000"/>
                  <a:gd name="connsiteX0" fmla="*/ 9323 w 10000"/>
                  <a:gd name="connsiteY0" fmla="*/ 2 h 10000"/>
                  <a:gd name="connsiteX1" fmla="*/ 7311 w 10000"/>
                  <a:gd name="connsiteY1" fmla="*/ 3135 h 10000"/>
                  <a:gd name="connsiteX2" fmla="*/ 8334 w 10000"/>
                  <a:gd name="connsiteY2" fmla="*/ 3598 h 10000"/>
                  <a:gd name="connsiteX3" fmla="*/ 8802 w 10000"/>
                  <a:gd name="connsiteY3" fmla="*/ 3973 h 10000"/>
                  <a:gd name="connsiteX4" fmla="*/ 884 w 10000"/>
                  <a:gd name="connsiteY4" fmla="*/ 8135 h 10000"/>
                  <a:gd name="connsiteX5" fmla="*/ 212 w 10000"/>
                  <a:gd name="connsiteY5" fmla="*/ 7916 h 10000"/>
                  <a:gd name="connsiteX6" fmla="*/ 212 w 10000"/>
                  <a:gd name="connsiteY6" fmla="*/ 8621 h 10000"/>
                  <a:gd name="connsiteX7" fmla="*/ 679 w 10000"/>
                  <a:gd name="connsiteY7" fmla="*/ 8995 h 10000"/>
                  <a:gd name="connsiteX8" fmla="*/ 96 w 10000"/>
                  <a:gd name="connsiteY8" fmla="*/ 8467 h 10000"/>
                  <a:gd name="connsiteX9" fmla="*/ 241 w 10000"/>
                  <a:gd name="connsiteY9" fmla="*/ 8709 h 10000"/>
                  <a:gd name="connsiteX10" fmla="*/ 1294 w 10000"/>
                  <a:gd name="connsiteY10" fmla="*/ 9458 h 10000"/>
                  <a:gd name="connsiteX11" fmla="*/ 1761 w 10000"/>
                  <a:gd name="connsiteY11" fmla="*/ 9612 h 10000"/>
                  <a:gd name="connsiteX12" fmla="*/ 10000 w 10000"/>
                  <a:gd name="connsiteY12" fmla="*/ 3884 h 10000"/>
                  <a:gd name="connsiteX13" fmla="*/ 9795 w 10000"/>
                  <a:gd name="connsiteY13" fmla="*/ 3774 h 10000"/>
                  <a:gd name="connsiteX14" fmla="*/ 9678 w 10000"/>
                  <a:gd name="connsiteY14" fmla="*/ 3687 h 10000"/>
                  <a:gd name="connsiteX15" fmla="*/ 9323 w 10000"/>
                  <a:gd name="connsiteY15" fmla="*/ 2 h 10000"/>
                  <a:gd name="connsiteX0" fmla="*/ 9323 w 10368"/>
                  <a:gd name="connsiteY0" fmla="*/ 2 h 10009"/>
                  <a:gd name="connsiteX1" fmla="*/ 7311 w 10368"/>
                  <a:gd name="connsiteY1" fmla="*/ 3135 h 10009"/>
                  <a:gd name="connsiteX2" fmla="*/ 8334 w 10368"/>
                  <a:gd name="connsiteY2" fmla="*/ 3598 h 10009"/>
                  <a:gd name="connsiteX3" fmla="*/ 8802 w 10368"/>
                  <a:gd name="connsiteY3" fmla="*/ 3973 h 10009"/>
                  <a:gd name="connsiteX4" fmla="*/ 884 w 10368"/>
                  <a:gd name="connsiteY4" fmla="*/ 8135 h 10009"/>
                  <a:gd name="connsiteX5" fmla="*/ 212 w 10368"/>
                  <a:gd name="connsiteY5" fmla="*/ 7916 h 10009"/>
                  <a:gd name="connsiteX6" fmla="*/ 212 w 10368"/>
                  <a:gd name="connsiteY6" fmla="*/ 8621 h 10009"/>
                  <a:gd name="connsiteX7" fmla="*/ 679 w 10368"/>
                  <a:gd name="connsiteY7" fmla="*/ 8995 h 10009"/>
                  <a:gd name="connsiteX8" fmla="*/ 96 w 10368"/>
                  <a:gd name="connsiteY8" fmla="*/ 8467 h 10009"/>
                  <a:gd name="connsiteX9" fmla="*/ 241 w 10368"/>
                  <a:gd name="connsiteY9" fmla="*/ 8709 h 10009"/>
                  <a:gd name="connsiteX10" fmla="*/ 1294 w 10368"/>
                  <a:gd name="connsiteY10" fmla="*/ 9458 h 10009"/>
                  <a:gd name="connsiteX11" fmla="*/ 1761 w 10368"/>
                  <a:gd name="connsiteY11" fmla="*/ 9612 h 10009"/>
                  <a:gd name="connsiteX12" fmla="*/ 9795 w 10368"/>
                  <a:gd name="connsiteY12" fmla="*/ 3774 h 10009"/>
                  <a:gd name="connsiteX13" fmla="*/ 9678 w 10368"/>
                  <a:gd name="connsiteY13" fmla="*/ 3687 h 10009"/>
                  <a:gd name="connsiteX14" fmla="*/ 9323 w 10368"/>
                  <a:gd name="connsiteY14" fmla="*/ 2 h 10009"/>
                  <a:gd name="connsiteX0" fmla="*/ 9323 w 10327"/>
                  <a:gd name="connsiteY0" fmla="*/ 2 h 10009"/>
                  <a:gd name="connsiteX1" fmla="*/ 7311 w 10327"/>
                  <a:gd name="connsiteY1" fmla="*/ 3135 h 10009"/>
                  <a:gd name="connsiteX2" fmla="*/ 8334 w 10327"/>
                  <a:gd name="connsiteY2" fmla="*/ 3598 h 10009"/>
                  <a:gd name="connsiteX3" fmla="*/ 8802 w 10327"/>
                  <a:gd name="connsiteY3" fmla="*/ 3973 h 10009"/>
                  <a:gd name="connsiteX4" fmla="*/ 884 w 10327"/>
                  <a:gd name="connsiteY4" fmla="*/ 8135 h 10009"/>
                  <a:gd name="connsiteX5" fmla="*/ 212 w 10327"/>
                  <a:gd name="connsiteY5" fmla="*/ 7916 h 10009"/>
                  <a:gd name="connsiteX6" fmla="*/ 212 w 10327"/>
                  <a:gd name="connsiteY6" fmla="*/ 8621 h 10009"/>
                  <a:gd name="connsiteX7" fmla="*/ 679 w 10327"/>
                  <a:gd name="connsiteY7" fmla="*/ 8995 h 10009"/>
                  <a:gd name="connsiteX8" fmla="*/ 96 w 10327"/>
                  <a:gd name="connsiteY8" fmla="*/ 8467 h 10009"/>
                  <a:gd name="connsiteX9" fmla="*/ 241 w 10327"/>
                  <a:gd name="connsiteY9" fmla="*/ 8709 h 10009"/>
                  <a:gd name="connsiteX10" fmla="*/ 1294 w 10327"/>
                  <a:gd name="connsiteY10" fmla="*/ 9458 h 10009"/>
                  <a:gd name="connsiteX11" fmla="*/ 1761 w 10327"/>
                  <a:gd name="connsiteY11" fmla="*/ 9612 h 10009"/>
                  <a:gd name="connsiteX12" fmla="*/ 9795 w 10327"/>
                  <a:gd name="connsiteY12" fmla="*/ 3774 h 10009"/>
                  <a:gd name="connsiteX13" fmla="*/ 9323 w 10327"/>
                  <a:gd name="connsiteY13" fmla="*/ 2 h 10009"/>
                  <a:gd name="connsiteX0" fmla="*/ 9323 w 9323"/>
                  <a:gd name="connsiteY0" fmla="*/ 2 h 10287"/>
                  <a:gd name="connsiteX1" fmla="*/ 7311 w 9323"/>
                  <a:gd name="connsiteY1" fmla="*/ 3135 h 10287"/>
                  <a:gd name="connsiteX2" fmla="*/ 8334 w 9323"/>
                  <a:gd name="connsiteY2" fmla="*/ 3598 h 10287"/>
                  <a:gd name="connsiteX3" fmla="*/ 8802 w 9323"/>
                  <a:gd name="connsiteY3" fmla="*/ 3973 h 10287"/>
                  <a:gd name="connsiteX4" fmla="*/ 884 w 9323"/>
                  <a:gd name="connsiteY4" fmla="*/ 8135 h 10287"/>
                  <a:gd name="connsiteX5" fmla="*/ 212 w 9323"/>
                  <a:gd name="connsiteY5" fmla="*/ 7916 h 10287"/>
                  <a:gd name="connsiteX6" fmla="*/ 212 w 9323"/>
                  <a:gd name="connsiteY6" fmla="*/ 8621 h 10287"/>
                  <a:gd name="connsiteX7" fmla="*/ 679 w 9323"/>
                  <a:gd name="connsiteY7" fmla="*/ 8995 h 10287"/>
                  <a:gd name="connsiteX8" fmla="*/ 96 w 9323"/>
                  <a:gd name="connsiteY8" fmla="*/ 8467 h 10287"/>
                  <a:gd name="connsiteX9" fmla="*/ 241 w 9323"/>
                  <a:gd name="connsiteY9" fmla="*/ 8709 h 10287"/>
                  <a:gd name="connsiteX10" fmla="*/ 1294 w 9323"/>
                  <a:gd name="connsiteY10" fmla="*/ 9458 h 10287"/>
                  <a:gd name="connsiteX11" fmla="*/ 1761 w 9323"/>
                  <a:gd name="connsiteY11" fmla="*/ 9612 h 10287"/>
                  <a:gd name="connsiteX12" fmla="*/ 9323 w 9323"/>
                  <a:gd name="connsiteY12" fmla="*/ 2 h 10287"/>
                  <a:gd name="connsiteX0" fmla="*/ 10000 w 10000"/>
                  <a:gd name="connsiteY0" fmla="*/ 2 h 10000"/>
                  <a:gd name="connsiteX1" fmla="*/ 7842 w 10000"/>
                  <a:gd name="connsiteY1" fmla="*/ 3048 h 10000"/>
                  <a:gd name="connsiteX2" fmla="*/ 8939 w 10000"/>
                  <a:gd name="connsiteY2" fmla="*/ 3498 h 10000"/>
                  <a:gd name="connsiteX3" fmla="*/ 948 w 10000"/>
                  <a:gd name="connsiteY3" fmla="*/ 7908 h 10000"/>
                  <a:gd name="connsiteX4" fmla="*/ 227 w 10000"/>
                  <a:gd name="connsiteY4" fmla="*/ 7695 h 10000"/>
                  <a:gd name="connsiteX5" fmla="*/ 227 w 10000"/>
                  <a:gd name="connsiteY5" fmla="*/ 8380 h 10000"/>
                  <a:gd name="connsiteX6" fmla="*/ 728 w 10000"/>
                  <a:gd name="connsiteY6" fmla="*/ 8744 h 10000"/>
                  <a:gd name="connsiteX7" fmla="*/ 103 w 10000"/>
                  <a:gd name="connsiteY7" fmla="*/ 8231 h 10000"/>
                  <a:gd name="connsiteX8" fmla="*/ 259 w 10000"/>
                  <a:gd name="connsiteY8" fmla="*/ 8466 h 10000"/>
                  <a:gd name="connsiteX9" fmla="*/ 1388 w 10000"/>
                  <a:gd name="connsiteY9" fmla="*/ 9194 h 10000"/>
                  <a:gd name="connsiteX10" fmla="*/ 1889 w 10000"/>
                  <a:gd name="connsiteY10" fmla="*/ 9344 h 10000"/>
                  <a:gd name="connsiteX11" fmla="*/ 10000 w 10000"/>
                  <a:gd name="connsiteY11" fmla="*/ 2 h 10000"/>
                  <a:gd name="connsiteX0" fmla="*/ 10000 w 10000"/>
                  <a:gd name="connsiteY0" fmla="*/ 3 h 10001"/>
                  <a:gd name="connsiteX1" fmla="*/ 7842 w 10000"/>
                  <a:gd name="connsiteY1" fmla="*/ 3049 h 10001"/>
                  <a:gd name="connsiteX2" fmla="*/ 948 w 10000"/>
                  <a:gd name="connsiteY2" fmla="*/ 7909 h 10001"/>
                  <a:gd name="connsiteX3" fmla="*/ 227 w 10000"/>
                  <a:gd name="connsiteY3" fmla="*/ 7696 h 10001"/>
                  <a:gd name="connsiteX4" fmla="*/ 227 w 10000"/>
                  <a:gd name="connsiteY4" fmla="*/ 8381 h 10001"/>
                  <a:gd name="connsiteX5" fmla="*/ 728 w 10000"/>
                  <a:gd name="connsiteY5" fmla="*/ 8745 h 10001"/>
                  <a:gd name="connsiteX6" fmla="*/ 103 w 10000"/>
                  <a:gd name="connsiteY6" fmla="*/ 8232 h 10001"/>
                  <a:gd name="connsiteX7" fmla="*/ 259 w 10000"/>
                  <a:gd name="connsiteY7" fmla="*/ 8467 h 10001"/>
                  <a:gd name="connsiteX8" fmla="*/ 1388 w 10000"/>
                  <a:gd name="connsiteY8" fmla="*/ 9195 h 10001"/>
                  <a:gd name="connsiteX9" fmla="*/ 1889 w 10000"/>
                  <a:gd name="connsiteY9" fmla="*/ 9345 h 10001"/>
                  <a:gd name="connsiteX10" fmla="*/ 10000 w 10000"/>
                  <a:gd name="connsiteY10" fmla="*/ 3 h 10001"/>
                  <a:gd name="connsiteX0" fmla="*/ 10000 w 10000"/>
                  <a:gd name="connsiteY0" fmla="*/ 6 h 10004"/>
                  <a:gd name="connsiteX1" fmla="*/ 948 w 10000"/>
                  <a:gd name="connsiteY1" fmla="*/ 7912 h 10004"/>
                  <a:gd name="connsiteX2" fmla="*/ 227 w 10000"/>
                  <a:gd name="connsiteY2" fmla="*/ 7699 h 10004"/>
                  <a:gd name="connsiteX3" fmla="*/ 227 w 10000"/>
                  <a:gd name="connsiteY3" fmla="*/ 8384 h 10004"/>
                  <a:gd name="connsiteX4" fmla="*/ 728 w 10000"/>
                  <a:gd name="connsiteY4" fmla="*/ 8748 h 10004"/>
                  <a:gd name="connsiteX5" fmla="*/ 103 w 10000"/>
                  <a:gd name="connsiteY5" fmla="*/ 8235 h 10004"/>
                  <a:gd name="connsiteX6" fmla="*/ 259 w 10000"/>
                  <a:gd name="connsiteY6" fmla="*/ 8470 h 10004"/>
                  <a:gd name="connsiteX7" fmla="*/ 1388 w 10000"/>
                  <a:gd name="connsiteY7" fmla="*/ 9198 h 10004"/>
                  <a:gd name="connsiteX8" fmla="*/ 1889 w 10000"/>
                  <a:gd name="connsiteY8" fmla="*/ 9348 h 10004"/>
                  <a:gd name="connsiteX9" fmla="*/ 10000 w 10000"/>
                  <a:gd name="connsiteY9" fmla="*/ 6 h 10004"/>
                  <a:gd name="connsiteX0" fmla="*/ 10000 w 12607"/>
                  <a:gd name="connsiteY0" fmla="*/ 6 h 10004"/>
                  <a:gd name="connsiteX1" fmla="*/ 948 w 12607"/>
                  <a:gd name="connsiteY1" fmla="*/ 7912 h 10004"/>
                  <a:gd name="connsiteX2" fmla="*/ 227 w 12607"/>
                  <a:gd name="connsiteY2" fmla="*/ 7699 h 10004"/>
                  <a:gd name="connsiteX3" fmla="*/ 227 w 12607"/>
                  <a:gd name="connsiteY3" fmla="*/ 8384 h 10004"/>
                  <a:gd name="connsiteX4" fmla="*/ 728 w 12607"/>
                  <a:gd name="connsiteY4" fmla="*/ 8748 h 10004"/>
                  <a:gd name="connsiteX5" fmla="*/ 103 w 12607"/>
                  <a:gd name="connsiteY5" fmla="*/ 8235 h 10004"/>
                  <a:gd name="connsiteX6" fmla="*/ 259 w 12607"/>
                  <a:gd name="connsiteY6" fmla="*/ 8470 h 10004"/>
                  <a:gd name="connsiteX7" fmla="*/ 1388 w 12607"/>
                  <a:gd name="connsiteY7" fmla="*/ 9198 h 10004"/>
                  <a:gd name="connsiteX8" fmla="*/ 1889 w 12607"/>
                  <a:gd name="connsiteY8" fmla="*/ 9348 h 10004"/>
                  <a:gd name="connsiteX9" fmla="*/ 10000 w 12607"/>
                  <a:gd name="connsiteY9" fmla="*/ 6 h 10004"/>
                  <a:gd name="connsiteX0" fmla="*/ 10000 w 10000"/>
                  <a:gd name="connsiteY0" fmla="*/ 6 h 9198"/>
                  <a:gd name="connsiteX1" fmla="*/ 948 w 10000"/>
                  <a:gd name="connsiteY1" fmla="*/ 7912 h 9198"/>
                  <a:gd name="connsiteX2" fmla="*/ 227 w 10000"/>
                  <a:gd name="connsiteY2" fmla="*/ 7699 h 9198"/>
                  <a:gd name="connsiteX3" fmla="*/ 227 w 10000"/>
                  <a:gd name="connsiteY3" fmla="*/ 8384 h 9198"/>
                  <a:gd name="connsiteX4" fmla="*/ 728 w 10000"/>
                  <a:gd name="connsiteY4" fmla="*/ 8748 h 9198"/>
                  <a:gd name="connsiteX5" fmla="*/ 103 w 10000"/>
                  <a:gd name="connsiteY5" fmla="*/ 8235 h 9198"/>
                  <a:gd name="connsiteX6" fmla="*/ 259 w 10000"/>
                  <a:gd name="connsiteY6" fmla="*/ 8470 h 9198"/>
                  <a:gd name="connsiteX7" fmla="*/ 1388 w 10000"/>
                  <a:gd name="connsiteY7" fmla="*/ 9198 h 9198"/>
                  <a:gd name="connsiteX8" fmla="*/ 10000 w 10000"/>
                  <a:gd name="connsiteY8" fmla="*/ 6 h 9198"/>
                  <a:gd name="connsiteX0" fmla="*/ 10000 w 10000"/>
                  <a:gd name="connsiteY0" fmla="*/ 7 h 9511"/>
                  <a:gd name="connsiteX1" fmla="*/ 948 w 10000"/>
                  <a:gd name="connsiteY1" fmla="*/ 8602 h 9511"/>
                  <a:gd name="connsiteX2" fmla="*/ 227 w 10000"/>
                  <a:gd name="connsiteY2" fmla="*/ 8370 h 9511"/>
                  <a:gd name="connsiteX3" fmla="*/ 227 w 10000"/>
                  <a:gd name="connsiteY3" fmla="*/ 9115 h 9511"/>
                  <a:gd name="connsiteX4" fmla="*/ 728 w 10000"/>
                  <a:gd name="connsiteY4" fmla="*/ 9511 h 9511"/>
                  <a:gd name="connsiteX5" fmla="*/ 103 w 10000"/>
                  <a:gd name="connsiteY5" fmla="*/ 8953 h 9511"/>
                  <a:gd name="connsiteX6" fmla="*/ 259 w 10000"/>
                  <a:gd name="connsiteY6" fmla="*/ 9209 h 9511"/>
                  <a:gd name="connsiteX7" fmla="*/ 10000 w 10000"/>
                  <a:gd name="connsiteY7" fmla="*/ 7 h 9511"/>
                  <a:gd name="connsiteX0" fmla="*/ 9898 w 9898"/>
                  <a:gd name="connsiteY0" fmla="*/ 7 h 9682"/>
                  <a:gd name="connsiteX1" fmla="*/ 846 w 9898"/>
                  <a:gd name="connsiteY1" fmla="*/ 9044 h 9682"/>
                  <a:gd name="connsiteX2" fmla="*/ 125 w 9898"/>
                  <a:gd name="connsiteY2" fmla="*/ 8800 h 9682"/>
                  <a:gd name="connsiteX3" fmla="*/ 125 w 9898"/>
                  <a:gd name="connsiteY3" fmla="*/ 9584 h 9682"/>
                  <a:gd name="connsiteX4" fmla="*/ 1 w 9898"/>
                  <a:gd name="connsiteY4" fmla="*/ 9413 h 9682"/>
                  <a:gd name="connsiteX5" fmla="*/ 157 w 9898"/>
                  <a:gd name="connsiteY5" fmla="*/ 9682 h 9682"/>
                  <a:gd name="connsiteX6" fmla="*/ 9898 w 9898"/>
                  <a:gd name="connsiteY6" fmla="*/ 7 h 9682"/>
                  <a:gd name="connsiteX0" fmla="*/ 10000 w 10000"/>
                  <a:gd name="connsiteY0" fmla="*/ 7 h 9921"/>
                  <a:gd name="connsiteX1" fmla="*/ 855 w 10000"/>
                  <a:gd name="connsiteY1" fmla="*/ 9341 h 9921"/>
                  <a:gd name="connsiteX2" fmla="*/ 126 w 10000"/>
                  <a:gd name="connsiteY2" fmla="*/ 9089 h 9921"/>
                  <a:gd name="connsiteX3" fmla="*/ 126 w 10000"/>
                  <a:gd name="connsiteY3" fmla="*/ 9899 h 9921"/>
                  <a:gd name="connsiteX4" fmla="*/ 1 w 10000"/>
                  <a:gd name="connsiteY4" fmla="*/ 9722 h 9921"/>
                  <a:gd name="connsiteX5" fmla="*/ 10000 w 10000"/>
                  <a:gd name="connsiteY5" fmla="*/ 7 h 9921"/>
                  <a:gd name="connsiteX0" fmla="*/ 10729 w 10729"/>
                  <a:gd name="connsiteY0" fmla="*/ 7 h 10353"/>
                  <a:gd name="connsiteX1" fmla="*/ 1584 w 10729"/>
                  <a:gd name="connsiteY1" fmla="*/ 9415 h 10353"/>
                  <a:gd name="connsiteX2" fmla="*/ 855 w 10729"/>
                  <a:gd name="connsiteY2" fmla="*/ 9161 h 10353"/>
                  <a:gd name="connsiteX3" fmla="*/ 730 w 10729"/>
                  <a:gd name="connsiteY3" fmla="*/ 9799 h 10353"/>
                  <a:gd name="connsiteX4" fmla="*/ 10729 w 10729"/>
                  <a:gd name="connsiteY4" fmla="*/ 7 h 10353"/>
                  <a:gd name="connsiteX0" fmla="*/ 9874 w 9874"/>
                  <a:gd name="connsiteY0" fmla="*/ 7 h 9415"/>
                  <a:gd name="connsiteX1" fmla="*/ 729 w 9874"/>
                  <a:gd name="connsiteY1" fmla="*/ 9415 h 9415"/>
                  <a:gd name="connsiteX2" fmla="*/ 0 w 9874"/>
                  <a:gd name="connsiteY2" fmla="*/ 9161 h 9415"/>
                  <a:gd name="connsiteX3" fmla="*/ 9874 w 9874"/>
                  <a:gd name="connsiteY3" fmla="*/ 7 h 9415"/>
                  <a:gd name="connsiteX0" fmla="*/ 10000 w 10000"/>
                  <a:gd name="connsiteY0" fmla="*/ 1 h 9724"/>
                  <a:gd name="connsiteX1" fmla="*/ 0 w 10000"/>
                  <a:gd name="connsiteY1" fmla="*/ 9724 h 9724"/>
                  <a:gd name="connsiteX2" fmla="*/ 10000 w 10000"/>
                  <a:gd name="connsiteY2" fmla="*/ 1 h 9724"/>
                  <a:gd name="connsiteX0" fmla="*/ 10000 w 11618"/>
                  <a:gd name="connsiteY0" fmla="*/ 1 h 10000"/>
                  <a:gd name="connsiteX1" fmla="*/ 0 w 11618"/>
                  <a:gd name="connsiteY1" fmla="*/ 10000 h 10000"/>
                  <a:gd name="connsiteX2" fmla="*/ 10000 w 11618"/>
                  <a:gd name="connsiteY2" fmla="*/ 1 h 10000"/>
                  <a:gd name="connsiteX0" fmla="*/ 10499 w 12117"/>
                  <a:gd name="connsiteY0" fmla="*/ 1 h 11949"/>
                  <a:gd name="connsiteX1" fmla="*/ 499 w 12117"/>
                  <a:gd name="connsiteY1" fmla="*/ 10000 h 11949"/>
                  <a:gd name="connsiteX2" fmla="*/ 10499 w 12117"/>
                  <a:gd name="connsiteY2" fmla="*/ 1 h 11949"/>
                  <a:gd name="connsiteX0" fmla="*/ 10016 w 11634"/>
                  <a:gd name="connsiteY0" fmla="*/ 1 h 11748"/>
                  <a:gd name="connsiteX1" fmla="*/ 16 w 11634"/>
                  <a:gd name="connsiteY1" fmla="*/ 10000 h 11748"/>
                  <a:gd name="connsiteX2" fmla="*/ 10016 w 11634"/>
                  <a:gd name="connsiteY2" fmla="*/ 1 h 11748"/>
                  <a:gd name="connsiteX0" fmla="*/ 10311 w 11515"/>
                  <a:gd name="connsiteY0" fmla="*/ 1 h 14805"/>
                  <a:gd name="connsiteX1" fmla="*/ 311 w 11515"/>
                  <a:gd name="connsiteY1" fmla="*/ 10000 h 14805"/>
                  <a:gd name="connsiteX2" fmla="*/ 10311 w 11515"/>
                  <a:gd name="connsiteY2" fmla="*/ 1 h 14805"/>
                  <a:gd name="connsiteX0" fmla="*/ 10016 w 11457"/>
                  <a:gd name="connsiteY0" fmla="*/ 3 h 13145"/>
                  <a:gd name="connsiteX1" fmla="*/ 10387 w 11457"/>
                  <a:gd name="connsiteY1" fmla="*/ 12642 h 13145"/>
                  <a:gd name="connsiteX2" fmla="*/ 16 w 11457"/>
                  <a:gd name="connsiteY2" fmla="*/ 10002 h 13145"/>
                  <a:gd name="connsiteX3" fmla="*/ 10016 w 11457"/>
                  <a:gd name="connsiteY3" fmla="*/ 3 h 13145"/>
                  <a:gd name="connsiteX0" fmla="*/ 10016 w 12961"/>
                  <a:gd name="connsiteY0" fmla="*/ 6 h 13148"/>
                  <a:gd name="connsiteX1" fmla="*/ 10387 w 12961"/>
                  <a:gd name="connsiteY1" fmla="*/ 12645 h 13148"/>
                  <a:gd name="connsiteX2" fmla="*/ 16 w 12961"/>
                  <a:gd name="connsiteY2" fmla="*/ 10005 h 13148"/>
                  <a:gd name="connsiteX3" fmla="*/ 10016 w 12961"/>
                  <a:gd name="connsiteY3" fmla="*/ 6 h 13148"/>
                  <a:gd name="connsiteX0" fmla="*/ 10016 w 13212"/>
                  <a:gd name="connsiteY0" fmla="*/ 1 h 13143"/>
                  <a:gd name="connsiteX1" fmla="*/ 10387 w 13212"/>
                  <a:gd name="connsiteY1" fmla="*/ 12640 h 13143"/>
                  <a:gd name="connsiteX2" fmla="*/ 16 w 13212"/>
                  <a:gd name="connsiteY2" fmla="*/ 10000 h 13143"/>
                  <a:gd name="connsiteX3" fmla="*/ 10016 w 13212"/>
                  <a:gd name="connsiteY3" fmla="*/ 1 h 13143"/>
                  <a:gd name="connsiteX0" fmla="*/ 10001 w 13197"/>
                  <a:gd name="connsiteY0" fmla="*/ 1 h 13698"/>
                  <a:gd name="connsiteX1" fmla="*/ 10372 w 13197"/>
                  <a:gd name="connsiteY1" fmla="*/ 12640 h 13698"/>
                  <a:gd name="connsiteX2" fmla="*/ 1 w 13197"/>
                  <a:gd name="connsiteY2" fmla="*/ 10000 h 13698"/>
                  <a:gd name="connsiteX3" fmla="*/ 10001 w 13197"/>
                  <a:gd name="connsiteY3" fmla="*/ 1 h 13698"/>
                  <a:gd name="connsiteX0" fmla="*/ 10000 w 13196"/>
                  <a:gd name="connsiteY0" fmla="*/ 1 h 15780"/>
                  <a:gd name="connsiteX1" fmla="*/ 10371 w 13196"/>
                  <a:gd name="connsiteY1" fmla="*/ 12640 h 15780"/>
                  <a:gd name="connsiteX2" fmla="*/ 0 w 13196"/>
                  <a:gd name="connsiteY2" fmla="*/ 10000 h 15780"/>
                  <a:gd name="connsiteX3" fmla="*/ 10000 w 13196"/>
                  <a:gd name="connsiteY3" fmla="*/ 1 h 15780"/>
                  <a:gd name="connsiteX0" fmla="*/ 10866 w 14062"/>
                  <a:gd name="connsiteY0" fmla="*/ 1 h 14874"/>
                  <a:gd name="connsiteX1" fmla="*/ 11237 w 14062"/>
                  <a:gd name="connsiteY1" fmla="*/ 12640 h 14874"/>
                  <a:gd name="connsiteX2" fmla="*/ 1486 w 14062"/>
                  <a:gd name="connsiteY2" fmla="*/ 14667 h 14874"/>
                  <a:gd name="connsiteX3" fmla="*/ 866 w 14062"/>
                  <a:gd name="connsiteY3" fmla="*/ 10000 h 14874"/>
                  <a:gd name="connsiteX4" fmla="*/ 10866 w 14062"/>
                  <a:gd name="connsiteY4" fmla="*/ 1 h 14874"/>
                  <a:gd name="connsiteX0" fmla="*/ 10646 w 13842"/>
                  <a:gd name="connsiteY0" fmla="*/ 1 h 14874"/>
                  <a:gd name="connsiteX1" fmla="*/ 11017 w 13842"/>
                  <a:gd name="connsiteY1" fmla="*/ 12640 h 14874"/>
                  <a:gd name="connsiteX2" fmla="*/ 1266 w 13842"/>
                  <a:gd name="connsiteY2" fmla="*/ 14667 h 14874"/>
                  <a:gd name="connsiteX3" fmla="*/ 646 w 13842"/>
                  <a:gd name="connsiteY3" fmla="*/ 10000 h 14874"/>
                  <a:gd name="connsiteX4" fmla="*/ 10646 w 13842"/>
                  <a:gd name="connsiteY4" fmla="*/ 1 h 14874"/>
                  <a:gd name="connsiteX0" fmla="*/ 10646 w 13842"/>
                  <a:gd name="connsiteY0" fmla="*/ 1 h 15948"/>
                  <a:gd name="connsiteX1" fmla="*/ 11017 w 13842"/>
                  <a:gd name="connsiteY1" fmla="*/ 12640 h 15948"/>
                  <a:gd name="connsiteX2" fmla="*/ 1266 w 13842"/>
                  <a:gd name="connsiteY2" fmla="*/ 14667 h 15948"/>
                  <a:gd name="connsiteX3" fmla="*/ 646 w 13842"/>
                  <a:gd name="connsiteY3" fmla="*/ 10000 h 15948"/>
                  <a:gd name="connsiteX4" fmla="*/ 10646 w 13842"/>
                  <a:gd name="connsiteY4" fmla="*/ 1 h 15948"/>
                  <a:gd name="connsiteX0" fmla="*/ 10646 w 10647"/>
                  <a:gd name="connsiteY0" fmla="*/ 1 h 14667"/>
                  <a:gd name="connsiteX1" fmla="*/ 1266 w 10647"/>
                  <a:gd name="connsiteY1" fmla="*/ 14667 h 14667"/>
                  <a:gd name="connsiteX2" fmla="*/ 646 w 10647"/>
                  <a:gd name="connsiteY2" fmla="*/ 10000 h 14667"/>
                  <a:gd name="connsiteX3" fmla="*/ 10646 w 10647"/>
                  <a:gd name="connsiteY3" fmla="*/ 1 h 14667"/>
                  <a:gd name="connsiteX0" fmla="*/ 10646 w 10651"/>
                  <a:gd name="connsiteY0" fmla="*/ 1 h 15818"/>
                  <a:gd name="connsiteX1" fmla="*/ 1266 w 10651"/>
                  <a:gd name="connsiteY1" fmla="*/ 14667 h 15818"/>
                  <a:gd name="connsiteX2" fmla="*/ 646 w 10651"/>
                  <a:gd name="connsiteY2" fmla="*/ 10000 h 15818"/>
                  <a:gd name="connsiteX3" fmla="*/ 10646 w 10651"/>
                  <a:gd name="connsiteY3" fmla="*/ 1 h 15818"/>
                  <a:gd name="connsiteX0" fmla="*/ 10646 w 13801"/>
                  <a:gd name="connsiteY0" fmla="*/ 1 h 16043"/>
                  <a:gd name="connsiteX1" fmla="*/ 1266 w 13801"/>
                  <a:gd name="connsiteY1" fmla="*/ 14667 h 16043"/>
                  <a:gd name="connsiteX2" fmla="*/ 646 w 13801"/>
                  <a:gd name="connsiteY2" fmla="*/ 10000 h 16043"/>
                  <a:gd name="connsiteX3" fmla="*/ 10646 w 13801"/>
                  <a:gd name="connsiteY3" fmla="*/ 1 h 16043"/>
                  <a:gd name="connsiteX0" fmla="*/ 10646 w 13666"/>
                  <a:gd name="connsiteY0" fmla="*/ 1 h 15843"/>
                  <a:gd name="connsiteX1" fmla="*/ 1266 w 13666"/>
                  <a:gd name="connsiteY1" fmla="*/ 14667 h 15843"/>
                  <a:gd name="connsiteX2" fmla="*/ 646 w 13666"/>
                  <a:gd name="connsiteY2" fmla="*/ 10000 h 15843"/>
                  <a:gd name="connsiteX3" fmla="*/ 10646 w 13666"/>
                  <a:gd name="connsiteY3" fmla="*/ 1 h 15843"/>
                  <a:gd name="connsiteX0" fmla="*/ 10646 w 13726"/>
                  <a:gd name="connsiteY0" fmla="*/ 1 h 15854"/>
                  <a:gd name="connsiteX1" fmla="*/ 1266 w 13726"/>
                  <a:gd name="connsiteY1" fmla="*/ 14667 h 15854"/>
                  <a:gd name="connsiteX2" fmla="*/ 646 w 13726"/>
                  <a:gd name="connsiteY2" fmla="*/ 10000 h 15854"/>
                  <a:gd name="connsiteX3" fmla="*/ 10646 w 13726"/>
                  <a:gd name="connsiteY3" fmla="*/ 1 h 15854"/>
                  <a:gd name="connsiteX0" fmla="*/ 10036 w 13116"/>
                  <a:gd name="connsiteY0" fmla="*/ 1 h 16007"/>
                  <a:gd name="connsiteX1" fmla="*/ 656 w 13116"/>
                  <a:gd name="connsiteY1" fmla="*/ 14667 h 16007"/>
                  <a:gd name="connsiteX2" fmla="*/ 1066 w 13116"/>
                  <a:gd name="connsiteY2" fmla="*/ 12595 h 16007"/>
                  <a:gd name="connsiteX3" fmla="*/ 10036 w 13116"/>
                  <a:gd name="connsiteY3" fmla="*/ 1 h 16007"/>
                  <a:gd name="connsiteX0" fmla="*/ 10426 w 13506"/>
                  <a:gd name="connsiteY0" fmla="*/ 1 h 16007"/>
                  <a:gd name="connsiteX1" fmla="*/ 1046 w 13506"/>
                  <a:gd name="connsiteY1" fmla="*/ 14667 h 16007"/>
                  <a:gd name="connsiteX2" fmla="*/ 1456 w 13506"/>
                  <a:gd name="connsiteY2" fmla="*/ 12595 h 16007"/>
                  <a:gd name="connsiteX3" fmla="*/ 10426 w 13506"/>
                  <a:gd name="connsiteY3" fmla="*/ 1 h 16007"/>
                  <a:gd name="connsiteX0" fmla="*/ 10353 w 13433"/>
                  <a:gd name="connsiteY0" fmla="*/ 1 h 16007"/>
                  <a:gd name="connsiteX1" fmla="*/ 973 w 13433"/>
                  <a:gd name="connsiteY1" fmla="*/ 14667 h 16007"/>
                  <a:gd name="connsiteX2" fmla="*/ 393 w 13433"/>
                  <a:gd name="connsiteY2" fmla="*/ 9687 h 16007"/>
                  <a:gd name="connsiteX3" fmla="*/ 1383 w 13433"/>
                  <a:gd name="connsiteY3" fmla="*/ 12595 h 16007"/>
                  <a:gd name="connsiteX4" fmla="*/ 10353 w 13433"/>
                  <a:gd name="connsiteY4" fmla="*/ 1 h 16007"/>
                  <a:gd name="connsiteX0" fmla="*/ 10786 w 13866"/>
                  <a:gd name="connsiteY0" fmla="*/ 1 h 16007"/>
                  <a:gd name="connsiteX1" fmla="*/ 1406 w 13866"/>
                  <a:gd name="connsiteY1" fmla="*/ 14667 h 16007"/>
                  <a:gd name="connsiteX2" fmla="*/ 826 w 13866"/>
                  <a:gd name="connsiteY2" fmla="*/ 9687 h 16007"/>
                  <a:gd name="connsiteX3" fmla="*/ 1816 w 13866"/>
                  <a:gd name="connsiteY3" fmla="*/ 12595 h 16007"/>
                  <a:gd name="connsiteX4" fmla="*/ 10786 w 13866"/>
                  <a:gd name="connsiteY4" fmla="*/ 1 h 16007"/>
                  <a:gd name="connsiteX0" fmla="*/ 10786 w 13866"/>
                  <a:gd name="connsiteY0" fmla="*/ 1 h 16007"/>
                  <a:gd name="connsiteX1" fmla="*/ 1406 w 13866"/>
                  <a:gd name="connsiteY1" fmla="*/ 14667 h 16007"/>
                  <a:gd name="connsiteX2" fmla="*/ 826 w 13866"/>
                  <a:gd name="connsiteY2" fmla="*/ 9687 h 16007"/>
                  <a:gd name="connsiteX3" fmla="*/ 1816 w 13866"/>
                  <a:gd name="connsiteY3" fmla="*/ 12595 h 16007"/>
                  <a:gd name="connsiteX4" fmla="*/ 10786 w 13866"/>
                  <a:gd name="connsiteY4" fmla="*/ 1 h 16007"/>
                  <a:gd name="connsiteX0" fmla="*/ 10786 w 13866"/>
                  <a:gd name="connsiteY0" fmla="*/ 1 h 16007"/>
                  <a:gd name="connsiteX1" fmla="*/ 1406 w 13866"/>
                  <a:gd name="connsiteY1" fmla="*/ 14667 h 16007"/>
                  <a:gd name="connsiteX2" fmla="*/ 826 w 13866"/>
                  <a:gd name="connsiteY2" fmla="*/ 9687 h 16007"/>
                  <a:gd name="connsiteX3" fmla="*/ 1816 w 13866"/>
                  <a:gd name="connsiteY3" fmla="*/ 12595 h 16007"/>
                  <a:gd name="connsiteX4" fmla="*/ 10786 w 13866"/>
                  <a:gd name="connsiteY4" fmla="*/ 1 h 16007"/>
                  <a:gd name="connsiteX0" fmla="*/ 10786 w 13866"/>
                  <a:gd name="connsiteY0" fmla="*/ 1 h 16007"/>
                  <a:gd name="connsiteX1" fmla="*/ 1406 w 13866"/>
                  <a:gd name="connsiteY1" fmla="*/ 14667 h 16007"/>
                  <a:gd name="connsiteX2" fmla="*/ 826 w 13866"/>
                  <a:gd name="connsiteY2" fmla="*/ 9687 h 16007"/>
                  <a:gd name="connsiteX3" fmla="*/ 1816 w 13866"/>
                  <a:gd name="connsiteY3" fmla="*/ 12595 h 16007"/>
                  <a:gd name="connsiteX4" fmla="*/ 10786 w 13866"/>
                  <a:gd name="connsiteY4" fmla="*/ 1 h 16007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1816 w 13866"/>
                  <a:gd name="connsiteY3" fmla="*/ 12595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1816 w 13866"/>
                  <a:gd name="connsiteY3" fmla="*/ 12595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401 w 13866"/>
                  <a:gd name="connsiteY3" fmla="*/ 13820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401 w 13866"/>
                  <a:gd name="connsiteY3" fmla="*/ 13820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874 w 13866"/>
                  <a:gd name="connsiteY3" fmla="*/ 13585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839 w 13866"/>
                  <a:gd name="connsiteY3" fmla="*/ 13440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901 w 13866"/>
                  <a:gd name="connsiteY3" fmla="*/ 13484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901 w 13866"/>
                  <a:gd name="connsiteY3" fmla="*/ 13484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8889 w 13866"/>
                  <a:gd name="connsiteY3" fmla="*/ 11520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8889 w 13866"/>
                  <a:gd name="connsiteY3" fmla="*/ 11520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8889 w 13866"/>
                  <a:gd name="connsiteY3" fmla="*/ 11520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524 w 13866"/>
                  <a:gd name="connsiteY3" fmla="*/ 13547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524 w 13866"/>
                  <a:gd name="connsiteY3" fmla="*/ 13547 h 15854"/>
                  <a:gd name="connsiteX4" fmla="*/ 10786 w 13866"/>
                  <a:gd name="connsiteY4" fmla="*/ 1 h 15854"/>
                  <a:gd name="connsiteX0" fmla="*/ 10786 w 13866"/>
                  <a:gd name="connsiteY0" fmla="*/ 1 h 15854"/>
                  <a:gd name="connsiteX1" fmla="*/ 1406 w 13866"/>
                  <a:gd name="connsiteY1" fmla="*/ 14667 h 15854"/>
                  <a:gd name="connsiteX2" fmla="*/ 826 w 13866"/>
                  <a:gd name="connsiteY2" fmla="*/ 9687 h 15854"/>
                  <a:gd name="connsiteX3" fmla="*/ 5524 w 13866"/>
                  <a:gd name="connsiteY3" fmla="*/ 13547 h 15854"/>
                  <a:gd name="connsiteX4" fmla="*/ 10786 w 13866"/>
                  <a:gd name="connsiteY4" fmla="*/ 1 h 15854"/>
                  <a:gd name="connsiteX0" fmla="*/ 10786 w 13943"/>
                  <a:gd name="connsiteY0" fmla="*/ 17 h 15853"/>
                  <a:gd name="connsiteX1" fmla="*/ 1406 w 13943"/>
                  <a:gd name="connsiteY1" fmla="*/ 14683 h 15853"/>
                  <a:gd name="connsiteX2" fmla="*/ 826 w 13943"/>
                  <a:gd name="connsiteY2" fmla="*/ 9703 h 15853"/>
                  <a:gd name="connsiteX3" fmla="*/ 5524 w 13943"/>
                  <a:gd name="connsiteY3" fmla="*/ 13563 h 15853"/>
                  <a:gd name="connsiteX4" fmla="*/ 10786 w 13943"/>
                  <a:gd name="connsiteY4" fmla="*/ 17 h 15853"/>
                  <a:gd name="connsiteX0" fmla="*/ 10786 w 13943"/>
                  <a:gd name="connsiteY0" fmla="*/ 0 h 15836"/>
                  <a:gd name="connsiteX1" fmla="*/ 1406 w 13943"/>
                  <a:gd name="connsiteY1" fmla="*/ 14666 h 15836"/>
                  <a:gd name="connsiteX2" fmla="*/ 826 w 13943"/>
                  <a:gd name="connsiteY2" fmla="*/ 9686 h 15836"/>
                  <a:gd name="connsiteX3" fmla="*/ 5524 w 13943"/>
                  <a:gd name="connsiteY3" fmla="*/ 13546 h 15836"/>
                  <a:gd name="connsiteX4" fmla="*/ 10786 w 13943"/>
                  <a:gd name="connsiteY4" fmla="*/ 0 h 15836"/>
                  <a:gd name="connsiteX0" fmla="*/ 10786 w 13943"/>
                  <a:gd name="connsiteY0" fmla="*/ 0 h 15836"/>
                  <a:gd name="connsiteX1" fmla="*/ 1406 w 13943"/>
                  <a:gd name="connsiteY1" fmla="*/ 14666 h 15836"/>
                  <a:gd name="connsiteX2" fmla="*/ 826 w 13943"/>
                  <a:gd name="connsiteY2" fmla="*/ 9686 h 15836"/>
                  <a:gd name="connsiteX3" fmla="*/ 5524 w 13943"/>
                  <a:gd name="connsiteY3" fmla="*/ 13546 h 15836"/>
                  <a:gd name="connsiteX4" fmla="*/ 10786 w 13943"/>
                  <a:gd name="connsiteY4" fmla="*/ 0 h 15836"/>
                  <a:gd name="connsiteX0" fmla="*/ 10786 w 13943"/>
                  <a:gd name="connsiteY0" fmla="*/ 0 h 15836"/>
                  <a:gd name="connsiteX1" fmla="*/ 1406 w 13943"/>
                  <a:gd name="connsiteY1" fmla="*/ 14666 h 15836"/>
                  <a:gd name="connsiteX2" fmla="*/ 826 w 13943"/>
                  <a:gd name="connsiteY2" fmla="*/ 9686 h 15836"/>
                  <a:gd name="connsiteX3" fmla="*/ 5524 w 13943"/>
                  <a:gd name="connsiteY3" fmla="*/ 13546 h 15836"/>
                  <a:gd name="connsiteX4" fmla="*/ 10786 w 13943"/>
                  <a:gd name="connsiteY4" fmla="*/ 0 h 15836"/>
                  <a:gd name="connsiteX0" fmla="*/ 10786 w 13826"/>
                  <a:gd name="connsiteY0" fmla="*/ 0 h 15864"/>
                  <a:gd name="connsiteX1" fmla="*/ 1406 w 13826"/>
                  <a:gd name="connsiteY1" fmla="*/ 14666 h 15864"/>
                  <a:gd name="connsiteX2" fmla="*/ 826 w 13826"/>
                  <a:gd name="connsiteY2" fmla="*/ 9686 h 15864"/>
                  <a:gd name="connsiteX3" fmla="*/ 5524 w 13826"/>
                  <a:gd name="connsiteY3" fmla="*/ 13546 h 15864"/>
                  <a:gd name="connsiteX4" fmla="*/ 10786 w 13826"/>
                  <a:gd name="connsiteY4" fmla="*/ 0 h 15864"/>
                  <a:gd name="connsiteX0" fmla="*/ 10674 w 13494"/>
                  <a:gd name="connsiteY0" fmla="*/ 0 h 16431"/>
                  <a:gd name="connsiteX1" fmla="*/ 1294 w 13494"/>
                  <a:gd name="connsiteY1" fmla="*/ 14666 h 16431"/>
                  <a:gd name="connsiteX2" fmla="*/ 714 w 13494"/>
                  <a:gd name="connsiteY2" fmla="*/ 9686 h 16431"/>
                  <a:gd name="connsiteX3" fmla="*/ 5412 w 13494"/>
                  <a:gd name="connsiteY3" fmla="*/ 13546 h 16431"/>
                  <a:gd name="connsiteX4" fmla="*/ 10674 w 13494"/>
                  <a:gd name="connsiteY4" fmla="*/ 0 h 16431"/>
                  <a:gd name="connsiteX0" fmla="*/ 10740 w 13555"/>
                  <a:gd name="connsiteY0" fmla="*/ 0 h 15769"/>
                  <a:gd name="connsiteX1" fmla="*/ 1360 w 13555"/>
                  <a:gd name="connsiteY1" fmla="*/ 14666 h 15769"/>
                  <a:gd name="connsiteX2" fmla="*/ 780 w 13555"/>
                  <a:gd name="connsiteY2" fmla="*/ 9686 h 15769"/>
                  <a:gd name="connsiteX3" fmla="*/ 5478 w 13555"/>
                  <a:gd name="connsiteY3" fmla="*/ 13546 h 15769"/>
                  <a:gd name="connsiteX4" fmla="*/ 10740 w 13555"/>
                  <a:gd name="connsiteY4" fmla="*/ 0 h 15769"/>
                  <a:gd name="connsiteX0" fmla="*/ 10740 w 13966"/>
                  <a:gd name="connsiteY0" fmla="*/ 0 h 15884"/>
                  <a:gd name="connsiteX1" fmla="*/ 1360 w 13966"/>
                  <a:gd name="connsiteY1" fmla="*/ 14666 h 15884"/>
                  <a:gd name="connsiteX2" fmla="*/ 780 w 13966"/>
                  <a:gd name="connsiteY2" fmla="*/ 9686 h 15884"/>
                  <a:gd name="connsiteX3" fmla="*/ 5478 w 13966"/>
                  <a:gd name="connsiteY3" fmla="*/ 13546 h 15884"/>
                  <a:gd name="connsiteX4" fmla="*/ 10740 w 13966"/>
                  <a:gd name="connsiteY4" fmla="*/ 0 h 15884"/>
                  <a:gd name="connsiteX0" fmla="*/ 10740 w 14105"/>
                  <a:gd name="connsiteY0" fmla="*/ 0 h 15862"/>
                  <a:gd name="connsiteX1" fmla="*/ 1360 w 14105"/>
                  <a:gd name="connsiteY1" fmla="*/ 14666 h 15862"/>
                  <a:gd name="connsiteX2" fmla="*/ 780 w 14105"/>
                  <a:gd name="connsiteY2" fmla="*/ 9686 h 15862"/>
                  <a:gd name="connsiteX3" fmla="*/ 5478 w 14105"/>
                  <a:gd name="connsiteY3" fmla="*/ 13546 h 15862"/>
                  <a:gd name="connsiteX4" fmla="*/ 10740 w 14105"/>
                  <a:gd name="connsiteY4" fmla="*/ 0 h 15862"/>
                  <a:gd name="connsiteX0" fmla="*/ 10665 w 14030"/>
                  <a:gd name="connsiteY0" fmla="*/ 0 h 15861"/>
                  <a:gd name="connsiteX1" fmla="*/ 1285 w 14030"/>
                  <a:gd name="connsiteY1" fmla="*/ 14666 h 15861"/>
                  <a:gd name="connsiteX2" fmla="*/ 705 w 14030"/>
                  <a:gd name="connsiteY2" fmla="*/ 9686 h 15861"/>
                  <a:gd name="connsiteX3" fmla="*/ 5403 w 14030"/>
                  <a:gd name="connsiteY3" fmla="*/ 13546 h 15861"/>
                  <a:gd name="connsiteX4" fmla="*/ 10665 w 14030"/>
                  <a:gd name="connsiteY4" fmla="*/ 0 h 15861"/>
                  <a:gd name="connsiteX0" fmla="*/ 10654 w 13995"/>
                  <a:gd name="connsiteY0" fmla="*/ 0 h 15933"/>
                  <a:gd name="connsiteX1" fmla="*/ 1274 w 13995"/>
                  <a:gd name="connsiteY1" fmla="*/ 14666 h 15933"/>
                  <a:gd name="connsiteX2" fmla="*/ 694 w 13995"/>
                  <a:gd name="connsiteY2" fmla="*/ 9686 h 15933"/>
                  <a:gd name="connsiteX3" fmla="*/ 5392 w 13995"/>
                  <a:gd name="connsiteY3" fmla="*/ 13546 h 15933"/>
                  <a:gd name="connsiteX4" fmla="*/ 10654 w 13995"/>
                  <a:gd name="connsiteY4" fmla="*/ 0 h 15933"/>
                  <a:gd name="connsiteX0" fmla="*/ 10654 w 13823"/>
                  <a:gd name="connsiteY0" fmla="*/ 0 h 15944"/>
                  <a:gd name="connsiteX1" fmla="*/ 1274 w 13823"/>
                  <a:gd name="connsiteY1" fmla="*/ 14666 h 15944"/>
                  <a:gd name="connsiteX2" fmla="*/ 694 w 13823"/>
                  <a:gd name="connsiteY2" fmla="*/ 9686 h 15944"/>
                  <a:gd name="connsiteX3" fmla="*/ 5392 w 13823"/>
                  <a:gd name="connsiteY3" fmla="*/ 13546 h 15944"/>
                  <a:gd name="connsiteX4" fmla="*/ 10654 w 13823"/>
                  <a:gd name="connsiteY4" fmla="*/ 0 h 15944"/>
                  <a:gd name="connsiteX0" fmla="*/ 10654 w 13823"/>
                  <a:gd name="connsiteY0" fmla="*/ 0 h 15944"/>
                  <a:gd name="connsiteX1" fmla="*/ 1274 w 13823"/>
                  <a:gd name="connsiteY1" fmla="*/ 14666 h 15944"/>
                  <a:gd name="connsiteX2" fmla="*/ 694 w 13823"/>
                  <a:gd name="connsiteY2" fmla="*/ 9686 h 15944"/>
                  <a:gd name="connsiteX3" fmla="*/ 5392 w 13823"/>
                  <a:gd name="connsiteY3" fmla="*/ 13546 h 15944"/>
                  <a:gd name="connsiteX4" fmla="*/ 10654 w 13823"/>
                  <a:gd name="connsiteY4" fmla="*/ 0 h 15944"/>
                  <a:gd name="connsiteX0" fmla="*/ 10669 w 13300"/>
                  <a:gd name="connsiteY0" fmla="*/ 0 h 15095"/>
                  <a:gd name="connsiteX1" fmla="*/ 1289 w 13300"/>
                  <a:gd name="connsiteY1" fmla="*/ 14666 h 15095"/>
                  <a:gd name="connsiteX2" fmla="*/ 77 w 13300"/>
                  <a:gd name="connsiteY2" fmla="*/ 11054 h 15095"/>
                  <a:gd name="connsiteX3" fmla="*/ 709 w 13300"/>
                  <a:gd name="connsiteY3" fmla="*/ 9686 h 15095"/>
                  <a:gd name="connsiteX4" fmla="*/ 5407 w 13300"/>
                  <a:gd name="connsiteY4" fmla="*/ 13546 h 15095"/>
                  <a:gd name="connsiteX5" fmla="*/ 10669 w 13300"/>
                  <a:gd name="connsiteY5" fmla="*/ 0 h 15095"/>
                  <a:gd name="connsiteX0" fmla="*/ 10487 w 13112"/>
                  <a:gd name="connsiteY0" fmla="*/ 0 h 14995"/>
                  <a:gd name="connsiteX1" fmla="*/ 1107 w 13112"/>
                  <a:gd name="connsiteY1" fmla="*/ 14666 h 14995"/>
                  <a:gd name="connsiteX2" fmla="*/ 219 w 13112"/>
                  <a:gd name="connsiteY2" fmla="*/ 10176 h 14995"/>
                  <a:gd name="connsiteX3" fmla="*/ 527 w 13112"/>
                  <a:gd name="connsiteY3" fmla="*/ 9686 h 14995"/>
                  <a:gd name="connsiteX4" fmla="*/ 5225 w 13112"/>
                  <a:gd name="connsiteY4" fmla="*/ 13546 h 14995"/>
                  <a:gd name="connsiteX5" fmla="*/ 10487 w 13112"/>
                  <a:gd name="connsiteY5" fmla="*/ 0 h 14995"/>
                  <a:gd name="connsiteX0" fmla="*/ 10696 w 13321"/>
                  <a:gd name="connsiteY0" fmla="*/ 0 h 14997"/>
                  <a:gd name="connsiteX1" fmla="*/ 1316 w 13321"/>
                  <a:gd name="connsiteY1" fmla="*/ 14666 h 14997"/>
                  <a:gd name="connsiteX2" fmla="*/ 428 w 13321"/>
                  <a:gd name="connsiteY2" fmla="*/ 10176 h 14997"/>
                  <a:gd name="connsiteX3" fmla="*/ 736 w 13321"/>
                  <a:gd name="connsiteY3" fmla="*/ 9686 h 14997"/>
                  <a:gd name="connsiteX4" fmla="*/ 5434 w 13321"/>
                  <a:gd name="connsiteY4" fmla="*/ 13546 h 14997"/>
                  <a:gd name="connsiteX5" fmla="*/ 10696 w 13321"/>
                  <a:gd name="connsiteY5" fmla="*/ 0 h 14997"/>
                  <a:gd name="connsiteX0" fmla="*/ 10696 w 13321"/>
                  <a:gd name="connsiteY0" fmla="*/ 0 h 14997"/>
                  <a:gd name="connsiteX1" fmla="*/ 1316 w 13321"/>
                  <a:gd name="connsiteY1" fmla="*/ 14666 h 14997"/>
                  <a:gd name="connsiteX2" fmla="*/ 428 w 13321"/>
                  <a:gd name="connsiteY2" fmla="*/ 10176 h 14997"/>
                  <a:gd name="connsiteX3" fmla="*/ 838 w 13321"/>
                  <a:gd name="connsiteY3" fmla="*/ 10735 h 14997"/>
                  <a:gd name="connsiteX4" fmla="*/ 5434 w 13321"/>
                  <a:gd name="connsiteY4" fmla="*/ 13546 h 14997"/>
                  <a:gd name="connsiteX5" fmla="*/ 10696 w 13321"/>
                  <a:gd name="connsiteY5" fmla="*/ 0 h 14997"/>
                  <a:gd name="connsiteX0" fmla="*/ 10696 w 13321"/>
                  <a:gd name="connsiteY0" fmla="*/ 0 h 14997"/>
                  <a:gd name="connsiteX1" fmla="*/ 1316 w 13321"/>
                  <a:gd name="connsiteY1" fmla="*/ 14666 h 14997"/>
                  <a:gd name="connsiteX2" fmla="*/ 428 w 13321"/>
                  <a:gd name="connsiteY2" fmla="*/ 10176 h 14997"/>
                  <a:gd name="connsiteX3" fmla="*/ 838 w 13321"/>
                  <a:gd name="connsiteY3" fmla="*/ 10735 h 14997"/>
                  <a:gd name="connsiteX4" fmla="*/ 5434 w 13321"/>
                  <a:gd name="connsiteY4" fmla="*/ 13546 h 14997"/>
                  <a:gd name="connsiteX5" fmla="*/ 10696 w 13321"/>
                  <a:gd name="connsiteY5" fmla="*/ 0 h 14997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492 w 13379"/>
                  <a:gd name="connsiteY4" fmla="*/ 13546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492 w 13379"/>
                  <a:gd name="connsiteY4" fmla="*/ 13546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492 w 13379"/>
                  <a:gd name="connsiteY4" fmla="*/ 13546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492 w 13379"/>
                  <a:gd name="connsiteY4" fmla="*/ 13546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492 w 13379"/>
                  <a:gd name="connsiteY4" fmla="*/ 13546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350 w 13379"/>
                  <a:gd name="connsiteY4" fmla="*/ 13670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350 w 13379"/>
                  <a:gd name="connsiteY4" fmla="*/ 13670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350 w 13379"/>
                  <a:gd name="connsiteY4" fmla="*/ 13670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350 w 13379"/>
                  <a:gd name="connsiteY4" fmla="*/ 13670 h 14992"/>
                  <a:gd name="connsiteX5" fmla="*/ 10754 w 13379"/>
                  <a:gd name="connsiteY5" fmla="*/ 0 h 14992"/>
                  <a:gd name="connsiteX0" fmla="*/ 10754 w 13379"/>
                  <a:gd name="connsiteY0" fmla="*/ 0 h 14992"/>
                  <a:gd name="connsiteX1" fmla="*/ 1374 w 13379"/>
                  <a:gd name="connsiteY1" fmla="*/ 14666 h 14992"/>
                  <a:gd name="connsiteX2" fmla="*/ 486 w 13379"/>
                  <a:gd name="connsiteY2" fmla="*/ 10176 h 14992"/>
                  <a:gd name="connsiteX3" fmla="*/ 896 w 13379"/>
                  <a:gd name="connsiteY3" fmla="*/ 10735 h 14992"/>
                  <a:gd name="connsiteX4" fmla="*/ 5350 w 13379"/>
                  <a:gd name="connsiteY4" fmla="*/ 13670 h 14992"/>
                  <a:gd name="connsiteX5" fmla="*/ 10754 w 13379"/>
                  <a:gd name="connsiteY5" fmla="*/ 0 h 14992"/>
                  <a:gd name="connsiteX0" fmla="*/ 10780 w 13925"/>
                  <a:gd name="connsiteY0" fmla="*/ 0 h 15918"/>
                  <a:gd name="connsiteX1" fmla="*/ 1400 w 13925"/>
                  <a:gd name="connsiteY1" fmla="*/ 14666 h 15918"/>
                  <a:gd name="connsiteX2" fmla="*/ 512 w 13925"/>
                  <a:gd name="connsiteY2" fmla="*/ 10176 h 15918"/>
                  <a:gd name="connsiteX3" fmla="*/ 922 w 13925"/>
                  <a:gd name="connsiteY3" fmla="*/ 10735 h 15918"/>
                  <a:gd name="connsiteX4" fmla="*/ 5376 w 13925"/>
                  <a:gd name="connsiteY4" fmla="*/ 13670 h 15918"/>
                  <a:gd name="connsiteX5" fmla="*/ 10780 w 13925"/>
                  <a:gd name="connsiteY5" fmla="*/ 0 h 15918"/>
                  <a:gd name="connsiteX0" fmla="*/ 10607 w 13752"/>
                  <a:gd name="connsiteY0" fmla="*/ 0 h 15918"/>
                  <a:gd name="connsiteX1" fmla="*/ 1227 w 13752"/>
                  <a:gd name="connsiteY1" fmla="*/ 14666 h 15918"/>
                  <a:gd name="connsiteX2" fmla="*/ 339 w 13752"/>
                  <a:gd name="connsiteY2" fmla="*/ 10176 h 15918"/>
                  <a:gd name="connsiteX3" fmla="*/ 749 w 13752"/>
                  <a:gd name="connsiteY3" fmla="*/ 10735 h 15918"/>
                  <a:gd name="connsiteX4" fmla="*/ 5203 w 13752"/>
                  <a:gd name="connsiteY4" fmla="*/ 13670 h 15918"/>
                  <a:gd name="connsiteX5" fmla="*/ 10607 w 13752"/>
                  <a:gd name="connsiteY5" fmla="*/ 0 h 15918"/>
                  <a:gd name="connsiteX0" fmla="*/ 10607 w 13752"/>
                  <a:gd name="connsiteY0" fmla="*/ 0 h 15918"/>
                  <a:gd name="connsiteX1" fmla="*/ 1227 w 13752"/>
                  <a:gd name="connsiteY1" fmla="*/ 14666 h 15918"/>
                  <a:gd name="connsiteX2" fmla="*/ 339 w 13752"/>
                  <a:gd name="connsiteY2" fmla="*/ 10176 h 15918"/>
                  <a:gd name="connsiteX3" fmla="*/ 749 w 13752"/>
                  <a:gd name="connsiteY3" fmla="*/ 10735 h 15918"/>
                  <a:gd name="connsiteX4" fmla="*/ 5203 w 13752"/>
                  <a:gd name="connsiteY4" fmla="*/ 13670 h 15918"/>
                  <a:gd name="connsiteX5" fmla="*/ 10607 w 13752"/>
                  <a:gd name="connsiteY5" fmla="*/ 0 h 15918"/>
                  <a:gd name="connsiteX0" fmla="*/ 10607 w 13752"/>
                  <a:gd name="connsiteY0" fmla="*/ 0 h 15918"/>
                  <a:gd name="connsiteX1" fmla="*/ 1227 w 13752"/>
                  <a:gd name="connsiteY1" fmla="*/ 14666 h 15918"/>
                  <a:gd name="connsiteX2" fmla="*/ 339 w 13752"/>
                  <a:gd name="connsiteY2" fmla="*/ 10176 h 15918"/>
                  <a:gd name="connsiteX3" fmla="*/ 749 w 13752"/>
                  <a:gd name="connsiteY3" fmla="*/ 10735 h 15918"/>
                  <a:gd name="connsiteX4" fmla="*/ 5203 w 13752"/>
                  <a:gd name="connsiteY4" fmla="*/ 13670 h 15918"/>
                  <a:gd name="connsiteX5" fmla="*/ 10607 w 13752"/>
                  <a:gd name="connsiteY5" fmla="*/ 0 h 15918"/>
                  <a:gd name="connsiteX0" fmla="*/ 10468 w 13613"/>
                  <a:gd name="connsiteY0" fmla="*/ 0 h 15918"/>
                  <a:gd name="connsiteX1" fmla="*/ 1088 w 13613"/>
                  <a:gd name="connsiteY1" fmla="*/ 14666 h 15918"/>
                  <a:gd name="connsiteX2" fmla="*/ 200 w 13613"/>
                  <a:gd name="connsiteY2" fmla="*/ 10176 h 15918"/>
                  <a:gd name="connsiteX3" fmla="*/ 617 w 13613"/>
                  <a:gd name="connsiteY3" fmla="*/ 10252 h 15918"/>
                  <a:gd name="connsiteX4" fmla="*/ 5064 w 13613"/>
                  <a:gd name="connsiteY4" fmla="*/ 13670 h 15918"/>
                  <a:gd name="connsiteX5" fmla="*/ 10468 w 13613"/>
                  <a:gd name="connsiteY5" fmla="*/ 0 h 15918"/>
                  <a:gd name="connsiteX0" fmla="*/ 10468 w 13613"/>
                  <a:gd name="connsiteY0" fmla="*/ 0 h 15918"/>
                  <a:gd name="connsiteX1" fmla="*/ 1088 w 13613"/>
                  <a:gd name="connsiteY1" fmla="*/ 14666 h 15918"/>
                  <a:gd name="connsiteX2" fmla="*/ 200 w 13613"/>
                  <a:gd name="connsiteY2" fmla="*/ 10176 h 15918"/>
                  <a:gd name="connsiteX3" fmla="*/ 617 w 13613"/>
                  <a:gd name="connsiteY3" fmla="*/ 10252 h 15918"/>
                  <a:gd name="connsiteX4" fmla="*/ 5064 w 13613"/>
                  <a:gd name="connsiteY4" fmla="*/ 13670 h 15918"/>
                  <a:gd name="connsiteX5" fmla="*/ 10468 w 13613"/>
                  <a:gd name="connsiteY5" fmla="*/ 0 h 15918"/>
                  <a:gd name="connsiteX0" fmla="*/ 10468 w 13613"/>
                  <a:gd name="connsiteY0" fmla="*/ 0 h 15918"/>
                  <a:gd name="connsiteX1" fmla="*/ 1088 w 13613"/>
                  <a:gd name="connsiteY1" fmla="*/ 14666 h 15918"/>
                  <a:gd name="connsiteX2" fmla="*/ 200 w 13613"/>
                  <a:gd name="connsiteY2" fmla="*/ 10176 h 15918"/>
                  <a:gd name="connsiteX3" fmla="*/ 617 w 13613"/>
                  <a:gd name="connsiteY3" fmla="*/ 10252 h 15918"/>
                  <a:gd name="connsiteX4" fmla="*/ 5064 w 13613"/>
                  <a:gd name="connsiteY4" fmla="*/ 13670 h 15918"/>
                  <a:gd name="connsiteX5" fmla="*/ 10468 w 13613"/>
                  <a:gd name="connsiteY5" fmla="*/ 0 h 15918"/>
                  <a:gd name="connsiteX0" fmla="*/ 10646 w 13791"/>
                  <a:gd name="connsiteY0" fmla="*/ 0 h 15918"/>
                  <a:gd name="connsiteX1" fmla="*/ 1266 w 13791"/>
                  <a:gd name="connsiteY1" fmla="*/ 14666 h 15918"/>
                  <a:gd name="connsiteX2" fmla="*/ 378 w 13791"/>
                  <a:gd name="connsiteY2" fmla="*/ 10176 h 15918"/>
                  <a:gd name="connsiteX3" fmla="*/ 795 w 13791"/>
                  <a:gd name="connsiteY3" fmla="*/ 10252 h 15918"/>
                  <a:gd name="connsiteX4" fmla="*/ 5242 w 13791"/>
                  <a:gd name="connsiteY4" fmla="*/ 13670 h 15918"/>
                  <a:gd name="connsiteX5" fmla="*/ 10646 w 13791"/>
                  <a:gd name="connsiteY5" fmla="*/ 0 h 15918"/>
                  <a:gd name="connsiteX0" fmla="*/ 10646 w 13791"/>
                  <a:gd name="connsiteY0" fmla="*/ 0 h 15918"/>
                  <a:gd name="connsiteX1" fmla="*/ 1266 w 13791"/>
                  <a:gd name="connsiteY1" fmla="*/ 14666 h 15918"/>
                  <a:gd name="connsiteX2" fmla="*/ 378 w 13791"/>
                  <a:gd name="connsiteY2" fmla="*/ 10176 h 15918"/>
                  <a:gd name="connsiteX3" fmla="*/ 795 w 13791"/>
                  <a:gd name="connsiteY3" fmla="*/ 10252 h 15918"/>
                  <a:gd name="connsiteX4" fmla="*/ 5242 w 13791"/>
                  <a:gd name="connsiteY4" fmla="*/ 13670 h 15918"/>
                  <a:gd name="connsiteX5" fmla="*/ 10646 w 13791"/>
                  <a:gd name="connsiteY5" fmla="*/ 0 h 15918"/>
                  <a:gd name="connsiteX0" fmla="*/ 10646 w 13791"/>
                  <a:gd name="connsiteY0" fmla="*/ 0 h 15918"/>
                  <a:gd name="connsiteX1" fmla="*/ 1266 w 13791"/>
                  <a:gd name="connsiteY1" fmla="*/ 14666 h 15918"/>
                  <a:gd name="connsiteX2" fmla="*/ 378 w 13791"/>
                  <a:gd name="connsiteY2" fmla="*/ 10176 h 15918"/>
                  <a:gd name="connsiteX3" fmla="*/ 795 w 13791"/>
                  <a:gd name="connsiteY3" fmla="*/ 10252 h 15918"/>
                  <a:gd name="connsiteX4" fmla="*/ 5242 w 13791"/>
                  <a:gd name="connsiteY4" fmla="*/ 13670 h 15918"/>
                  <a:gd name="connsiteX5" fmla="*/ 10646 w 13791"/>
                  <a:gd name="connsiteY5" fmla="*/ 0 h 15918"/>
                  <a:gd name="connsiteX0" fmla="*/ 10646 w 13791"/>
                  <a:gd name="connsiteY0" fmla="*/ 0 h 15918"/>
                  <a:gd name="connsiteX1" fmla="*/ 1266 w 13791"/>
                  <a:gd name="connsiteY1" fmla="*/ 14666 h 15918"/>
                  <a:gd name="connsiteX2" fmla="*/ 378 w 13791"/>
                  <a:gd name="connsiteY2" fmla="*/ 10176 h 15918"/>
                  <a:gd name="connsiteX3" fmla="*/ 795 w 13791"/>
                  <a:gd name="connsiteY3" fmla="*/ 10252 h 15918"/>
                  <a:gd name="connsiteX4" fmla="*/ 5242 w 13791"/>
                  <a:gd name="connsiteY4" fmla="*/ 13670 h 15918"/>
                  <a:gd name="connsiteX5" fmla="*/ 10646 w 13791"/>
                  <a:gd name="connsiteY5" fmla="*/ 0 h 1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91" h="15918">
                    <a:moveTo>
                      <a:pt x="10646" y="0"/>
                    </a:moveTo>
                    <a:cubicBezTo>
                      <a:pt x="19584" y="6895"/>
                      <a:pt x="7244" y="20022"/>
                      <a:pt x="1266" y="14666"/>
                    </a:cubicBezTo>
                    <a:cubicBezTo>
                      <a:pt x="-528" y="13058"/>
                      <a:pt x="-5" y="10809"/>
                      <a:pt x="378" y="10176"/>
                    </a:cubicBezTo>
                    <a:cubicBezTo>
                      <a:pt x="674" y="9687"/>
                      <a:pt x="844" y="9848"/>
                      <a:pt x="795" y="10252"/>
                    </a:cubicBezTo>
                    <a:cubicBezTo>
                      <a:pt x="727" y="10813"/>
                      <a:pt x="1245" y="15084"/>
                      <a:pt x="5242" y="13670"/>
                    </a:cubicBezTo>
                    <a:cubicBezTo>
                      <a:pt x="12621" y="11060"/>
                      <a:pt x="13815" y="2025"/>
                      <a:pt x="1064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231" name="Forma Livre: Forma 106"/>
              <p:cNvSpPr/>
              <p:nvPr/>
            </p:nvSpPr>
            <p:spPr>
              <a:xfrm>
                <a:off x="1712422" y="1314517"/>
                <a:ext cx="3349432" cy="4959833"/>
              </a:xfrm>
              <a:custGeom>
                <a:avLst/>
                <a:gdLst>
                  <a:gd name="connsiteX0" fmla="*/ 2805627 w 3439663"/>
                  <a:gd name="connsiteY0" fmla="*/ 79734 h 3777416"/>
                  <a:gd name="connsiteX1" fmla="*/ 3300927 w 3439663"/>
                  <a:gd name="connsiteY1" fmla="*/ 479784 h 3777416"/>
                  <a:gd name="connsiteX2" fmla="*/ 867289 w 3439663"/>
                  <a:gd name="connsiteY2" fmla="*/ 1232259 h 3777416"/>
                  <a:gd name="connsiteX3" fmla="*/ 1410214 w 3439663"/>
                  <a:gd name="connsiteY3" fmla="*/ 3765909 h 3777416"/>
                  <a:gd name="connsiteX4" fmla="*/ 24327 w 3439663"/>
                  <a:gd name="connsiteY4" fmla="*/ 2084746 h 3777416"/>
                  <a:gd name="connsiteX5" fmla="*/ 2805627 w 3439663"/>
                  <a:gd name="connsiteY5" fmla="*/ 79734 h 3777416"/>
                  <a:gd name="connsiteX0" fmla="*/ 2983090 w 3502988"/>
                  <a:gd name="connsiteY0" fmla="*/ 90143 h 3692441"/>
                  <a:gd name="connsiteX1" fmla="*/ 3306940 w 3502988"/>
                  <a:gd name="connsiteY1" fmla="*/ 394943 h 3692441"/>
                  <a:gd name="connsiteX2" fmla="*/ 873302 w 3502988"/>
                  <a:gd name="connsiteY2" fmla="*/ 1147418 h 3692441"/>
                  <a:gd name="connsiteX3" fmla="*/ 1416227 w 3502988"/>
                  <a:gd name="connsiteY3" fmla="*/ 3681068 h 3692441"/>
                  <a:gd name="connsiteX4" fmla="*/ 30340 w 3502988"/>
                  <a:gd name="connsiteY4" fmla="*/ 1999905 h 3692441"/>
                  <a:gd name="connsiteX5" fmla="*/ 2983090 w 3502988"/>
                  <a:gd name="connsiteY5" fmla="*/ 90143 h 3692441"/>
                  <a:gd name="connsiteX0" fmla="*/ 2983090 w 3475214"/>
                  <a:gd name="connsiteY0" fmla="*/ 23950 h 3626248"/>
                  <a:gd name="connsiteX1" fmla="*/ 3306940 w 3475214"/>
                  <a:gd name="connsiteY1" fmla="*/ 328750 h 3626248"/>
                  <a:gd name="connsiteX2" fmla="*/ 873302 w 3475214"/>
                  <a:gd name="connsiteY2" fmla="*/ 1081225 h 3626248"/>
                  <a:gd name="connsiteX3" fmla="*/ 1416227 w 3475214"/>
                  <a:gd name="connsiteY3" fmla="*/ 3614875 h 3626248"/>
                  <a:gd name="connsiteX4" fmla="*/ 30340 w 3475214"/>
                  <a:gd name="connsiteY4" fmla="*/ 1933712 h 3626248"/>
                  <a:gd name="connsiteX5" fmla="*/ 2983090 w 3475214"/>
                  <a:gd name="connsiteY5" fmla="*/ 23950 h 3626248"/>
                  <a:gd name="connsiteX0" fmla="*/ 2864771 w 3379441"/>
                  <a:gd name="connsiteY0" fmla="*/ 163861 h 3800415"/>
                  <a:gd name="connsiteX1" fmla="*/ 3188621 w 3379441"/>
                  <a:gd name="connsiteY1" fmla="*/ 468661 h 3800415"/>
                  <a:gd name="connsiteX2" fmla="*/ 754983 w 3379441"/>
                  <a:gd name="connsiteY2" fmla="*/ 1221136 h 3800415"/>
                  <a:gd name="connsiteX3" fmla="*/ 1297908 w 3379441"/>
                  <a:gd name="connsiteY3" fmla="*/ 3754786 h 3800415"/>
                  <a:gd name="connsiteX4" fmla="*/ 32671 w 3379441"/>
                  <a:gd name="connsiteY4" fmla="*/ 3115023 h 3800415"/>
                  <a:gd name="connsiteX5" fmla="*/ 2864771 w 3379441"/>
                  <a:gd name="connsiteY5" fmla="*/ 163861 h 3800415"/>
                  <a:gd name="connsiteX0" fmla="*/ 2947878 w 3462548"/>
                  <a:gd name="connsiteY0" fmla="*/ 163861 h 4518023"/>
                  <a:gd name="connsiteX1" fmla="*/ 3271728 w 3462548"/>
                  <a:gd name="connsiteY1" fmla="*/ 468661 h 4518023"/>
                  <a:gd name="connsiteX2" fmla="*/ 838090 w 3462548"/>
                  <a:gd name="connsiteY2" fmla="*/ 1221136 h 4518023"/>
                  <a:gd name="connsiteX3" fmla="*/ 1381015 w 3462548"/>
                  <a:gd name="connsiteY3" fmla="*/ 3754786 h 4518023"/>
                  <a:gd name="connsiteX4" fmla="*/ 115778 w 3462548"/>
                  <a:gd name="connsiteY4" fmla="*/ 3115023 h 4518023"/>
                  <a:gd name="connsiteX5" fmla="*/ 2947878 w 3462548"/>
                  <a:gd name="connsiteY5" fmla="*/ 163861 h 4518023"/>
                  <a:gd name="connsiteX0" fmla="*/ 2897666 w 3392984"/>
                  <a:gd name="connsiteY0" fmla="*/ 164825 h 3794917"/>
                  <a:gd name="connsiteX1" fmla="*/ 3189766 w 3392984"/>
                  <a:gd name="connsiteY1" fmla="*/ 463275 h 3794917"/>
                  <a:gd name="connsiteX2" fmla="*/ 756128 w 3392984"/>
                  <a:gd name="connsiteY2" fmla="*/ 1215750 h 3794917"/>
                  <a:gd name="connsiteX3" fmla="*/ 1299053 w 3392984"/>
                  <a:gd name="connsiteY3" fmla="*/ 3749400 h 3794917"/>
                  <a:gd name="connsiteX4" fmla="*/ 33816 w 3392984"/>
                  <a:gd name="connsiteY4" fmla="*/ 3109637 h 3794917"/>
                  <a:gd name="connsiteX5" fmla="*/ 2897666 w 3392984"/>
                  <a:gd name="connsiteY5" fmla="*/ 164825 h 3794917"/>
                  <a:gd name="connsiteX0" fmla="*/ 2897666 w 3474433"/>
                  <a:gd name="connsiteY0" fmla="*/ 71719 h 3701811"/>
                  <a:gd name="connsiteX1" fmla="*/ 3189766 w 3474433"/>
                  <a:gd name="connsiteY1" fmla="*/ 370169 h 3701811"/>
                  <a:gd name="connsiteX2" fmla="*/ 756128 w 3474433"/>
                  <a:gd name="connsiteY2" fmla="*/ 1122644 h 3701811"/>
                  <a:gd name="connsiteX3" fmla="*/ 1299053 w 3474433"/>
                  <a:gd name="connsiteY3" fmla="*/ 3656294 h 3701811"/>
                  <a:gd name="connsiteX4" fmla="*/ 33816 w 3474433"/>
                  <a:gd name="connsiteY4" fmla="*/ 3016531 h 3701811"/>
                  <a:gd name="connsiteX5" fmla="*/ 2897666 w 3474433"/>
                  <a:gd name="connsiteY5" fmla="*/ 71719 h 3701811"/>
                  <a:gd name="connsiteX0" fmla="*/ 2897666 w 4359230"/>
                  <a:gd name="connsiteY0" fmla="*/ 23879 h 3653971"/>
                  <a:gd name="connsiteX1" fmla="*/ 3189766 w 4359230"/>
                  <a:gd name="connsiteY1" fmla="*/ 322329 h 3653971"/>
                  <a:gd name="connsiteX2" fmla="*/ 756128 w 4359230"/>
                  <a:gd name="connsiteY2" fmla="*/ 1074804 h 3653971"/>
                  <a:gd name="connsiteX3" fmla="*/ 1299053 w 4359230"/>
                  <a:gd name="connsiteY3" fmla="*/ 3608454 h 3653971"/>
                  <a:gd name="connsiteX4" fmla="*/ 33816 w 4359230"/>
                  <a:gd name="connsiteY4" fmla="*/ 2968691 h 3653971"/>
                  <a:gd name="connsiteX5" fmla="*/ 2897666 w 4359230"/>
                  <a:gd name="connsiteY5" fmla="*/ 23879 h 3653971"/>
                  <a:gd name="connsiteX0" fmla="*/ 2978750 w 4440314"/>
                  <a:gd name="connsiteY0" fmla="*/ 23273 h 3646264"/>
                  <a:gd name="connsiteX1" fmla="*/ 3270850 w 4440314"/>
                  <a:gd name="connsiteY1" fmla="*/ 321723 h 3646264"/>
                  <a:gd name="connsiteX2" fmla="*/ 837212 w 4440314"/>
                  <a:gd name="connsiteY2" fmla="*/ 1074198 h 3646264"/>
                  <a:gd name="connsiteX3" fmla="*/ 1380137 w 4440314"/>
                  <a:gd name="connsiteY3" fmla="*/ 3607848 h 3646264"/>
                  <a:gd name="connsiteX4" fmla="*/ 114900 w 4440314"/>
                  <a:gd name="connsiteY4" fmla="*/ 2968085 h 3646264"/>
                  <a:gd name="connsiteX5" fmla="*/ 2978750 w 4440314"/>
                  <a:gd name="connsiteY5" fmla="*/ 23273 h 3646264"/>
                  <a:gd name="connsiteX0" fmla="*/ 2869083 w 4330647"/>
                  <a:gd name="connsiteY0" fmla="*/ 25732 h 4890468"/>
                  <a:gd name="connsiteX1" fmla="*/ 3161183 w 4330647"/>
                  <a:gd name="connsiteY1" fmla="*/ 324182 h 4890468"/>
                  <a:gd name="connsiteX2" fmla="*/ 727545 w 4330647"/>
                  <a:gd name="connsiteY2" fmla="*/ 1076657 h 4890468"/>
                  <a:gd name="connsiteX3" fmla="*/ 3043287 w 4330647"/>
                  <a:gd name="connsiteY3" fmla="*/ 4879270 h 4890468"/>
                  <a:gd name="connsiteX4" fmla="*/ 5233 w 4330647"/>
                  <a:gd name="connsiteY4" fmla="*/ 2970544 h 4890468"/>
                  <a:gd name="connsiteX5" fmla="*/ 2869083 w 4330647"/>
                  <a:gd name="connsiteY5" fmla="*/ 25732 h 4890468"/>
                  <a:gd name="connsiteX0" fmla="*/ 2869083 w 4330647"/>
                  <a:gd name="connsiteY0" fmla="*/ 25732 h 4879270"/>
                  <a:gd name="connsiteX1" fmla="*/ 3161183 w 4330647"/>
                  <a:gd name="connsiteY1" fmla="*/ 324182 h 4879270"/>
                  <a:gd name="connsiteX2" fmla="*/ 727545 w 4330647"/>
                  <a:gd name="connsiteY2" fmla="*/ 1076657 h 4879270"/>
                  <a:gd name="connsiteX3" fmla="*/ 3043287 w 4330647"/>
                  <a:gd name="connsiteY3" fmla="*/ 4879270 h 4879270"/>
                  <a:gd name="connsiteX4" fmla="*/ 5233 w 4330647"/>
                  <a:gd name="connsiteY4" fmla="*/ 2970544 h 4879270"/>
                  <a:gd name="connsiteX5" fmla="*/ 2869083 w 4330647"/>
                  <a:gd name="connsiteY5" fmla="*/ 25732 h 4879270"/>
                  <a:gd name="connsiteX0" fmla="*/ 2869083 w 4330647"/>
                  <a:gd name="connsiteY0" fmla="*/ 25732 h 4879270"/>
                  <a:gd name="connsiteX1" fmla="*/ 3161183 w 4330647"/>
                  <a:gd name="connsiteY1" fmla="*/ 324182 h 4879270"/>
                  <a:gd name="connsiteX2" fmla="*/ 727545 w 4330647"/>
                  <a:gd name="connsiteY2" fmla="*/ 1076657 h 4879270"/>
                  <a:gd name="connsiteX3" fmla="*/ 3043287 w 4330647"/>
                  <a:gd name="connsiteY3" fmla="*/ 4879270 h 4879270"/>
                  <a:gd name="connsiteX4" fmla="*/ 5233 w 4330647"/>
                  <a:gd name="connsiteY4" fmla="*/ 2970544 h 4879270"/>
                  <a:gd name="connsiteX5" fmla="*/ 2869083 w 4330647"/>
                  <a:gd name="connsiteY5" fmla="*/ 25732 h 4879270"/>
                  <a:gd name="connsiteX0" fmla="*/ 2964405 w 4425969"/>
                  <a:gd name="connsiteY0" fmla="*/ 25160 h 4878698"/>
                  <a:gd name="connsiteX1" fmla="*/ 3256505 w 4425969"/>
                  <a:gd name="connsiteY1" fmla="*/ 323610 h 4878698"/>
                  <a:gd name="connsiteX2" fmla="*/ 822867 w 4425969"/>
                  <a:gd name="connsiteY2" fmla="*/ 1076085 h 4878698"/>
                  <a:gd name="connsiteX3" fmla="*/ 3138609 w 4425969"/>
                  <a:gd name="connsiteY3" fmla="*/ 4878698 h 4878698"/>
                  <a:gd name="connsiteX4" fmla="*/ 100555 w 4425969"/>
                  <a:gd name="connsiteY4" fmla="*/ 2969972 h 4878698"/>
                  <a:gd name="connsiteX5" fmla="*/ 2964405 w 4425969"/>
                  <a:gd name="connsiteY5" fmla="*/ 25160 h 4878698"/>
                  <a:gd name="connsiteX0" fmla="*/ 2991230 w 3491255"/>
                  <a:gd name="connsiteY0" fmla="*/ 158789 h 5012327"/>
                  <a:gd name="connsiteX1" fmla="*/ 3283330 w 3491255"/>
                  <a:gd name="connsiteY1" fmla="*/ 457239 h 5012327"/>
                  <a:gd name="connsiteX2" fmla="*/ 849692 w 3491255"/>
                  <a:gd name="connsiteY2" fmla="*/ 1209714 h 5012327"/>
                  <a:gd name="connsiteX3" fmla="*/ 3165434 w 3491255"/>
                  <a:gd name="connsiteY3" fmla="*/ 5012327 h 5012327"/>
                  <a:gd name="connsiteX4" fmla="*/ 24744 w 3491255"/>
                  <a:gd name="connsiteY4" fmla="*/ 3019626 h 5012327"/>
                  <a:gd name="connsiteX5" fmla="*/ 2991230 w 3491255"/>
                  <a:gd name="connsiteY5" fmla="*/ 158789 h 5012327"/>
                  <a:gd name="connsiteX0" fmla="*/ 3016275 w 3516300"/>
                  <a:gd name="connsiteY0" fmla="*/ 158789 h 5012327"/>
                  <a:gd name="connsiteX1" fmla="*/ 3308375 w 3516300"/>
                  <a:gd name="connsiteY1" fmla="*/ 457239 h 5012327"/>
                  <a:gd name="connsiteX2" fmla="*/ 874737 w 3516300"/>
                  <a:gd name="connsiteY2" fmla="*/ 1209714 h 5012327"/>
                  <a:gd name="connsiteX3" fmla="*/ 3190479 w 3516300"/>
                  <a:gd name="connsiteY3" fmla="*/ 5012327 h 5012327"/>
                  <a:gd name="connsiteX4" fmla="*/ 49789 w 3516300"/>
                  <a:gd name="connsiteY4" fmla="*/ 3019626 h 5012327"/>
                  <a:gd name="connsiteX5" fmla="*/ 3016275 w 3516300"/>
                  <a:gd name="connsiteY5" fmla="*/ 158789 h 5012327"/>
                  <a:gd name="connsiteX0" fmla="*/ 3018053 w 3518078"/>
                  <a:gd name="connsiteY0" fmla="*/ 158789 h 5012327"/>
                  <a:gd name="connsiteX1" fmla="*/ 3310153 w 3518078"/>
                  <a:gd name="connsiteY1" fmla="*/ 457239 h 5012327"/>
                  <a:gd name="connsiteX2" fmla="*/ 876515 w 3518078"/>
                  <a:gd name="connsiteY2" fmla="*/ 1209714 h 5012327"/>
                  <a:gd name="connsiteX3" fmla="*/ 3192257 w 3518078"/>
                  <a:gd name="connsiteY3" fmla="*/ 5012327 h 5012327"/>
                  <a:gd name="connsiteX4" fmla="*/ 51567 w 3518078"/>
                  <a:gd name="connsiteY4" fmla="*/ 3019626 h 5012327"/>
                  <a:gd name="connsiteX5" fmla="*/ 3018053 w 3518078"/>
                  <a:gd name="connsiteY5" fmla="*/ 158789 h 5012327"/>
                  <a:gd name="connsiteX0" fmla="*/ 3049803 w 3589769"/>
                  <a:gd name="connsiteY0" fmla="*/ 45774 h 4899312"/>
                  <a:gd name="connsiteX1" fmla="*/ 3341903 w 3589769"/>
                  <a:gd name="connsiteY1" fmla="*/ 344224 h 4899312"/>
                  <a:gd name="connsiteX2" fmla="*/ 908265 w 3589769"/>
                  <a:gd name="connsiteY2" fmla="*/ 1096699 h 4899312"/>
                  <a:gd name="connsiteX3" fmla="*/ 3224007 w 3589769"/>
                  <a:gd name="connsiteY3" fmla="*/ 4899312 h 4899312"/>
                  <a:gd name="connsiteX4" fmla="*/ 83317 w 3589769"/>
                  <a:gd name="connsiteY4" fmla="*/ 2906611 h 4899312"/>
                  <a:gd name="connsiteX5" fmla="*/ 3049803 w 3589769"/>
                  <a:gd name="connsiteY5" fmla="*/ 45774 h 4899312"/>
                  <a:gd name="connsiteX0" fmla="*/ 3049803 w 3622847"/>
                  <a:gd name="connsiteY0" fmla="*/ 45774 h 4899312"/>
                  <a:gd name="connsiteX1" fmla="*/ 3341903 w 3622847"/>
                  <a:gd name="connsiteY1" fmla="*/ 344224 h 4899312"/>
                  <a:gd name="connsiteX2" fmla="*/ 435825 w 3622847"/>
                  <a:gd name="connsiteY2" fmla="*/ 2780719 h 4899312"/>
                  <a:gd name="connsiteX3" fmla="*/ 3224007 w 3622847"/>
                  <a:gd name="connsiteY3" fmla="*/ 4899312 h 4899312"/>
                  <a:gd name="connsiteX4" fmla="*/ 83317 w 3622847"/>
                  <a:gd name="connsiteY4" fmla="*/ 2906611 h 4899312"/>
                  <a:gd name="connsiteX5" fmla="*/ 3049803 w 3622847"/>
                  <a:gd name="connsiteY5" fmla="*/ 45774 h 4899312"/>
                  <a:gd name="connsiteX0" fmla="*/ 3049803 w 3622847"/>
                  <a:gd name="connsiteY0" fmla="*/ 45774 h 4899312"/>
                  <a:gd name="connsiteX1" fmla="*/ 3341903 w 3622847"/>
                  <a:gd name="connsiteY1" fmla="*/ 344224 h 4899312"/>
                  <a:gd name="connsiteX2" fmla="*/ 435825 w 3622847"/>
                  <a:gd name="connsiteY2" fmla="*/ 2780719 h 4899312"/>
                  <a:gd name="connsiteX3" fmla="*/ 3224007 w 3622847"/>
                  <a:gd name="connsiteY3" fmla="*/ 4899312 h 4899312"/>
                  <a:gd name="connsiteX4" fmla="*/ 83317 w 3622847"/>
                  <a:gd name="connsiteY4" fmla="*/ 2906611 h 4899312"/>
                  <a:gd name="connsiteX5" fmla="*/ 3049803 w 3622847"/>
                  <a:gd name="connsiteY5" fmla="*/ 45774 h 4899312"/>
                  <a:gd name="connsiteX0" fmla="*/ 3049803 w 3699635"/>
                  <a:gd name="connsiteY0" fmla="*/ 45774 h 4899312"/>
                  <a:gd name="connsiteX1" fmla="*/ 3341903 w 3699635"/>
                  <a:gd name="connsiteY1" fmla="*/ 344224 h 4899312"/>
                  <a:gd name="connsiteX2" fmla="*/ 435825 w 3699635"/>
                  <a:gd name="connsiteY2" fmla="*/ 2780719 h 4899312"/>
                  <a:gd name="connsiteX3" fmla="*/ 3224007 w 3699635"/>
                  <a:gd name="connsiteY3" fmla="*/ 4899312 h 4899312"/>
                  <a:gd name="connsiteX4" fmla="*/ 83317 w 3699635"/>
                  <a:gd name="connsiteY4" fmla="*/ 2906611 h 4899312"/>
                  <a:gd name="connsiteX5" fmla="*/ 3049803 w 3699635"/>
                  <a:gd name="connsiteY5" fmla="*/ 45774 h 4899312"/>
                  <a:gd name="connsiteX0" fmla="*/ 3049803 w 3699635"/>
                  <a:gd name="connsiteY0" fmla="*/ 45774 h 4899312"/>
                  <a:gd name="connsiteX1" fmla="*/ 3341903 w 3699635"/>
                  <a:gd name="connsiteY1" fmla="*/ 344224 h 4899312"/>
                  <a:gd name="connsiteX2" fmla="*/ 435825 w 3699635"/>
                  <a:gd name="connsiteY2" fmla="*/ 2780719 h 4899312"/>
                  <a:gd name="connsiteX3" fmla="*/ 3224007 w 3699635"/>
                  <a:gd name="connsiteY3" fmla="*/ 4899312 h 4899312"/>
                  <a:gd name="connsiteX4" fmla="*/ 83317 w 3699635"/>
                  <a:gd name="connsiteY4" fmla="*/ 2906611 h 4899312"/>
                  <a:gd name="connsiteX5" fmla="*/ 3049803 w 3699635"/>
                  <a:gd name="connsiteY5" fmla="*/ 45774 h 4899312"/>
                  <a:gd name="connsiteX0" fmla="*/ 3049803 w 3699635"/>
                  <a:gd name="connsiteY0" fmla="*/ 45774 h 4899312"/>
                  <a:gd name="connsiteX1" fmla="*/ 3341903 w 3699635"/>
                  <a:gd name="connsiteY1" fmla="*/ 344224 h 4899312"/>
                  <a:gd name="connsiteX2" fmla="*/ 435825 w 3699635"/>
                  <a:gd name="connsiteY2" fmla="*/ 2780719 h 4899312"/>
                  <a:gd name="connsiteX3" fmla="*/ 3224007 w 3699635"/>
                  <a:gd name="connsiteY3" fmla="*/ 4899312 h 4899312"/>
                  <a:gd name="connsiteX4" fmla="*/ 83317 w 3699635"/>
                  <a:gd name="connsiteY4" fmla="*/ 2906611 h 4899312"/>
                  <a:gd name="connsiteX5" fmla="*/ 3049803 w 3699635"/>
                  <a:gd name="connsiteY5" fmla="*/ 45774 h 4899312"/>
                  <a:gd name="connsiteX0" fmla="*/ 3049803 w 3699635"/>
                  <a:gd name="connsiteY0" fmla="*/ 45774 h 4899312"/>
                  <a:gd name="connsiteX1" fmla="*/ 3341903 w 3699635"/>
                  <a:gd name="connsiteY1" fmla="*/ 344224 h 4899312"/>
                  <a:gd name="connsiteX2" fmla="*/ 435825 w 3699635"/>
                  <a:gd name="connsiteY2" fmla="*/ 2780719 h 4899312"/>
                  <a:gd name="connsiteX3" fmla="*/ 3224007 w 3699635"/>
                  <a:gd name="connsiteY3" fmla="*/ 4899312 h 4899312"/>
                  <a:gd name="connsiteX4" fmla="*/ 83317 w 3699635"/>
                  <a:gd name="connsiteY4" fmla="*/ 2906611 h 4899312"/>
                  <a:gd name="connsiteX5" fmla="*/ 3049803 w 3699635"/>
                  <a:gd name="connsiteY5" fmla="*/ 45774 h 4899312"/>
                  <a:gd name="connsiteX0" fmla="*/ 3049803 w 3619626"/>
                  <a:gd name="connsiteY0" fmla="*/ 45774 h 4899312"/>
                  <a:gd name="connsiteX1" fmla="*/ 3341903 w 3619626"/>
                  <a:gd name="connsiteY1" fmla="*/ 344224 h 4899312"/>
                  <a:gd name="connsiteX2" fmla="*/ 481545 w 3619626"/>
                  <a:gd name="connsiteY2" fmla="*/ 2674039 h 4899312"/>
                  <a:gd name="connsiteX3" fmla="*/ 3224007 w 3619626"/>
                  <a:gd name="connsiteY3" fmla="*/ 4899312 h 4899312"/>
                  <a:gd name="connsiteX4" fmla="*/ 83317 w 3619626"/>
                  <a:gd name="connsiteY4" fmla="*/ 2906611 h 4899312"/>
                  <a:gd name="connsiteX5" fmla="*/ 3049803 w 3619626"/>
                  <a:gd name="connsiteY5" fmla="*/ 45774 h 4899312"/>
                  <a:gd name="connsiteX0" fmla="*/ 3049803 w 3619626"/>
                  <a:gd name="connsiteY0" fmla="*/ 45774 h 4899312"/>
                  <a:gd name="connsiteX1" fmla="*/ 3341903 w 3619626"/>
                  <a:gd name="connsiteY1" fmla="*/ 344224 h 4899312"/>
                  <a:gd name="connsiteX2" fmla="*/ 481545 w 3619626"/>
                  <a:gd name="connsiteY2" fmla="*/ 2674039 h 4899312"/>
                  <a:gd name="connsiteX3" fmla="*/ 3224007 w 3619626"/>
                  <a:gd name="connsiteY3" fmla="*/ 4899312 h 4899312"/>
                  <a:gd name="connsiteX4" fmla="*/ 83317 w 3619626"/>
                  <a:gd name="connsiteY4" fmla="*/ 2906611 h 4899312"/>
                  <a:gd name="connsiteX5" fmla="*/ 3049803 w 3619626"/>
                  <a:gd name="connsiteY5" fmla="*/ 45774 h 4899312"/>
                  <a:gd name="connsiteX0" fmla="*/ 3049803 w 3663625"/>
                  <a:gd name="connsiteY0" fmla="*/ 45774 h 4899312"/>
                  <a:gd name="connsiteX1" fmla="*/ 3341903 w 3663625"/>
                  <a:gd name="connsiteY1" fmla="*/ 344224 h 4899312"/>
                  <a:gd name="connsiteX2" fmla="*/ 481545 w 3663625"/>
                  <a:gd name="connsiteY2" fmla="*/ 2674039 h 4899312"/>
                  <a:gd name="connsiteX3" fmla="*/ 3224007 w 3663625"/>
                  <a:gd name="connsiteY3" fmla="*/ 4899312 h 4899312"/>
                  <a:gd name="connsiteX4" fmla="*/ 83317 w 3663625"/>
                  <a:gd name="connsiteY4" fmla="*/ 2906611 h 4899312"/>
                  <a:gd name="connsiteX5" fmla="*/ 3049803 w 3663625"/>
                  <a:gd name="connsiteY5" fmla="*/ 45774 h 4899312"/>
                  <a:gd name="connsiteX0" fmla="*/ 3017260 w 3390529"/>
                  <a:gd name="connsiteY0" fmla="*/ 113183 h 4966721"/>
                  <a:gd name="connsiteX1" fmla="*/ 2996940 w 3390529"/>
                  <a:gd name="connsiteY1" fmla="*/ 358293 h 4966721"/>
                  <a:gd name="connsiteX2" fmla="*/ 449002 w 3390529"/>
                  <a:gd name="connsiteY2" fmla="*/ 2741448 h 4966721"/>
                  <a:gd name="connsiteX3" fmla="*/ 3191464 w 3390529"/>
                  <a:gd name="connsiteY3" fmla="*/ 4966721 h 4966721"/>
                  <a:gd name="connsiteX4" fmla="*/ 50774 w 3390529"/>
                  <a:gd name="connsiteY4" fmla="*/ 2974020 h 4966721"/>
                  <a:gd name="connsiteX5" fmla="*/ 3017260 w 3390529"/>
                  <a:gd name="connsiteY5" fmla="*/ 113183 h 4966721"/>
                  <a:gd name="connsiteX0" fmla="*/ 3017260 w 3418391"/>
                  <a:gd name="connsiteY0" fmla="*/ 133574 h 4987112"/>
                  <a:gd name="connsiteX1" fmla="*/ 2996940 w 3418391"/>
                  <a:gd name="connsiteY1" fmla="*/ 378684 h 4987112"/>
                  <a:gd name="connsiteX2" fmla="*/ 449002 w 3418391"/>
                  <a:gd name="connsiteY2" fmla="*/ 2761839 h 4987112"/>
                  <a:gd name="connsiteX3" fmla="*/ 3191464 w 3418391"/>
                  <a:gd name="connsiteY3" fmla="*/ 4987112 h 4987112"/>
                  <a:gd name="connsiteX4" fmla="*/ 50774 w 3418391"/>
                  <a:gd name="connsiteY4" fmla="*/ 2994411 h 4987112"/>
                  <a:gd name="connsiteX5" fmla="*/ 3017260 w 3418391"/>
                  <a:gd name="connsiteY5" fmla="*/ 133574 h 4987112"/>
                  <a:gd name="connsiteX0" fmla="*/ 3017260 w 3418391"/>
                  <a:gd name="connsiteY0" fmla="*/ 133574 h 4987112"/>
                  <a:gd name="connsiteX1" fmla="*/ 2996940 w 3418391"/>
                  <a:gd name="connsiteY1" fmla="*/ 378684 h 4987112"/>
                  <a:gd name="connsiteX2" fmla="*/ 449002 w 3418391"/>
                  <a:gd name="connsiteY2" fmla="*/ 2761839 h 4987112"/>
                  <a:gd name="connsiteX3" fmla="*/ 3191464 w 3418391"/>
                  <a:gd name="connsiteY3" fmla="*/ 4987112 h 4987112"/>
                  <a:gd name="connsiteX4" fmla="*/ 50774 w 3418391"/>
                  <a:gd name="connsiteY4" fmla="*/ 2994411 h 4987112"/>
                  <a:gd name="connsiteX5" fmla="*/ 3017260 w 3418391"/>
                  <a:gd name="connsiteY5" fmla="*/ 133574 h 4987112"/>
                  <a:gd name="connsiteX0" fmla="*/ 3017260 w 3418391"/>
                  <a:gd name="connsiteY0" fmla="*/ 133574 h 4987112"/>
                  <a:gd name="connsiteX1" fmla="*/ 2996940 w 3418391"/>
                  <a:gd name="connsiteY1" fmla="*/ 378684 h 4987112"/>
                  <a:gd name="connsiteX2" fmla="*/ 449002 w 3418391"/>
                  <a:gd name="connsiteY2" fmla="*/ 2761839 h 4987112"/>
                  <a:gd name="connsiteX3" fmla="*/ 3191464 w 3418391"/>
                  <a:gd name="connsiteY3" fmla="*/ 4987112 h 4987112"/>
                  <a:gd name="connsiteX4" fmla="*/ 50774 w 3418391"/>
                  <a:gd name="connsiteY4" fmla="*/ 2994411 h 4987112"/>
                  <a:gd name="connsiteX5" fmla="*/ 3017260 w 3418391"/>
                  <a:gd name="connsiteY5" fmla="*/ 133574 h 4987112"/>
                  <a:gd name="connsiteX0" fmla="*/ 3017260 w 3418391"/>
                  <a:gd name="connsiteY0" fmla="*/ 133574 h 4987112"/>
                  <a:gd name="connsiteX1" fmla="*/ 2996940 w 3418391"/>
                  <a:gd name="connsiteY1" fmla="*/ 378684 h 4987112"/>
                  <a:gd name="connsiteX2" fmla="*/ 449002 w 3418391"/>
                  <a:gd name="connsiteY2" fmla="*/ 2761839 h 4987112"/>
                  <a:gd name="connsiteX3" fmla="*/ 3191464 w 3418391"/>
                  <a:gd name="connsiteY3" fmla="*/ 4987112 h 4987112"/>
                  <a:gd name="connsiteX4" fmla="*/ 50774 w 3418391"/>
                  <a:gd name="connsiteY4" fmla="*/ 2994411 h 4987112"/>
                  <a:gd name="connsiteX5" fmla="*/ 3017260 w 3418391"/>
                  <a:gd name="connsiteY5" fmla="*/ 133574 h 4987112"/>
                  <a:gd name="connsiteX0" fmla="*/ 3017374 w 3370822"/>
                  <a:gd name="connsiteY0" fmla="*/ 54782 h 4908320"/>
                  <a:gd name="connsiteX1" fmla="*/ 2997054 w 3370822"/>
                  <a:gd name="connsiteY1" fmla="*/ 299892 h 4908320"/>
                  <a:gd name="connsiteX2" fmla="*/ 449116 w 3370822"/>
                  <a:gd name="connsiteY2" fmla="*/ 2683047 h 4908320"/>
                  <a:gd name="connsiteX3" fmla="*/ 3191578 w 3370822"/>
                  <a:gd name="connsiteY3" fmla="*/ 4908320 h 4908320"/>
                  <a:gd name="connsiteX4" fmla="*/ 50888 w 3370822"/>
                  <a:gd name="connsiteY4" fmla="*/ 2915619 h 4908320"/>
                  <a:gd name="connsiteX5" fmla="*/ 3017374 w 3370822"/>
                  <a:gd name="connsiteY5" fmla="*/ 54782 h 4908320"/>
                  <a:gd name="connsiteX0" fmla="*/ 3017374 w 3318768"/>
                  <a:gd name="connsiteY0" fmla="*/ 54782 h 4908320"/>
                  <a:gd name="connsiteX1" fmla="*/ 2997054 w 3318768"/>
                  <a:gd name="connsiteY1" fmla="*/ 299892 h 4908320"/>
                  <a:gd name="connsiteX2" fmla="*/ 449116 w 3318768"/>
                  <a:gd name="connsiteY2" fmla="*/ 2683047 h 4908320"/>
                  <a:gd name="connsiteX3" fmla="*/ 3191578 w 3318768"/>
                  <a:gd name="connsiteY3" fmla="*/ 4908320 h 4908320"/>
                  <a:gd name="connsiteX4" fmla="*/ 50888 w 3318768"/>
                  <a:gd name="connsiteY4" fmla="*/ 2915619 h 4908320"/>
                  <a:gd name="connsiteX5" fmla="*/ 3017374 w 3318768"/>
                  <a:gd name="connsiteY5" fmla="*/ 54782 h 4908320"/>
                  <a:gd name="connsiteX0" fmla="*/ 3017374 w 3253596"/>
                  <a:gd name="connsiteY0" fmla="*/ 54782 h 4908320"/>
                  <a:gd name="connsiteX1" fmla="*/ 2997054 w 3253596"/>
                  <a:gd name="connsiteY1" fmla="*/ 299892 h 4908320"/>
                  <a:gd name="connsiteX2" fmla="*/ 449116 w 3253596"/>
                  <a:gd name="connsiteY2" fmla="*/ 2683047 h 4908320"/>
                  <a:gd name="connsiteX3" fmla="*/ 3191578 w 3253596"/>
                  <a:gd name="connsiteY3" fmla="*/ 4908320 h 4908320"/>
                  <a:gd name="connsiteX4" fmla="*/ 50888 w 3253596"/>
                  <a:gd name="connsiteY4" fmla="*/ 2915619 h 4908320"/>
                  <a:gd name="connsiteX5" fmla="*/ 3017374 w 3253596"/>
                  <a:gd name="connsiteY5" fmla="*/ 54782 h 4908320"/>
                  <a:gd name="connsiteX0" fmla="*/ 3018348 w 3352771"/>
                  <a:gd name="connsiteY0" fmla="*/ 36858 h 4890396"/>
                  <a:gd name="connsiteX1" fmla="*/ 2998028 w 3352771"/>
                  <a:gd name="connsiteY1" fmla="*/ 281968 h 4890396"/>
                  <a:gd name="connsiteX2" fmla="*/ 450090 w 3352771"/>
                  <a:gd name="connsiteY2" fmla="*/ 2665123 h 4890396"/>
                  <a:gd name="connsiteX3" fmla="*/ 3192552 w 3352771"/>
                  <a:gd name="connsiteY3" fmla="*/ 4890396 h 4890396"/>
                  <a:gd name="connsiteX4" fmla="*/ 51862 w 3352771"/>
                  <a:gd name="connsiteY4" fmla="*/ 2897695 h 4890396"/>
                  <a:gd name="connsiteX5" fmla="*/ 3018348 w 3352771"/>
                  <a:gd name="connsiteY5" fmla="*/ 36858 h 4890396"/>
                  <a:gd name="connsiteX0" fmla="*/ 3243514 w 3547092"/>
                  <a:gd name="connsiteY0" fmla="*/ 39111 h 4755489"/>
                  <a:gd name="connsiteX1" fmla="*/ 2994594 w 3547092"/>
                  <a:gd name="connsiteY1" fmla="*/ 147061 h 4755489"/>
                  <a:gd name="connsiteX2" fmla="*/ 446656 w 3547092"/>
                  <a:gd name="connsiteY2" fmla="*/ 2530216 h 4755489"/>
                  <a:gd name="connsiteX3" fmla="*/ 3189118 w 3547092"/>
                  <a:gd name="connsiteY3" fmla="*/ 4755489 h 4755489"/>
                  <a:gd name="connsiteX4" fmla="*/ 48428 w 3547092"/>
                  <a:gd name="connsiteY4" fmla="*/ 2762788 h 4755489"/>
                  <a:gd name="connsiteX5" fmla="*/ 3243514 w 3547092"/>
                  <a:gd name="connsiteY5" fmla="*/ 39111 h 4755489"/>
                  <a:gd name="connsiteX0" fmla="*/ 3240095 w 3426583"/>
                  <a:gd name="connsiteY0" fmla="*/ 97888 h 4814266"/>
                  <a:gd name="connsiteX1" fmla="*/ 2991175 w 3426583"/>
                  <a:gd name="connsiteY1" fmla="*/ 205838 h 4814266"/>
                  <a:gd name="connsiteX2" fmla="*/ 443237 w 3426583"/>
                  <a:gd name="connsiteY2" fmla="*/ 2588993 h 4814266"/>
                  <a:gd name="connsiteX3" fmla="*/ 3185699 w 3426583"/>
                  <a:gd name="connsiteY3" fmla="*/ 4814266 h 4814266"/>
                  <a:gd name="connsiteX4" fmla="*/ 45009 w 3426583"/>
                  <a:gd name="connsiteY4" fmla="*/ 2821565 h 4814266"/>
                  <a:gd name="connsiteX5" fmla="*/ 3240095 w 3426583"/>
                  <a:gd name="connsiteY5" fmla="*/ 97888 h 4814266"/>
                  <a:gd name="connsiteX0" fmla="*/ 3240095 w 3399325"/>
                  <a:gd name="connsiteY0" fmla="*/ 97888 h 4814266"/>
                  <a:gd name="connsiteX1" fmla="*/ 2991175 w 3399325"/>
                  <a:gd name="connsiteY1" fmla="*/ 205838 h 4814266"/>
                  <a:gd name="connsiteX2" fmla="*/ 443237 w 3399325"/>
                  <a:gd name="connsiteY2" fmla="*/ 2588993 h 4814266"/>
                  <a:gd name="connsiteX3" fmla="*/ 3185699 w 3399325"/>
                  <a:gd name="connsiteY3" fmla="*/ 4814266 h 4814266"/>
                  <a:gd name="connsiteX4" fmla="*/ 45009 w 3399325"/>
                  <a:gd name="connsiteY4" fmla="*/ 2821565 h 4814266"/>
                  <a:gd name="connsiteX5" fmla="*/ 3240095 w 3399325"/>
                  <a:gd name="connsiteY5" fmla="*/ 97888 h 4814266"/>
                  <a:gd name="connsiteX0" fmla="*/ 3240095 w 3399843"/>
                  <a:gd name="connsiteY0" fmla="*/ 97888 h 4814266"/>
                  <a:gd name="connsiteX1" fmla="*/ 2991175 w 3399843"/>
                  <a:gd name="connsiteY1" fmla="*/ 205838 h 4814266"/>
                  <a:gd name="connsiteX2" fmla="*/ 443237 w 3399843"/>
                  <a:gd name="connsiteY2" fmla="*/ 2588993 h 4814266"/>
                  <a:gd name="connsiteX3" fmla="*/ 3185699 w 3399843"/>
                  <a:gd name="connsiteY3" fmla="*/ 4814266 h 4814266"/>
                  <a:gd name="connsiteX4" fmla="*/ 45009 w 3399843"/>
                  <a:gd name="connsiteY4" fmla="*/ 2821565 h 4814266"/>
                  <a:gd name="connsiteX5" fmla="*/ 3240095 w 3399843"/>
                  <a:gd name="connsiteY5" fmla="*/ 97888 h 4814266"/>
                  <a:gd name="connsiteX0" fmla="*/ 3240199 w 3305316"/>
                  <a:gd name="connsiteY0" fmla="*/ 96675 h 4813053"/>
                  <a:gd name="connsiteX1" fmla="*/ 2991279 w 3305316"/>
                  <a:gd name="connsiteY1" fmla="*/ 204625 h 4813053"/>
                  <a:gd name="connsiteX2" fmla="*/ 443341 w 3305316"/>
                  <a:gd name="connsiteY2" fmla="*/ 2587780 h 4813053"/>
                  <a:gd name="connsiteX3" fmla="*/ 3185803 w 3305316"/>
                  <a:gd name="connsiteY3" fmla="*/ 4813053 h 4813053"/>
                  <a:gd name="connsiteX4" fmla="*/ 45113 w 3305316"/>
                  <a:gd name="connsiteY4" fmla="*/ 2820352 h 4813053"/>
                  <a:gd name="connsiteX5" fmla="*/ 3240199 w 3305316"/>
                  <a:gd name="connsiteY5" fmla="*/ 96675 h 4813053"/>
                  <a:gd name="connsiteX0" fmla="*/ 3246730 w 3334398"/>
                  <a:gd name="connsiteY0" fmla="*/ 177251 h 4893629"/>
                  <a:gd name="connsiteX1" fmla="*/ 2997810 w 3334398"/>
                  <a:gd name="connsiteY1" fmla="*/ 285201 h 4893629"/>
                  <a:gd name="connsiteX2" fmla="*/ 449872 w 3334398"/>
                  <a:gd name="connsiteY2" fmla="*/ 2668356 h 4893629"/>
                  <a:gd name="connsiteX3" fmla="*/ 3192334 w 3334398"/>
                  <a:gd name="connsiteY3" fmla="*/ 4893629 h 4893629"/>
                  <a:gd name="connsiteX4" fmla="*/ 51644 w 3334398"/>
                  <a:gd name="connsiteY4" fmla="*/ 2900928 h 4893629"/>
                  <a:gd name="connsiteX5" fmla="*/ 3246730 w 3334398"/>
                  <a:gd name="connsiteY5" fmla="*/ 177251 h 4893629"/>
                  <a:gd name="connsiteX0" fmla="*/ 3268620 w 3356288"/>
                  <a:gd name="connsiteY0" fmla="*/ 243331 h 4959709"/>
                  <a:gd name="connsiteX1" fmla="*/ 3019700 w 3356288"/>
                  <a:gd name="connsiteY1" fmla="*/ 351281 h 4959709"/>
                  <a:gd name="connsiteX2" fmla="*/ 471762 w 3356288"/>
                  <a:gd name="connsiteY2" fmla="*/ 2734436 h 4959709"/>
                  <a:gd name="connsiteX3" fmla="*/ 3214224 w 3356288"/>
                  <a:gd name="connsiteY3" fmla="*/ 4959709 h 4959709"/>
                  <a:gd name="connsiteX4" fmla="*/ 73534 w 3356288"/>
                  <a:gd name="connsiteY4" fmla="*/ 2967008 h 4959709"/>
                  <a:gd name="connsiteX5" fmla="*/ 3268620 w 3356288"/>
                  <a:gd name="connsiteY5" fmla="*/ 243331 h 4959709"/>
                  <a:gd name="connsiteX0" fmla="*/ 3268620 w 3350922"/>
                  <a:gd name="connsiteY0" fmla="*/ 243331 h 4959709"/>
                  <a:gd name="connsiteX1" fmla="*/ 3019700 w 3350922"/>
                  <a:gd name="connsiteY1" fmla="*/ 351281 h 4959709"/>
                  <a:gd name="connsiteX2" fmla="*/ 471762 w 3350922"/>
                  <a:gd name="connsiteY2" fmla="*/ 2734436 h 4959709"/>
                  <a:gd name="connsiteX3" fmla="*/ 3214224 w 3350922"/>
                  <a:gd name="connsiteY3" fmla="*/ 4959709 h 4959709"/>
                  <a:gd name="connsiteX4" fmla="*/ 73534 w 3350922"/>
                  <a:gd name="connsiteY4" fmla="*/ 2967008 h 4959709"/>
                  <a:gd name="connsiteX5" fmla="*/ 3268620 w 3350922"/>
                  <a:gd name="connsiteY5" fmla="*/ 243331 h 4959709"/>
                  <a:gd name="connsiteX0" fmla="*/ 3268620 w 3350485"/>
                  <a:gd name="connsiteY0" fmla="*/ 243331 h 4959709"/>
                  <a:gd name="connsiteX1" fmla="*/ 3019700 w 3350485"/>
                  <a:gd name="connsiteY1" fmla="*/ 351281 h 4959709"/>
                  <a:gd name="connsiteX2" fmla="*/ 471762 w 3350485"/>
                  <a:gd name="connsiteY2" fmla="*/ 2734436 h 4959709"/>
                  <a:gd name="connsiteX3" fmla="*/ 3214224 w 3350485"/>
                  <a:gd name="connsiteY3" fmla="*/ 4959709 h 4959709"/>
                  <a:gd name="connsiteX4" fmla="*/ 73534 w 3350485"/>
                  <a:gd name="connsiteY4" fmla="*/ 2967008 h 4959709"/>
                  <a:gd name="connsiteX5" fmla="*/ 3268620 w 3350485"/>
                  <a:gd name="connsiteY5" fmla="*/ 243331 h 4959709"/>
                  <a:gd name="connsiteX0" fmla="*/ 3267567 w 3349432"/>
                  <a:gd name="connsiteY0" fmla="*/ 243455 h 4959833"/>
                  <a:gd name="connsiteX1" fmla="*/ 3018647 w 3349432"/>
                  <a:gd name="connsiteY1" fmla="*/ 351405 h 4959833"/>
                  <a:gd name="connsiteX2" fmla="*/ 470709 w 3349432"/>
                  <a:gd name="connsiteY2" fmla="*/ 2734560 h 4959833"/>
                  <a:gd name="connsiteX3" fmla="*/ 3213171 w 3349432"/>
                  <a:gd name="connsiteY3" fmla="*/ 4959833 h 4959833"/>
                  <a:gd name="connsiteX4" fmla="*/ 72481 w 3349432"/>
                  <a:gd name="connsiteY4" fmla="*/ 2967132 h 4959833"/>
                  <a:gd name="connsiteX5" fmla="*/ 3267567 w 3349432"/>
                  <a:gd name="connsiteY5" fmla="*/ 243455 h 4959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9432" h="4959833">
                    <a:moveTo>
                      <a:pt x="3267567" y="243455"/>
                    </a:moveTo>
                    <a:cubicBezTo>
                      <a:pt x="3428506" y="419640"/>
                      <a:pt x="3355530" y="420370"/>
                      <a:pt x="3018647" y="351405"/>
                    </a:cubicBezTo>
                    <a:cubicBezTo>
                      <a:pt x="1171943" y="-26642"/>
                      <a:pt x="289452" y="1830135"/>
                      <a:pt x="470709" y="2734560"/>
                    </a:cubicBezTo>
                    <a:cubicBezTo>
                      <a:pt x="706753" y="3912356"/>
                      <a:pt x="2289975" y="4883066"/>
                      <a:pt x="3213171" y="4959833"/>
                    </a:cubicBezTo>
                    <a:cubicBezTo>
                      <a:pt x="2344889" y="4868648"/>
                      <a:pt x="493111" y="4477945"/>
                      <a:pt x="72481" y="2967132"/>
                    </a:cubicBezTo>
                    <a:cubicBezTo>
                      <a:pt x="-500196" y="910200"/>
                      <a:pt x="2484741" y="-613530"/>
                      <a:pt x="3267567" y="2434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endParaRPr lang="pt-B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26985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95" grpId="0" build="p"/>
      <p:bldP spid="19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1"/>
          <p:cNvGrpSpPr/>
          <p:nvPr/>
        </p:nvGrpSpPr>
        <p:grpSpPr>
          <a:xfrm>
            <a:off x="363729" y="506864"/>
            <a:ext cx="8103996" cy="4437750"/>
            <a:chOff x="87504" y="355602"/>
            <a:chExt cx="8656446" cy="4740273"/>
          </a:xfrm>
        </p:grpSpPr>
        <p:sp>
          <p:nvSpPr>
            <p:cNvPr id="129" name="Retângulo 65"/>
            <p:cNvSpPr/>
            <p:nvPr/>
          </p:nvSpPr>
          <p:spPr>
            <a:xfrm>
              <a:off x="87505" y="355602"/>
              <a:ext cx="8656445" cy="474027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  <a:alpha val="65000"/>
                  </a:schemeClr>
                </a:gs>
                <a:gs pos="100000">
                  <a:schemeClr val="accent1">
                    <a:lumMod val="20000"/>
                    <a:alpha val="40000"/>
                  </a:schemeClr>
                </a:gs>
              </a:gsLst>
              <a:lin ang="2400000" scaled="0"/>
            </a:gradFill>
            <a:ln w="19050">
              <a:solidFill>
                <a:schemeClr val="accent4">
                  <a:lumMod val="20000"/>
                  <a:lumOff val="80000"/>
                  <a:alpha val="50000"/>
                </a:schemeClr>
              </a:solidFill>
            </a:ln>
            <a:effectLst>
              <a:outerShdw blurRad="25400" dist="50800" dir="78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500" dirty="0"/>
            </a:p>
          </p:txBody>
        </p:sp>
        <p:grpSp>
          <p:nvGrpSpPr>
            <p:cNvPr id="3" name="Agrupar 66"/>
            <p:cNvGrpSpPr/>
            <p:nvPr/>
          </p:nvGrpSpPr>
          <p:grpSpPr>
            <a:xfrm>
              <a:off x="411345" y="417967"/>
              <a:ext cx="8265930" cy="4677908"/>
              <a:chOff x="398895" y="1485900"/>
              <a:chExt cx="8382000" cy="4697690"/>
            </a:xfrm>
          </p:grpSpPr>
          <p:grpSp>
            <p:nvGrpSpPr>
              <p:cNvPr id="4" name="Agrupar 67"/>
              <p:cNvGrpSpPr/>
              <p:nvPr/>
            </p:nvGrpSpPr>
            <p:grpSpPr>
              <a:xfrm>
                <a:off x="398895" y="1607061"/>
                <a:ext cx="8382000" cy="4455367"/>
                <a:chOff x="9743808" y="-4317417"/>
                <a:chExt cx="8800430" cy="4677780"/>
              </a:xfrm>
            </p:grpSpPr>
            <p:cxnSp>
              <p:nvCxnSpPr>
                <p:cNvPr id="64" name="Conector reto 128"/>
                <p:cNvCxnSpPr/>
                <p:nvPr/>
              </p:nvCxnSpPr>
              <p:spPr>
                <a:xfrm rot="5400000">
                  <a:off x="14144023" y="-871763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to 129"/>
                <p:cNvCxnSpPr/>
                <p:nvPr/>
              </p:nvCxnSpPr>
              <p:spPr>
                <a:xfrm rot="5400000">
                  <a:off x="14144023" y="-857145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to 130"/>
                <p:cNvCxnSpPr/>
                <p:nvPr/>
              </p:nvCxnSpPr>
              <p:spPr>
                <a:xfrm rot="5400000">
                  <a:off x="14144023" y="-842527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to 131"/>
                <p:cNvCxnSpPr/>
                <p:nvPr/>
              </p:nvCxnSpPr>
              <p:spPr>
                <a:xfrm rot="5400000">
                  <a:off x="14144023" y="-827908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to 132"/>
                <p:cNvCxnSpPr/>
                <p:nvPr/>
              </p:nvCxnSpPr>
              <p:spPr>
                <a:xfrm rot="5400000">
                  <a:off x="14144023" y="-813290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to 133"/>
                <p:cNvCxnSpPr/>
                <p:nvPr/>
              </p:nvCxnSpPr>
              <p:spPr>
                <a:xfrm rot="5400000">
                  <a:off x="14144023" y="-798672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to 134"/>
                <p:cNvCxnSpPr/>
                <p:nvPr/>
              </p:nvCxnSpPr>
              <p:spPr>
                <a:xfrm rot="5400000">
                  <a:off x="14144023" y="-784054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to 135"/>
                <p:cNvCxnSpPr/>
                <p:nvPr/>
              </p:nvCxnSpPr>
              <p:spPr>
                <a:xfrm rot="5400000">
                  <a:off x="14144023" y="-769436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to 136"/>
                <p:cNvCxnSpPr/>
                <p:nvPr/>
              </p:nvCxnSpPr>
              <p:spPr>
                <a:xfrm rot="5400000">
                  <a:off x="14144023" y="-754818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to 137"/>
                <p:cNvCxnSpPr/>
                <p:nvPr/>
              </p:nvCxnSpPr>
              <p:spPr>
                <a:xfrm rot="5400000">
                  <a:off x="14144023" y="-740200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to 138"/>
                <p:cNvCxnSpPr/>
                <p:nvPr/>
              </p:nvCxnSpPr>
              <p:spPr>
                <a:xfrm rot="5400000">
                  <a:off x="14144023" y="-725582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to 139"/>
                <p:cNvCxnSpPr/>
                <p:nvPr/>
              </p:nvCxnSpPr>
              <p:spPr>
                <a:xfrm rot="5400000">
                  <a:off x="14144023" y="-710964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140"/>
                <p:cNvCxnSpPr/>
                <p:nvPr/>
              </p:nvCxnSpPr>
              <p:spPr>
                <a:xfrm rot="5400000">
                  <a:off x="14144023" y="-696346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to 141"/>
                <p:cNvCxnSpPr/>
                <p:nvPr/>
              </p:nvCxnSpPr>
              <p:spPr>
                <a:xfrm rot="5400000">
                  <a:off x="14144023" y="-681727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142"/>
                <p:cNvCxnSpPr/>
                <p:nvPr/>
              </p:nvCxnSpPr>
              <p:spPr>
                <a:xfrm rot="5400000">
                  <a:off x="14144023" y="-667109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143"/>
                <p:cNvCxnSpPr/>
                <p:nvPr/>
              </p:nvCxnSpPr>
              <p:spPr>
                <a:xfrm rot="5400000">
                  <a:off x="14144023" y="-652491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144"/>
                <p:cNvCxnSpPr/>
                <p:nvPr/>
              </p:nvCxnSpPr>
              <p:spPr>
                <a:xfrm rot="5400000">
                  <a:off x="14144023" y="-637873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145"/>
                <p:cNvCxnSpPr/>
                <p:nvPr/>
              </p:nvCxnSpPr>
              <p:spPr>
                <a:xfrm rot="5400000">
                  <a:off x="14144023" y="-623255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reto 146"/>
                <p:cNvCxnSpPr/>
                <p:nvPr/>
              </p:nvCxnSpPr>
              <p:spPr>
                <a:xfrm rot="5400000">
                  <a:off x="14144023" y="-608637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to 147"/>
                <p:cNvCxnSpPr/>
                <p:nvPr/>
              </p:nvCxnSpPr>
              <p:spPr>
                <a:xfrm rot="5400000">
                  <a:off x="14144023" y="-594019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ector reto 148"/>
                <p:cNvCxnSpPr/>
                <p:nvPr/>
              </p:nvCxnSpPr>
              <p:spPr>
                <a:xfrm rot="5400000">
                  <a:off x="14144023" y="-579401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ector reto 149"/>
                <p:cNvCxnSpPr/>
                <p:nvPr/>
              </p:nvCxnSpPr>
              <p:spPr>
                <a:xfrm rot="5400000">
                  <a:off x="14144023" y="-564783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reto 150"/>
                <p:cNvCxnSpPr/>
                <p:nvPr/>
              </p:nvCxnSpPr>
              <p:spPr>
                <a:xfrm rot="5400000">
                  <a:off x="14144023" y="-550165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151"/>
                <p:cNvCxnSpPr/>
                <p:nvPr/>
              </p:nvCxnSpPr>
              <p:spPr>
                <a:xfrm rot="5400000">
                  <a:off x="14144023" y="-535546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152"/>
                <p:cNvCxnSpPr/>
                <p:nvPr/>
              </p:nvCxnSpPr>
              <p:spPr>
                <a:xfrm rot="5400000">
                  <a:off x="14144023" y="-520928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153"/>
                <p:cNvCxnSpPr/>
                <p:nvPr/>
              </p:nvCxnSpPr>
              <p:spPr>
                <a:xfrm rot="5400000">
                  <a:off x="14144023" y="-506310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reto 154"/>
                <p:cNvCxnSpPr/>
                <p:nvPr/>
              </p:nvCxnSpPr>
              <p:spPr>
                <a:xfrm rot="5400000">
                  <a:off x="14144023" y="-491692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ctor reto 155"/>
                <p:cNvCxnSpPr/>
                <p:nvPr/>
              </p:nvCxnSpPr>
              <p:spPr>
                <a:xfrm rot="5400000">
                  <a:off x="14144023" y="-477074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ctor reto 156"/>
                <p:cNvCxnSpPr/>
                <p:nvPr/>
              </p:nvCxnSpPr>
              <p:spPr>
                <a:xfrm rot="5400000">
                  <a:off x="14144023" y="-462456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ector reto 157"/>
                <p:cNvCxnSpPr/>
                <p:nvPr/>
              </p:nvCxnSpPr>
              <p:spPr>
                <a:xfrm rot="5400000">
                  <a:off x="14144023" y="-447838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ctor reto 158"/>
                <p:cNvCxnSpPr/>
                <p:nvPr/>
              </p:nvCxnSpPr>
              <p:spPr>
                <a:xfrm rot="5400000">
                  <a:off x="14144023" y="-433220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ector reto 159"/>
                <p:cNvCxnSpPr/>
                <p:nvPr/>
              </p:nvCxnSpPr>
              <p:spPr>
                <a:xfrm rot="5400000">
                  <a:off x="14144023" y="-418602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ector reto 160"/>
                <p:cNvCxnSpPr/>
                <p:nvPr/>
              </p:nvCxnSpPr>
              <p:spPr>
                <a:xfrm rot="5400000">
                  <a:off x="14144023" y="-403985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Agrupar 68"/>
              <p:cNvGrpSpPr/>
              <p:nvPr/>
            </p:nvGrpSpPr>
            <p:grpSpPr>
              <a:xfrm>
                <a:off x="538113" y="1485900"/>
                <a:ext cx="8076444" cy="4697690"/>
                <a:chOff x="9889976" y="-1389939"/>
                <a:chExt cx="8479621" cy="8800430"/>
              </a:xfrm>
            </p:grpSpPr>
            <p:cxnSp>
              <p:nvCxnSpPr>
                <p:cNvPr id="5" name="Conector reto 69"/>
                <p:cNvCxnSpPr/>
                <p:nvPr/>
              </p:nvCxnSpPr>
              <p:spPr>
                <a:xfrm rot="10800000">
                  <a:off x="1442158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Conector reto 70"/>
                <p:cNvCxnSpPr/>
                <p:nvPr/>
              </p:nvCxnSpPr>
              <p:spPr>
                <a:xfrm rot="10800000">
                  <a:off x="1427540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ector reto 71"/>
                <p:cNvCxnSpPr/>
                <p:nvPr/>
              </p:nvCxnSpPr>
              <p:spPr>
                <a:xfrm rot="10800000">
                  <a:off x="1412922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ector reto 72"/>
                <p:cNvCxnSpPr/>
                <p:nvPr/>
              </p:nvCxnSpPr>
              <p:spPr>
                <a:xfrm rot="10800000">
                  <a:off x="1398304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to 73"/>
                <p:cNvCxnSpPr/>
                <p:nvPr/>
              </p:nvCxnSpPr>
              <p:spPr>
                <a:xfrm rot="10800000">
                  <a:off x="1383686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ector reto 74"/>
                <p:cNvCxnSpPr/>
                <p:nvPr/>
              </p:nvCxnSpPr>
              <p:spPr>
                <a:xfrm rot="10800000">
                  <a:off x="1369068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ector reto 75"/>
                <p:cNvCxnSpPr/>
                <p:nvPr/>
              </p:nvCxnSpPr>
              <p:spPr>
                <a:xfrm rot="10800000">
                  <a:off x="1354450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to 76"/>
                <p:cNvCxnSpPr/>
                <p:nvPr/>
              </p:nvCxnSpPr>
              <p:spPr>
                <a:xfrm rot="10800000">
                  <a:off x="1339832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to 77"/>
                <p:cNvCxnSpPr/>
                <p:nvPr/>
              </p:nvCxnSpPr>
              <p:spPr>
                <a:xfrm rot="10800000">
                  <a:off x="1325213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78"/>
                <p:cNvCxnSpPr/>
                <p:nvPr/>
              </p:nvCxnSpPr>
              <p:spPr>
                <a:xfrm rot="10800000">
                  <a:off x="1310595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79"/>
                <p:cNvCxnSpPr/>
                <p:nvPr/>
              </p:nvCxnSpPr>
              <p:spPr>
                <a:xfrm rot="10800000">
                  <a:off x="1295977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to 80"/>
                <p:cNvCxnSpPr/>
                <p:nvPr/>
              </p:nvCxnSpPr>
              <p:spPr>
                <a:xfrm rot="10800000">
                  <a:off x="1281359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81"/>
                <p:cNvCxnSpPr/>
                <p:nvPr/>
              </p:nvCxnSpPr>
              <p:spPr>
                <a:xfrm rot="10800000">
                  <a:off x="1266741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82"/>
                <p:cNvCxnSpPr/>
                <p:nvPr/>
              </p:nvCxnSpPr>
              <p:spPr>
                <a:xfrm rot="10800000">
                  <a:off x="1252123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to 83"/>
                <p:cNvCxnSpPr/>
                <p:nvPr/>
              </p:nvCxnSpPr>
              <p:spPr>
                <a:xfrm rot="10800000">
                  <a:off x="1237505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84"/>
                <p:cNvCxnSpPr/>
                <p:nvPr/>
              </p:nvCxnSpPr>
              <p:spPr>
                <a:xfrm rot="10800000">
                  <a:off x="1222887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to 85"/>
                <p:cNvCxnSpPr/>
                <p:nvPr/>
              </p:nvCxnSpPr>
              <p:spPr>
                <a:xfrm rot="10800000">
                  <a:off x="1208269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86"/>
                <p:cNvCxnSpPr/>
                <p:nvPr/>
              </p:nvCxnSpPr>
              <p:spPr>
                <a:xfrm rot="10800000">
                  <a:off x="1193651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87"/>
                <p:cNvCxnSpPr/>
                <p:nvPr/>
              </p:nvCxnSpPr>
              <p:spPr>
                <a:xfrm rot="10800000">
                  <a:off x="1179032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88"/>
                <p:cNvCxnSpPr/>
                <p:nvPr/>
              </p:nvCxnSpPr>
              <p:spPr>
                <a:xfrm rot="10800000">
                  <a:off x="1164414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to 89"/>
                <p:cNvCxnSpPr/>
                <p:nvPr/>
              </p:nvCxnSpPr>
              <p:spPr>
                <a:xfrm rot="10800000">
                  <a:off x="1149796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to 90"/>
                <p:cNvCxnSpPr/>
                <p:nvPr/>
              </p:nvCxnSpPr>
              <p:spPr>
                <a:xfrm rot="10800000">
                  <a:off x="1135178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91"/>
                <p:cNvCxnSpPr/>
                <p:nvPr/>
              </p:nvCxnSpPr>
              <p:spPr>
                <a:xfrm rot="10800000">
                  <a:off x="1120560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92"/>
                <p:cNvCxnSpPr/>
                <p:nvPr/>
              </p:nvCxnSpPr>
              <p:spPr>
                <a:xfrm rot="10800000">
                  <a:off x="1105942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to 93"/>
                <p:cNvCxnSpPr/>
                <p:nvPr/>
              </p:nvCxnSpPr>
              <p:spPr>
                <a:xfrm rot="10800000">
                  <a:off x="1091324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to 94"/>
                <p:cNvCxnSpPr/>
                <p:nvPr/>
              </p:nvCxnSpPr>
              <p:spPr>
                <a:xfrm rot="10800000">
                  <a:off x="1076706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95"/>
                <p:cNvCxnSpPr/>
                <p:nvPr/>
              </p:nvCxnSpPr>
              <p:spPr>
                <a:xfrm rot="10800000">
                  <a:off x="1062088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96"/>
                <p:cNvCxnSpPr/>
                <p:nvPr/>
              </p:nvCxnSpPr>
              <p:spPr>
                <a:xfrm rot="10800000">
                  <a:off x="1047470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97"/>
                <p:cNvCxnSpPr/>
                <p:nvPr/>
              </p:nvCxnSpPr>
              <p:spPr>
                <a:xfrm rot="10800000">
                  <a:off x="1032851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98"/>
                <p:cNvCxnSpPr/>
                <p:nvPr/>
              </p:nvCxnSpPr>
              <p:spPr>
                <a:xfrm rot="10800000">
                  <a:off x="1018233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to 99"/>
                <p:cNvCxnSpPr/>
                <p:nvPr/>
              </p:nvCxnSpPr>
              <p:spPr>
                <a:xfrm rot="10800000">
                  <a:off x="1003615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100"/>
                <p:cNvCxnSpPr/>
                <p:nvPr/>
              </p:nvCxnSpPr>
              <p:spPr>
                <a:xfrm rot="10800000">
                  <a:off x="988997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101"/>
                <p:cNvCxnSpPr/>
                <p:nvPr/>
              </p:nvCxnSpPr>
              <p:spPr>
                <a:xfrm rot="10800000">
                  <a:off x="1836959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102"/>
                <p:cNvCxnSpPr/>
                <p:nvPr/>
              </p:nvCxnSpPr>
              <p:spPr>
                <a:xfrm rot="10800000">
                  <a:off x="1822341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103"/>
                <p:cNvCxnSpPr/>
                <p:nvPr/>
              </p:nvCxnSpPr>
              <p:spPr>
                <a:xfrm rot="10800000">
                  <a:off x="1807723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104"/>
                <p:cNvCxnSpPr/>
                <p:nvPr/>
              </p:nvCxnSpPr>
              <p:spPr>
                <a:xfrm rot="10800000">
                  <a:off x="1793105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105"/>
                <p:cNvCxnSpPr/>
                <p:nvPr/>
              </p:nvCxnSpPr>
              <p:spPr>
                <a:xfrm rot="10800000">
                  <a:off x="1778487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106"/>
                <p:cNvCxnSpPr/>
                <p:nvPr/>
              </p:nvCxnSpPr>
              <p:spPr>
                <a:xfrm rot="10800000">
                  <a:off x="1763869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107"/>
                <p:cNvCxnSpPr/>
                <p:nvPr/>
              </p:nvCxnSpPr>
              <p:spPr>
                <a:xfrm rot="10800000">
                  <a:off x="1749251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to 108"/>
                <p:cNvCxnSpPr/>
                <p:nvPr/>
              </p:nvCxnSpPr>
              <p:spPr>
                <a:xfrm rot="10800000">
                  <a:off x="1734633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to 109"/>
                <p:cNvCxnSpPr/>
                <p:nvPr/>
              </p:nvCxnSpPr>
              <p:spPr>
                <a:xfrm rot="10800000">
                  <a:off x="1720014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to 110"/>
                <p:cNvCxnSpPr/>
                <p:nvPr/>
              </p:nvCxnSpPr>
              <p:spPr>
                <a:xfrm rot="10800000">
                  <a:off x="1705396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to 111"/>
                <p:cNvCxnSpPr/>
                <p:nvPr/>
              </p:nvCxnSpPr>
              <p:spPr>
                <a:xfrm rot="10800000">
                  <a:off x="1690778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to 112"/>
                <p:cNvCxnSpPr/>
                <p:nvPr/>
              </p:nvCxnSpPr>
              <p:spPr>
                <a:xfrm rot="10800000">
                  <a:off x="1676160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to 113"/>
                <p:cNvCxnSpPr/>
                <p:nvPr/>
              </p:nvCxnSpPr>
              <p:spPr>
                <a:xfrm rot="10800000">
                  <a:off x="1661542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to 114"/>
                <p:cNvCxnSpPr/>
                <p:nvPr/>
              </p:nvCxnSpPr>
              <p:spPr>
                <a:xfrm rot="10800000">
                  <a:off x="1646924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to 115"/>
                <p:cNvCxnSpPr/>
                <p:nvPr/>
              </p:nvCxnSpPr>
              <p:spPr>
                <a:xfrm rot="10800000">
                  <a:off x="1632306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to 116"/>
                <p:cNvCxnSpPr/>
                <p:nvPr/>
              </p:nvCxnSpPr>
              <p:spPr>
                <a:xfrm rot="10800000">
                  <a:off x="1617688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117"/>
                <p:cNvCxnSpPr/>
                <p:nvPr/>
              </p:nvCxnSpPr>
              <p:spPr>
                <a:xfrm rot="10800000">
                  <a:off x="1603070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118"/>
                <p:cNvCxnSpPr/>
                <p:nvPr/>
              </p:nvCxnSpPr>
              <p:spPr>
                <a:xfrm rot="10800000">
                  <a:off x="1588452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to 119"/>
                <p:cNvCxnSpPr/>
                <p:nvPr/>
              </p:nvCxnSpPr>
              <p:spPr>
                <a:xfrm rot="10800000">
                  <a:off x="1573833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120"/>
                <p:cNvCxnSpPr/>
                <p:nvPr/>
              </p:nvCxnSpPr>
              <p:spPr>
                <a:xfrm rot="10800000">
                  <a:off x="1559215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121"/>
                <p:cNvCxnSpPr/>
                <p:nvPr/>
              </p:nvCxnSpPr>
              <p:spPr>
                <a:xfrm rot="10800000">
                  <a:off x="1544597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to 122"/>
                <p:cNvCxnSpPr/>
                <p:nvPr/>
              </p:nvCxnSpPr>
              <p:spPr>
                <a:xfrm rot="10800000">
                  <a:off x="1529979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to 123"/>
                <p:cNvCxnSpPr/>
                <p:nvPr/>
              </p:nvCxnSpPr>
              <p:spPr>
                <a:xfrm rot="10800000">
                  <a:off x="1515361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to 124"/>
                <p:cNvCxnSpPr/>
                <p:nvPr/>
              </p:nvCxnSpPr>
              <p:spPr>
                <a:xfrm rot="10800000">
                  <a:off x="1500743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to 125"/>
                <p:cNvCxnSpPr/>
                <p:nvPr/>
              </p:nvCxnSpPr>
              <p:spPr>
                <a:xfrm rot="10800000">
                  <a:off x="1486125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to 126"/>
                <p:cNvCxnSpPr/>
                <p:nvPr/>
              </p:nvCxnSpPr>
              <p:spPr>
                <a:xfrm rot="10800000">
                  <a:off x="1471507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to 127"/>
                <p:cNvCxnSpPr/>
                <p:nvPr/>
              </p:nvCxnSpPr>
              <p:spPr>
                <a:xfrm rot="10800000">
                  <a:off x="1456889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30" name="Retângulo 162"/>
            <p:cNvSpPr/>
            <p:nvPr/>
          </p:nvSpPr>
          <p:spPr>
            <a:xfrm>
              <a:off x="87504" y="362086"/>
              <a:ext cx="8656446" cy="795309"/>
            </a:xfrm>
            <a:prstGeom prst="rect">
              <a:avLst/>
            </a:prstGeom>
            <a:solidFill>
              <a:schemeClr val="bg2"/>
            </a:solidFill>
            <a:ln w="19050">
              <a:solidFill>
                <a:schemeClr val="bg2"/>
              </a:solidFill>
            </a:ln>
            <a:effectLst>
              <a:innerShdw blurRad="38100" dist="25400" dir="132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cxnSp>
        <p:nvCxnSpPr>
          <p:cNvPr id="98" name="Straight Connector 97"/>
          <p:cNvCxnSpPr/>
          <p:nvPr/>
        </p:nvCxnSpPr>
        <p:spPr>
          <a:xfrm>
            <a:off x="2743201" y="1531938"/>
            <a:ext cx="0" cy="3214688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25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Group 15"/>
          <p:cNvGrpSpPr/>
          <p:nvPr/>
        </p:nvGrpSpPr>
        <p:grpSpPr>
          <a:xfrm>
            <a:off x="1043156" y="1627187"/>
            <a:ext cx="1564314" cy="2865438"/>
            <a:chOff x="4619848" y="2076449"/>
            <a:chExt cx="1800003" cy="3438525"/>
          </a:xfrm>
        </p:grpSpPr>
        <p:sp>
          <p:nvSpPr>
            <p:cNvPr id="100" name="Rectangle 99"/>
            <p:cNvSpPr/>
            <p:nvPr/>
          </p:nvSpPr>
          <p:spPr>
            <a:xfrm rot="10800000">
              <a:off x="4619850" y="2076449"/>
              <a:ext cx="1800000" cy="3438525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  <a:alpha val="20000"/>
                  </a:schemeClr>
                </a:gs>
                <a:gs pos="75000">
                  <a:schemeClr val="bg1">
                    <a:lumMod val="25000"/>
                    <a:alpha val="30000"/>
                  </a:schemeClr>
                </a:gs>
              </a:gsLst>
              <a:lin ang="2700000" scaled="1"/>
            </a:gradFill>
            <a:ln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4">
                      <a:lumMod val="20000"/>
                      <a:lumOff val="80000"/>
                      <a:alpha val="2000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endParaRPr lang="pt-BR" sz="1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619850" y="3023671"/>
              <a:ext cx="1800000" cy="105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42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427</a:t>
              </a:r>
            </a:p>
            <a:p>
              <a:pPr algn="ctr" defTabSz="713232">
                <a:defRPr/>
              </a:pPr>
              <a:r>
                <a:rPr lang="pt-BR" sz="9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INSCRITOS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619850" y="2256617"/>
              <a:ext cx="180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12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2011</a:t>
              </a:r>
            </a:p>
            <a:p>
              <a:pPr algn="ctr" defTabSz="713232">
                <a:defRPr/>
              </a:pPr>
              <a:r>
                <a:rPr lang="pt-BR" sz="7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SOMENTE INDÚSTRIAS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619848" y="4350347"/>
              <a:ext cx="18000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28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19</a:t>
              </a:r>
            </a:p>
            <a:p>
              <a:pPr algn="ctr" defTabSz="713232">
                <a:defRPr/>
              </a:pPr>
              <a:r>
                <a:rPr lang="pt-BR" sz="8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ESTADOS</a:t>
              </a:r>
            </a:p>
            <a:p>
              <a:pPr algn="ctr" defTabSz="713232">
                <a:defRPr/>
              </a:pPr>
              <a:r>
                <a:rPr lang="pt-BR" sz="8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DIFERENTES</a:t>
              </a:r>
              <a:endParaRPr lang="pt-BR" sz="900" b="1" kern="0" dirty="0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 flipH="1">
              <a:off x="4619849" y="2907761"/>
              <a:ext cx="1800002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90000"/>
                    </a:schemeClr>
                  </a:gs>
                  <a:gs pos="100000">
                    <a:schemeClr val="bg1">
                      <a:lumMod val="2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H="1">
              <a:off x="4619849" y="4285677"/>
              <a:ext cx="1800002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90000"/>
                    </a:schemeClr>
                  </a:gs>
                  <a:gs pos="100000">
                    <a:schemeClr val="bg1">
                      <a:lumMod val="2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8"/>
          <p:cNvGrpSpPr/>
          <p:nvPr/>
        </p:nvGrpSpPr>
        <p:grpSpPr>
          <a:xfrm>
            <a:off x="2857557" y="1627187"/>
            <a:ext cx="1564314" cy="2865438"/>
            <a:chOff x="4619848" y="2076449"/>
            <a:chExt cx="1800003" cy="3438525"/>
          </a:xfrm>
        </p:grpSpPr>
        <p:sp>
          <p:nvSpPr>
            <p:cNvPr id="107" name="Rectangle 106"/>
            <p:cNvSpPr/>
            <p:nvPr/>
          </p:nvSpPr>
          <p:spPr>
            <a:xfrm rot="10800000">
              <a:off x="4619850" y="2076449"/>
              <a:ext cx="1800000" cy="3438525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  <a:alpha val="20000"/>
                  </a:schemeClr>
                </a:gs>
                <a:gs pos="75000">
                  <a:schemeClr val="bg1">
                    <a:lumMod val="25000"/>
                    <a:alpha val="30000"/>
                  </a:schemeClr>
                </a:gs>
              </a:gsLst>
              <a:lin ang="2700000" scaled="1"/>
            </a:gradFill>
            <a:ln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4">
                      <a:lumMod val="20000"/>
                      <a:lumOff val="80000"/>
                      <a:alpha val="2000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endParaRPr lang="pt-BR" sz="1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619850" y="3023671"/>
              <a:ext cx="1800000" cy="105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42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981</a:t>
              </a:r>
            </a:p>
            <a:p>
              <a:pPr algn="ctr" defTabSz="713232">
                <a:defRPr/>
              </a:pPr>
              <a:r>
                <a:rPr lang="pt-BR" sz="9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INSCRITOS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619850" y="2254896"/>
              <a:ext cx="180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12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2012</a:t>
              </a:r>
            </a:p>
            <a:p>
              <a:pPr algn="ctr" defTabSz="713232">
                <a:defRPr/>
              </a:pPr>
              <a:r>
                <a:rPr lang="pt-BR" sz="7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[+] CATEGORIAS ALI/SEBRAE</a:t>
              </a: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619848" y="4350347"/>
              <a:ext cx="18000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28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27</a:t>
              </a:r>
            </a:p>
            <a:p>
              <a:pPr algn="ctr" defTabSz="713232">
                <a:defRPr/>
              </a:pPr>
              <a:r>
                <a:rPr lang="pt-BR" sz="8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ESTADOS</a:t>
              </a:r>
            </a:p>
            <a:p>
              <a:pPr algn="ctr" defTabSz="713232">
                <a:defRPr/>
              </a:pPr>
              <a:r>
                <a:rPr lang="pt-BR" sz="8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DIFERENTES</a:t>
              </a:r>
              <a:endParaRPr lang="pt-BR" sz="900" b="1" kern="0" dirty="0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>
            <a:xfrm flipH="1">
              <a:off x="4619849" y="2910397"/>
              <a:ext cx="1800002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90000"/>
                    </a:schemeClr>
                  </a:gs>
                  <a:gs pos="100000">
                    <a:schemeClr val="bg1">
                      <a:lumMod val="2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>
              <a:off x="4619849" y="4285677"/>
              <a:ext cx="1800002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90000"/>
                    </a:schemeClr>
                  </a:gs>
                  <a:gs pos="100000">
                    <a:schemeClr val="bg1">
                      <a:lumMod val="2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3" name="Straight Connector 112"/>
          <p:cNvCxnSpPr/>
          <p:nvPr/>
        </p:nvCxnSpPr>
        <p:spPr>
          <a:xfrm>
            <a:off x="6372226" y="1531938"/>
            <a:ext cx="0" cy="3214688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25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4" name="Group 26"/>
          <p:cNvGrpSpPr/>
          <p:nvPr/>
        </p:nvGrpSpPr>
        <p:grpSpPr>
          <a:xfrm>
            <a:off x="4671945" y="1627187"/>
            <a:ext cx="1564508" cy="2865438"/>
            <a:chOff x="4619627" y="1730374"/>
            <a:chExt cx="1800225" cy="2865438"/>
          </a:xfrm>
        </p:grpSpPr>
        <p:sp>
          <p:nvSpPr>
            <p:cNvPr id="115" name="Rectangle 114"/>
            <p:cNvSpPr/>
            <p:nvPr/>
          </p:nvSpPr>
          <p:spPr>
            <a:xfrm rot="10800000">
              <a:off x="4619851" y="1730374"/>
              <a:ext cx="1799999" cy="2865438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  <a:alpha val="20000"/>
                  </a:schemeClr>
                </a:gs>
                <a:gs pos="75000">
                  <a:schemeClr val="bg1">
                    <a:lumMod val="25000"/>
                    <a:alpha val="30000"/>
                  </a:schemeClr>
                </a:gs>
              </a:gsLst>
              <a:lin ang="2700000" scaled="1"/>
            </a:gradFill>
            <a:ln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4">
                      <a:lumMod val="20000"/>
                      <a:lumOff val="80000"/>
                      <a:alpha val="2000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endParaRPr lang="pt-BR" sz="1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619627" y="2519726"/>
              <a:ext cx="180000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37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2022</a:t>
              </a:r>
            </a:p>
            <a:p>
              <a:pPr algn="ctr" defTabSz="713232">
                <a:defRPr/>
              </a:pPr>
              <a:r>
                <a:rPr lang="pt-BR" sz="9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INSCRITOS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4619851" y="1935690"/>
              <a:ext cx="1800000" cy="282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12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2013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4619849" y="3625289"/>
              <a:ext cx="1800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28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26</a:t>
              </a:r>
            </a:p>
            <a:p>
              <a:pPr algn="ctr" defTabSz="713232">
                <a:defRPr/>
              </a:pPr>
              <a:r>
                <a:rPr lang="pt-BR" sz="8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ESTADOS</a:t>
              </a:r>
            </a:p>
            <a:p>
              <a:pPr algn="ctr" defTabSz="713232">
                <a:defRPr/>
              </a:pPr>
              <a:r>
                <a:rPr lang="pt-BR" sz="8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DIFERENTES</a:t>
              </a:r>
              <a:endParaRPr lang="pt-BR" sz="900" b="1" kern="0" dirty="0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  <p:cxnSp>
          <p:nvCxnSpPr>
            <p:cNvPr id="119" name="Straight Connector 118"/>
            <p:cNvCxnSpPr/>
            <p:nvPr/>
          </p:nvCxnSpPr>
          <p:spPr>
            <a:xfrm flipH="1">
              <a:off x="4619850" y="2423134"/>
              <a:ext cx="1800002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90000"/>
                    </a:schemeClr>
                  </a:gs>
                  <a:gs pos="100000">
                    <a:schemeClr val="bg1">
                      <a:lumMod val="2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H="1">
              <a:off x="4619849" y="3572413"/>
              <a:ext cx="1800002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90000"/>
                    </a:schemeClr>
                  </a:gs>
                  <a:gs pos="100000">
                    <a:schemeClr val="bg1">
                      <a:lumMod val="2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1" name="Group 33"/>
          <p:cNvGrpSpPr/>
          <p:nvPr/>
        </p:nvGrpSpPr>
        <p:grpSpPr>
          <a:xfrm>
            <a:off x="6486527" y="1627187"/>
            <a:ext cx="1564314" cy="2865438"/>
            <a:chOff x="4619848" y="2076449"/>
            <a:chExt cx="1800003" cy="3438525"/>
          </a:xfrm>
        </p:grpSpPr>
        <p:sp>
          <p:nvSpPr>
            <p:cNvPr id="122" name="Rectangle 121"/>
            <p:cNvSpPr/>
            <p:nvPr/>
          </p:nvSpPr>
          <p:spPr>
            <a:xfrm rot="10800000">
              <a:off x="4619850" y="2076449"/>
              <a:ext cx="1800000" cy="3438525"/>
            </a:xfrm>
            <a:prstGeom prst="rect">
              <a:avLst/>
            </a:prstGeom>
            <a:gradFill>
              <a:gsLst>
                <a:gs pos="0">
                  <a:schemeClr val="bg1">
                    <a:lumMod val="90000"/>
                    <a:alpha val="20000"/>
                  </a:schemeClr>
                </a:gs>
                <a:gs pos="75000">
                  <a:schemeClr val="bg1">
                    <a:lumMod val="25000"/>
                    <a:alpha val="20000"/>
                  </a:schemeClr>
                </a:gs>
              </a:gsLst>
              <a:lin ang="2700000" scaled="1"/>
            </a:gradFill>
            <a:ln>
              <a:gradFill>
                <a:gsLst>
                  <a:gs pos="0">
                    <a:schemeClr val="accent1">
                      <a:alpha val="20000"/>
                    </a:schemeClr>
                  </a:gs>
                  <a:gs pos="100000">
                    <a:schemeClr val="accent4">
                      <a:lumMod val="20000"/>
                      <a:lumOff val="80000"/>
                      <a:alpha val="20000"/>
                    </a:schemeClr>
                  </a:gs>
                </a:gsLst>
                <a:lin ang="27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13232">
                <a:defRPr/>
              </a:pPr>
              <a:endParaRPr lang="pt-BR" sz="1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4619850" y="3023671"/>
              <a:ext cx="1800000" cy="10525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42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2219</a:t>
              </a:r>
            </a:p>
            <a:p>
              <a:pPr algn="ctr" defTabSz="713232">
                <a:defRPr/>
              </a:pPr>
              <a:r>
                <a:rPr lang="pt-BR" sz="9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INSCRITOS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4619850" y="2322828"/>
              <a:ext cx="1800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12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2014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619848" y="4350347"/>
              <a:ext cx="1800000" cy="92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713232">
                <a:defRPr/>
              </a:pPr>
              <a:r>
                <a:rPr lang="pt-BR" sz="2800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27</a:t>
              </a:r>
            </a:p>
            <a:p>
              <a:pPr algn="ctr" defTabSz="713232">
                <a:defRPr/>
              </a:pPr>
              <a:r>
                <a:rPr lang="pt-BR" sz="8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ESTADOS</a:t>
              </a:r>
            </a:p>
            <a:p>
              <a:pPr algn="ctr" defTabSz="713232">
                <a:defRPr/>
              </a:pPr>
              <a:r>
                <a:rPr lang="pt-BR" sz="800" b="1" kern="0" dirty="0">
                  <a:solidFill>
                    <a:schemeClr val="tx1">
                      <a:lumMod val="10000"/>
                      <a:lumOff val="90000"/>
                    </a:schemeClr>
                  </a:solidFill>
                </a:rPr>
                <a:t>DIFERENTES</a:t>
              </a:r>
              <a:endParaRPr lang="pt-BR" sz="900" b="1" kern="0" dirty="0">
                <a:solidFill>
                  <a:schemeClr val="tx1">
                    <a:lumMod val="10000"/>
                    <a:lumOff val="90000"/>
                  </a:schemeClr>
                </a:solidFill>
              </a:endParaRPr>
            </a:p>
          </p:txBody>
        </p:sp>
        <p:cxnSp>
          <p:nvCxnSpPr>
            <p:cNvPr id="126" name="Straight Connector 125"/>
            <p:cNvCxnSpPr/>
            <p:nvPr/>
          </p:nvCxnSpPr>
          <p:spPr>
            <a:xfrm flipH="1">
              <a:off x="4619849" y="2907761"/>
              <a:ext cx="1800002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90000"/>
                    </a:schemeClr>
                  </a:gs>
                  <a:gs pos="100000">
                    <a:schemeClr val="bg1">
                      <a:lumMod val="2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flipH="1">
              <a:off x="4619849" y="4285677"/>
              <a:ext cx="1800002" cy="0"/>
            </a:xfrm>
            <a:prstGeom prst="line">
              <a:avLst/>
            </a:prstGeom>
            <a:ln w="19050">
              <a:gradFill flip="none" rotWithShape="1">
                <a:gsLst>
                  <a:gs pos="0">
                    <a:schemeClr val="bg1">
                      <a:lumMod val="90000"/>
                    </a:schemeClr>
                  </a:gs>
                  <a:gs pos="100000">
                    <a:schemeClr val="bg1">
                      <a:lumMod val="25000"/>
                      <a:alpha val="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Connector 127"/>
          <p:cNvCxnSpPr/>
          <p:nvPr/>
        </p:nvCxnSpPr>
        <p:spPr>
          <a:xfrm>
            <a:off x="4557713" y="1531938"/>
            <a:ext cx="0" cy="3214688"/>
          </a:xfrm>
          <a:prstGeom prst="line">
            <a:avLst/>
          </a:prstGeom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25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ítulo 1"/>
          <p:cNvSpPr txBox="1">
            <a:spLocks/>
          </p:cNvSpPr>
          <p:nvPr/>
        </p:nvSpPr>
        <p:spPr>
          <a:xfrm>
            <a:off x="623945" y="663928"/>
            <a:ext cx="7227599" cy="441453"/>
          </a:xfrm>
          <a:prstGeom prst="rect">
            <a:avLst/>
          </a:prstGeom>
          <a:noFill/>
          <a:effectLst/>
        </p:spPr>
        <p:txBody>
          <a:bodyPr wrap="square" lIns="108000" tIns="72000" rIns="108000" bIns="36000">
            <a:spAutoFit/>
          </a:bodyPr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chemeClr val="bg1">
                    <a:lumMod val="25000"/>
                  </a:schemeClr>
                </a:solidFill>
              </a:rPr>
              <a:t>INSCRIÇÕES : Prêmio Nacional de Inovação</a:t>
            </a:r>
          </a:p>
        </p:txBody>
      </p:sp>
    </p:spTree>
    <p:extLst>
      <p:ext uri="{BB962C8B-B14F-4D97-AF65-F5344CB8AC3E}">
        <p14:creationId xmlns:p14="http://schemas.microsoft.com/office/powerpoint/2010/main" val="213588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3.33333E-6 L 6.25E-7 3.33333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6" presetClass="entr" presetSubtype="4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6055 3.33333E-6 L 3.125E-6 3.33333E-6 " pathEditMode="relative" rAng="0" ptsTypes="AA">
                                      <p:cBhvr>
                                        <p:cTn id="17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2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0.06055 3.33333E-6 L 3.125E-6 3.33333E-6 " pathEditMode="relative" rAng="0" ptsTypes="AA">
                                      <p:cBhvr>
                                        <p:cTn id="25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6055 3.33333E-6 L 3.125E-6 3.33333E-6 " pathEditMode="relative" rAng="0" ptsTypes="AA">
                                      <p:cBhvr>
                                        <p:cTn id="33" dur="25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1"/>
          <p:cNvGrpSpPr/>
          <p:nvPr/>
        </p:nvGrpSpPr>
        <p:grpSpPr>
          <a:xfrm>
            <a:off x="363730" y="506864"/>
            <a:ext cx="8103995" cy="4437750"/>
            <a:chOff x="87505" y="355602"/>
            <a:chExt cx="8656445" cy="4740273"/>
          </a:xfrm>
        </p:grpSpPr>
        <p:sp>
          <p:nvSpPr>
            <p:cNvPr id="129" name="Retângulo 65"/>
            <p:cNvSpPr/>
            <p:nvPr/>
          </p:nvSpPr>
          <p:spPr>
            <a:xfrm>
              <a:off x="87505" y="355602"/>
              <a:ext cx="8656445" cy="4740273"/>
            </a:xfrm>
            <a:prstGeom prst="rect">
              <a:avLst/>
            </a:prstGeom>
            <a:gradFill>
              <a:gsLst>
                <a:gs pos="0">
                  <a:schemeClr val="accent1">
                    <a:lumMod val="50000"/>
                    <a:alpha val="65000"/>
                  </a:schemeClr>
                </a:gs>
                <a:gs pos="100000">
                  <a:schemeClr val="accent1">
                    <a:lumMod val="20000"/>
                    <a:alpha val="40000"/>
                  </a:schemeClr>
                </a:gs>
              </a:gsLst>
              <a:lin ang="2400000" scaled="0"/>
            </a:gradFill>
            <a:ln w="19050">
              <a:solidFill>
                <a:schemeClr val="accent4">
                  <a:lumMod val="20000"/>
                  <a:lumOff val="80000"/>
                  <a:alpha val="50000"/>
                </a:schemeClr>
              </a:solidFill>
            </a:ln>
            <a:effectLst>
              <a:outerShdw blurRad="25400" dist="50800" dir="78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500" dirty="0"/>
            </a:p>
          </p:txBody>
        </p:sp>
        <p:grpSp>
          <p:nvGrpSpPr>
            <p:cNvPr id="3" name="Agrupar 66"/>
            <p:cNvGrpSpPr/>
            <p:nvPr/>
          </p:nvGrpSpPr>
          <p:grpSpPr>
            <a:xfrm>
              <a:off x="411345" y="417967"/>
              <a:ext cx="8265930" cy="4677908"/>
              <a:chOff x="398895" y="1485900"/>
              <a:chExt cx="8382000" cy="4697690"/>
            </a:xfrm>
          </p:grpSpPr>
          <p:grpSp>
            <p:nvGrpSpPr>
              <p:cNvPr id="4" name="Agrupar 67"/>
              <p:cNvGrpSpPr/>
              <p:nvPr/>
            </p:nvGrpSpPr>
            <p:grpSpPr>
              <a:xfrm>
                <a:off x="398895" y="1607061"/>
                <a:ext cx="8382000" cy="4455367"/>
                <a:chOff x="9743808" y="-4317417"/>
                <a:chExt cx="8800430" cy="4677780"/>
              </a:xfrm>
            </p:grpSpPr>
            <p:cxnSp>
              <p:nvCxnSpPr>
                <p:cNvPr id="64" name="Conector reto 128"/>
                <p:cNvCxnSpPr/>
                <p:nvPr/>
              </p:nvCxnSpPr>
              <p:spPr>
                <a:xfrm rot="5400000">
                  <a:off x="14144023" y="-871763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ector reto 129"/>
                <p:cNvCxnSpPr/>
                <p:nvPr/>
              </p:nvCxnSpPr>
              <p:spPr>
                <a:xfrm rot="5400000">
                  <a:off x="14144023" y="-857145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Conector reto 130"/>
                <p:cNvCxnSpPr/>
                <p:nvPr/>
              </p:nvCxnSpPr>
              <p:spPr>
                <a:xfrm rot="5400000">
                  <a:off x="14144023" y="-842527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Conector reto 131"/>
                <p:cNvCxnSpPr/>
                <p:nvPr/>
              </p:nvCxnSpPr>
              <p:spPr>
                <a:xfrm rot="5400000">
                  <a:off x="14144023" y="-827908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Conector reto 132"/>
                <p:cNvCxnSpPr/>
                <p:nvPr/>
              </p:nvCxnSpPr>
              <p:spPr>
                <a:xfrm rot="5400000">
                  <a:off x="14144023" y="-813290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ector reto 133"/>
                <p:cNvCxnSpPr/>
                <p:nvPr/>
              </p:nvCxnSpPr>
              <p:spPr>
                <a:xfrm rot="5400000">
                  <a:off x="14144023" y="-798672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Conector reto 134"/>
                <p:cNvCxnSpPr/>
                <p:nvPr/>
              </p:nvCxnSpPr>
              <p:spPr>
                <a:xfrm rot="5400000">
                  <a:off x="14144023" y="-784054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Conector reto 135"/>
                <p:cNvCxnSpPr/>
                <p:nvPr/>
              </p:nvCxnSpPr>
              <p:spPr>
                <a:xfrm rot="5400000">
                  <a:off x="14144023" y="-769436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Conector reto 136"/>
                <p:cNvCxnSpPr/>
                <p:nvPr/>
              </p:nvCxnSpPr>
              <p:spPr>
                <a:xfrm rot="5400000">
                  <a:off x="14144023" y="-754818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Conector reto 137"/>
                <p:cNvCxnSpPr/>
                <p:nvPr/>
              </p:nvCxnSpPr>
              <p:spPr>
                <a:xfrm rot="5400000">
                  <a:off x="14144023" y="-740200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Conector reto 138"/>
                <p:cNvCxnSpPr/>
                <p:nvPr/>
              </p:nvCxnSpPr>
              <p:spPr>
                <a:xfrm rot="5400000">
                  <a:off x="14144023" y="-725582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Conector reto 139"/>
                <p:cNvCxnSpPr/>
                <p:nvPr/>
              </p:nvCxnSpPr>
              <p:spPr>
                <a:xfrm rot="5400000">
                  <a:off x="14144023" y="-710964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Conector reto 140"/>
                <p:cNvCxnSpPr/>
                <p:nvPr/>
              </p:nvCxnSpPr>
              <p:spPr>
                <a:xfrm rot="5400000">
                  <a:off x="14144023" y="-696346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Conector reto 141"/>
                <p:cNvCxnSpPr/>
                <p:nvPr/>
              </p:nvCxnSpPr>
              <p:spPr>
                <a:xfrm rot="5400000">
                  <a:off x="14144023" y="-681727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Conector reto 142"/>
                <p:cNvCxnSpPr/>
                <p:nvPr/>
              </p:nvCxnSpPr>
              <p:spPr>
                <a:xfrm rot="5400000">
                  <a:off x="14144023" y="-667109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Conector reto 143"/>
                <p:cNvCxnSpPr/>
                <p:nvPr/>
              </p:nvCxnSpPr>
              <p:spPr>
                <a:xfrm rot="5400000">
                  <a:off x="14144023" y="-652491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Conector reto 144"/>
                <p:cNvCxnSpPr/>
                <p:nvPr/>
              </p:nvCxnSpPr>
              <p:spPr>
                <a:xfrm rot="5400000">
                  <a:off x="14144023" y="-637873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Conector reto 145"/>
                <p:cNvCxnSpPr/>
                <p:nvPr/>
              </p:nvCxnSpPr>
              <p:spPr>
                <a:xfrm rot="5400000">
                  <a:off x="14144023" y="-623255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reto 146"/>
                <p:cNvCxnSpPr/>
                <p:nvPr/>
              </p:nvCxnSpPr>
              <p:spPr>
                <a:xfrm rot="5400000">
                  <a:off x="14144023" y="-608637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to 147"/>
                <p:cNvCxnSpPr/>
                <p:nvPr/>
              </p:nvCxnSpPr>
              <p:spPr>
                <a:xfrm rot="5400000">
                  <a:off x="14144023" y="-594019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ector reto 148"/>
                <p:cNvCxnSpPr/>
                <p:nvPr/>
              </p:nvCxnSpPr>
              <p:spPr>
                <a:xfrm rot="5400000">
                  <a:off x="14144023" y="-579401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Conector reto 149"/>
                <p:cNvCxnSpPr/>
                <p:nvPr/>
              </p:nvCxnSpPr>
              <p:spPr>
                <a:xfrm rot="5400000">
                  <a:off x="14144023" y="-564783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Conector reto 150"/>
                <p:cNvCxnSpPr/>
                <p:nvPr/>
              </p:nvCxnSpPr>
              <p:spPr>
                <a:xfrm rot="5400000">
                  <a:off x="14144023" y="-5501650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Conector reto 151"/>
                <p:cNvCxnSpPr/>
                <p:nvPr/>
              </p:nvCxnSpPr>
              <p:spPr>
                <a:xfrm rot="5400000">
                  <a:off x="14144023" y="-535546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to 152"/>
                <p:cNvCxnSpPr/>
                <p:nvPr/>
              </p:nvCxnSpPr>
              <p:spPr>
                <a:xfrm rot="5400000">
                  <a:off x="14144023" y="-5209288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ector reto 153"/>
                <p:cNvCxnSpPr/>
                <p:nvPr/>
              </p:nvCxnSpPr>
              <p:spPr>
                <a:xfrm rot="5400000">
                  <a:off x="14144023" y="-5063107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ector reto 154"/>
                <p:cNvCxnSpPr/>
                <p:nvPr/>
              </p:nvCxnSpPr>
              <p:spPr>
                <a:xfrm rot="5400000">
                  <a:off x="14144023" y="-4916926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ctor reto 155"/>
                <p:cNvCxnSpPr/>
                <p:nvPr/>
              </p:nvCxnSpPr>
              <p:spPr>
                <a:xfrm rot="5400000">
                  <a:off x="14144023" y="-4770745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Conector reto 156"/>
                <p:cNvCxnSpPr/>
                <p:nvPr/>
              </p:nvCxnSpPr>
              <p:spPr>
                <a:xfrm rot="5400000">
                  <a:off x="14144023" y="-4624564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Conector reto 157"/>
                <p:cNvCxnSpPr/>
                <p:nvPr/>
              </p:nvCxnSpPr>
              <p:spPr>
                <a:xfrm rot="5400000">
                  <a:off x="14144023" y="-4478383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Conector reto 158"/>
                <p:cNvCxnSpPr/>
                <p:nvPr/>
              </p:nvCxnSpPr>
              <p:spPr>
                <a:xfrm rot="5400000">
                  <a:off x="14144023" y="-433220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Conector reto 159"/>
                <p:cNvCxnSpPr/>
                <p:nvPr/>
              </p:nvCxnSpPr>
              <p:spPr>
                <a:xfrm rot="5400000">
                  <a:off x="14144023" y="-4186021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Conector reto 160"/>
                <p:cNvCxnSpPr/>
                <p:nvPr/>
              </p:nvCxnSpPr>
              <p:spPr>
                <a:xfrm rot="5400000">
                  <a:off x="14144023" y="-4039852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7" name="Agrupar 68"/>
              <p:cNvGrpSpPr/>
              <p:nvPr/>
            </p:nvGrpSpPr>
            <p:grpSpPr>
              <a:xfrm>
                <a:off x="538113" y="1485900"/>
                <a:ext cx="8076444" cy="4697690"/>
                <a:chOff x="9889976" y="-1389939"/>
                <a:chExt cx="8479621" cy="8800430"/>
              </a:xfrm>
            </p:grpSpPr>
            <p:cxnSp>
              <p:nvCxnSpPr>
                <p:cNvPr id="5" name="Conector reto 69"/>
                <p:cNvCxnSpPr/>
                <p:nvPr/>
              </p:nvCxnSpPr>
              <p:spPr>
                <a:xfrm rot="10800000">
                  <a:off x="1442158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Conector reto 70"/>
                <p:cNvCxnSpPr/>
                <p:nvPr/>
              </p:nvCxnSpPr>
              <p:spPr>
                <a:xfrm rot="10800000">
                  <a:off x="1427540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ector reto 71"/>
                <p:cNvCxnSpPr/>
                <p:nvPr/>
              </p:nvCxnSpPr>
              <p:spPr>
                <a:xfrm rot="10800000">
                  <a:off x="1412922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ector reto 72"/>
                <p:cNvCxnSpPr/>
                <p:nvPr/>
              </p:nvCxnSpPr>
              <p:spPr>
                <a:xfrm rot="10800000">
                  <a:off x="1398304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ector reto 73"/>
                <p:cNvCxnSpPr/>
                <p:nvPr/>
              </p:nvCxnSpPr>
              <p:spPr>
                <a:xfrm rot="10800000">
                  <a:off x="1383686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Conector reto 74"/>
                <p:cNvCxnSpPr/>
                <p:nvPr/>
              </p:nvCxnSpPr>
              <p:spPr>
                <a:xfrm rot="10800000">
                  <a:off x="1369068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Conector reto 75"/>
                <p:cNvCxnSpPr/>
                <p:nvPr/>
              </p:nvCxnSpPr>
              <p:spPr>
                <a:xfrm rot="10800000">
                  <a:off x="1354450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Conector reto 76"/>
                <p:cNvCxnSpPr/>
                <p:nvPr/>
              </p:nvCxnSpPr>
              <p:spPr>
                <a:xfrm rot="10800000">
                  <a:off x="1339832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Conector reto 77"/>
                <p:cNvCxnSpPr/>
                <p:nvPr/>
              </p:nvCxnSpPr>
              <p:spPr>
                <a:xfrm rot="10800000">
                  <a:off x="1325213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Conector reto 78"/>
                <p:cNvCxnSpPr/>
                <p:nvPr/>
              </p:nvCxnSpPr>
              <p:spPr>
                <a:xfrm rot="10800000">
                  <a:off x="1310595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Conector reto 79"/>
                <p:cNvCxnSpPr/>
                <p:nvPr/>
              </p:nvCxnSpPr>
              <p:spPr>
                <a:xfrm rot="10800000">
                  <a:off x="1295977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Conector reto 80"/>
                <p:cNvCxnSpPr/>
                <p:nvPr/>
              </p:nvCxnSpPr>
              <p:spPr>
                <a:xfrm rot="10800000">
                  <a:off x="1281359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Conector reto 81"/>
                <p:cNvCxnSpPr/>
                <p:nvPr/>
              </p:nvCxnSpPr>
              <p:spPr>
                <a:xfrm rot="10800000">
                  <a:off x="1266741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Conector reto 82"/>
                <p:cNvCxnSpPr/>
                <p:nvPr/>
              </p:nvCxnSpPr>
              <p:spPr>
                <a:xfrm rot="10800000">
                  <a:off x="1252123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to 83"/>
                <p:cNvCxnSpPr/>
                <p:nvPr/>
              </p:nvCxnSpPr>
              <p:spPr>
                <a:xfrm rot="10800000">
                  <a:off x="1237505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ector reto 84"/>
                <p:cNvCxnSpPr/>
                <p:nvPr/>
              </p:nvCxnSpPr>
              <p:spPr>
                <a:xfrm rot="10800000">
                  <a:off x="1222887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to 85"/>
                <p:cNvCxnSpPr/>
                <p:nvPr/>
              </p:nvCxnSpPr>
              <p:spPr>
                <a:xfrm rot="10800000">
                  <a:off x="1208269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Conector reto 86"/>
                <p:cNvCxnSpPr/>
                <p:nvPr/>
              </p:nvCxnSpPr>
              <p:spPr>
                <a:xfrm rot="10800000">
                  <a:off x="1193651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ector reto 87"/>
                <p:cNvCxnSpPr/>
                <p:nvPr/>
              </p:nvCxnSpPr>
              <p:spPr>
                <a:xfrm rot="10800000">
                  <a:off x="1179032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ector reto 88"/>
                <p:cNvCxnSpPr/>
                <p:nvPr/>
              </p:nvCxnSpPr>
              <p:spPr>
                <a:xfrm rot="10800000">
                  <a:off x="1164414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to 89"/>
                <p:cNvCxnSpPr/>
                <p:nvPr/>
              </p:nvCxnSpPr>
              <p:spPr>
                <a:xfrm rot="10800000">
                  <a:off x="1149796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ector reto 90"/>
                <p:cNvCxnSpPr/>
                <p:nvPr/>
              </p:nvCxnSpPr>
              <p:spPr>
                <a:xfrm rot="10800000">
                  <a:off x="1135178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to 91"/>
                <p:cNvCxnSpPr/>
                <p:nvPr/>
              </p:nvCxnSpPr>
              <p:spPr>
                <a:xfrm rot="10800000">
                  <a:off x="1120560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Conector reto 92"/>
                <p:cNvCxnSpPr/>
                <p:nvPr/>
              </p:nvCxnSpPr>
              <p:spPr>
                <a:xfrm rot="10800000">
                  <a:off x="1105942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to 93"/>
                <p:cNvCxnSpPr/>
                <p:nvPr/>
              </p:nvCxnSpPr>
              <p:spPr>
                <a:xfrm rot="10800000">
                  <a:off x="1091324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Conector reto 94"/>
                <p:cNvCxnSpPr/>
                <p:nvPr/>
              </p:nvCxnSpPr>
              <p:spPr>
                <a:xfrm rot="10800000">
                  <a:off x="1076706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to 95"/>
                <p:cNvCxnSpPr/>
                <p:nvPr/>
              </p:nvCxnSpPr>
              <p:spPr>
                <a:xfrm rot="10800000">
                  <a:off x="1062088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Conector reto 96"/>
                <p:cNvCxnSpPr/>
                <p:nvPr/>
              </p:nvCxnSpPr>
              <p:spPr>
                <a:xfrm rot="10800000">
                  <a:off x="1047470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to 97"/>
                <p:cNvCxnSpPr/>
                <p:nvPr/>
              </p:nvCxnSpPr>
              <p:spPr>
                <a:xfrm rot="10800000">
                  <a:off x="1032851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ector reto 98"/>
                <p:cNvCxnSpPr/>
                <p:nvPr/>
              </p:nvCxnSpPr>
              <p:spPr>
                <a:xfrm rot="10800000">
                  <a:off x="1018233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to 99"/>
                <p:cNvCxnSpPr/>
                <p:nvPr/>
              </p:nvCxnSpPr>
              <p:spPr>
                <a:xfrm rot="10800000">
                  <a:off x="1003615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100"/>
                <p:cNvCxnSpPr/>
                <p:nvPr/>
              </p:nvCxnSpPr>
              <p:spPr>
                <a:xfrm rot="10800000">
                  <a:off x="988997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ector reto 101"/>
                <p:cNvCxnSpPr/>
                <p:nvPr/>
              </p:nvCxnSpPr>
              <p:spPr>
                <a:xfrm rot="10800000">
                  <a:off x="1836959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to 102"/>
                <p:cNvCxnSpPr/>
                <p:nvPr/>
              </p:nvCxnSpPr>
              <p:spPr>
                <a:xfrm rot="10800000">
                  <a:off x="1822341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Conector reto 103"/>
                <p:cNvCxnSpPr/>
                <p:nvPr/>
              </p:nvCxnSpPr>
              <p:spPr>
                <a:xfrm rot="10800000">
                  <a:off x="1807723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to 104"/>
                <p:cNvCxnSpPr/>
                <p:nvPr/>
              </p:nvCxnSpPr>
              <p:spPr>
                <a:xfrm rot="10800000">
                  <a:off x="1793105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ector reto 105"/>
                <p:cNvCxnSpPr/>
                <p:nvPr/>
              </p:nvCxnSpPr>
              <p:spPr>
                <a:xfrm rot="10800000">
                  <a:off x="1778487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to 106"/>
                <p:cNvCxnSpPr/>
                <p:nvPr/>
              </p:nvCxnSpPr>
              <p:spPr>
                <a:xfrm rot="10800000">
                  <a:off x="1763869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Conector reto 107"/>
                <p:cNvCxnSpPr/>
                <p:nvPr/>
              </p:nvCxnSpPr>
              <p:spPr>
                <a:xfrm rot="10800000">
                  <a:off x="1749251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to 108"/>
                <p:cNvCxnSpPr/>
                <p:nvPr/>
              </p:nvCxnSpPr>
              <p:spPr>
                <a:xfrm rot="10800000">
                  <a:off x="1734633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to 109"/>
                <p:cNvCxnSpPr/>
                <p:nvPr/>
              </p:nvCxnSpPr>
              <p:spPr>
                <a:xfrm rot="10800000">
                  <a:off x="1720014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to 110"/>
                <p:cNvCxnSpPr/>
                <p:nvPr/>
              </p:nvCxnSpPr>
              <p:spPr>
                <a:xfrm rot="10800000">
                  <a:off x="1705396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to 111"/>
                <p:cNvCxnSpPr/>
                <p:nvPr/>
              </p:nvCxnSpPr>
              <p:spPr>
                <a:xfrm rot="10800000">
                  <a:off x="1690778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to 112"/>
                <p:cNvCxnSpPr/>
                <p:nvPr/>
              </p:nvCxnSpPr>
              <p:spPr>
                <a:xfrm rot="10800000">
                  <a:off x="1676160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to 113"/>
                <p:cNvCxnSpPr/>
                <p:nvPr/>
              </p:nvCxnSpPr>
              <p:spPr>
                <a:xfrm rot="10800000">
                  <a:off x="1661542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to 114"/>
                <p:cNvCxnSpPr/>
                <p:nvPr/>
              </p:nvCxnSpPr>
              <p:spPr>
                <a:xfrm rot="10800000">
                  <a:off x="1646924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to 115"/>
                <p:cNvCxnSpPr/>
                <p:nvPr/>
              </p:nvCxnSpPr>
              <p:spPr>
                <a:xfrm rot="10800000">
                  <a:off x="1632306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to 116"/>
                <p:cNvCxnSpPr/>
                <p:nvPr/>
              </p:nvCxnSpPr>
              <p:spPr>
                <a:xfrm rot="10800000">
                  <a:off x="1617688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to 117"/>
                <p:cNvCxnSpPr/>
                <p:nvPr/>
              </p:nvCxnSpPr>
              <p:spPr>
                <a:xfrm rot="10800000">
                  <a:off x="1603070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to 118"/>
                <p:cNvCxnSpPr/>
                <p:nvPr/>
              </p:nvCxnSpPr>
              <p:spPr>
                <a:xfrm rot="10800000">
                  <a:off x="15884520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to 119"/>
                <p:cNvCxnSpPr/>
                <p:nvPr/>
              </p:nvCxnSpPr>
              <p:spPr>
                <a:xfrm rot="10800000">
                  <a:off x="15738339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to 120"/>
                <p:cNvCxnSpPr/>
                <p:nvPr/>
              </p:nvCxnSpPr>
              <p:spPr>
                <a:xfrm rot="10800000">
                  <a:off x="15592158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to 121"/>
                <p:cNvCxnSpPr/>
                <p:nvPr/>
              </p:nvCxnSpPr>
              <p:spPr>
                <a:xfrm rot="10800000">
                  <a:off x="15445977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Conector reto 122"/>
                <p:cNvCxnSpPr/>
                <p:nvPr/>
              </p:nvCxnSpPr>
              <p:spPr>
                <a:xfrm rot="10800000">
                  <a:off x="15299796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Conector reto 123"/>
                <p:cNvCxnSpPr/>
                <p:nvPr/>
              </p:nvCxnSpPr>
              <p:spPr>
                <a:xfrm rot="10800000">
                  <a:off x="15153615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Conector reto 124"/>
                <p:cNvCxnSpPr/>
                <p:nvPr/>
              </p:nvCxnSpPr>
              <p:spPr>
                <a:xfrm rot="10800000">
                  <a:off x="15007434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Conector reto 125"/>
                <p:cNvCxnSpPr/>
                <p:nvPr/>
              </p:nvCxnSpPr>
              <p:spPr>
                <a:xfrm rot="10800000">
                  <a:off x="14861253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Conector reto 126"/>
                <p:cNvCxnSpPr/>
                <p:nvPr/>
              </p:nvCxnSpPr>
              <p:spPr>
                <a:xfrm rot="10800000">
                  <a:off x="14715072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Conector reto 127"/>
                <p:cNvCxnSpPr/>
                <p:nvPr/>
              </p:nvCxnSpPr>
              <p:spPr>
                <a:xfrm rot="10800000">
                  <a:off x="14568891" y="-1389939"/>
                  <a:ext cx="0" cy="8800430"/>
                </a:xfrm>
                <a:prstGeom prst="line">
                  <a:avLst/>
                </a:prstGeom>
                <a:ln w="6350">
                  <a:solidFill>
                    <a:schemeClr val="accent4">
                      <a:lumMod val="20000"/>
                      <a:lumOff val="80000"/>
                      <a:alpha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3" name="Retângulo 162"/>
          <p:cNvSpPr/>
          <p:nvPr/>
        </p:nvSpPr>
        <p:spPr>
          <a:xfrm>
            <a:off x="367106" y="506862"/>
            <a:ext cx="2551084" cy="4437751"/>
          </a:xfrm>
          <a:prstGeom prst="rect">
            <a:avLst/>
          </a:prstGeom>
          <a:solidFill>
            <a:schemeClr val="bg2"/>
          </a:solidFill>
          <a:ln w="19050">
            <a:solidFill>
              <a:schemeClr val="bg2"/>
            </a:solidFill>
          </a:ln>
          <a:effectLst>
            <a:innerShdw blurRad="38100" dist="25400">
              <a:prstClr val="black">
                <a:alpha val="3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pt-BR"/>
          </a:p>
        </p:txBody>
      </p:sp>
      <p:sp>
        <p:nvSpPr>
          <p:cNvPr id="136" name="Title 7"/>
          <p:cNvSpPr txBox="1">
            <a:spLocks/>
          </p:cNvSpPr>
          <p:nvPr/>
        </p:nvSpPr>
        <p:spPr>
          <a:xfrm>
            <a:off x="622371" y="1462758"/>
            <a:ext cx="2005847" cy="1923361"/>
          </a:xfrm>
          <a:prstGeom prst="rect">
            <a:avLst/>
          </a:prstGeom>
        </p:spPr>
        <p:txBody>
          <a:bodyPr lIns="216000" rIns="216000"/>
          <a:lstStyle>
            <a:lvl1pPr algn="l" defTabSz="7619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1000">
                <a:solidFill>
                  <a:schemeClr val="bg1">
                    <a:lumMod val="25000"/>
                  </a:schemeClr>
                </a:solidFill>
              </a:rPr>
              <a:t>15</a:t>
            </a:r>
            <a:endParaRPr lang="pt-BR" sz="11000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37" name="Title 7"/>
          <p:cNvSpPr txBox="1">
            <a:spLocks/>
          </p:cNvSpPr>
          <p:nvPr/>
        </p:nvSpPr>
        <p:spPr>
          <a:xfrm>
            <a:off x="622371" y="1298594"/>
            <a:ext cx="2005847" cy="566067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vert="horz" wrap="square" lIns="216000" tIns="216000" rIns="216000" bIns="180000" rtlCol="0" anchor="ctr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1200" b="1" dirty="0">
                <a:solidFill>
                  <a:schemeClr val="bg1">
                    <a:lumMod val="25000"/>
                  </a:schemeClr>
                </a:solidFill>
              </a:rPr>
              <a:t>INSCRIÇÕES ATÉ</a:t>
            </a:r>
            <a:endParaRPr lang="pt-BR" b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38" name="Title 7"/>
          <p:cNvSpPr txBox="1">
            <a:spLocks/>
          </p:cNvSpPr>
          <p:nvPr/>
        </p:nvSpPr>
        <p:spPr>
          <a:xfrm>
            <a:off x="622371" y="2772248"/>
            <a:ext cx="2005847" cy="1397063"/>
          </a:xfrm>
          <a:prstGeom prst="rect">
            <a:avLst/>
          </a:prstGeom>
          <a:noFill/>
          <a:ln w="38100">
            <a:noFill/>
            <a:miter lim="800000"/>
          </a:ln>
          <a:effectLst/>
        </p:spPr>
        <p:txBody>
          <a:bodyPr vert="horz" wrap="square" lIns="216000" tIns="216000" rIns="216000" bIns="180000" rtlCol="0" anchor="ctr" anchorCtr="0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400" dirty="0">
                <a:solidFill>
                  <a:schemeClr val="bg1">
                    <a:lumMod val="25000"/>
                  </a:schemeClr>
                </a:solidFill>
              </a:rPr>
              <a:t>JANEIRO</a:t>
            </a:r>
            <a:br>
              <a:rPr lang="pt-BR" sz="2400" dirty="0">
                <a:solidFill>
                  <a:schemeClr val="bg1">
                    <a:lumMod val="25000"/>
                  </a:schemeClr>
                </a:solidFill>
              </a:rPr>
            </a:br>
            <a:r>
              <a:rPr lang="pt-BR" sz="4800" dirty="0">
                <a:solidFill>
                  <a:schemeClr val="bg1">
                    <a:lumMod val="25000"/>
                  </a:schemeClr>
                </a:solidFill>
              </a:rPr>
              <a:t>2017</a:t>
            </a:r>
            <a:endParaRPr lang="pt-BR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927878" y="4410934"/>
            <a:ext cx="5541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u="sng" dirty="0">
                <a:solidFill>
                  <a:schemeClr val="tx1">
                    <a:lumMod val="10000"/>
                    <a:lumOff val="90000"/>
                  </a:schemeClr>
                </a:solidFill>
              </a:rPr>
              <a:t>www.premiodeinovacao.com.br</a:t>
            </a:r>
          </a:p>
        </p:txBody>
      </p:sp>
      <p:pic>
        <p:nvPicPr>
          <p:cNvPr id="140" name="Picture Placeholder 2" descr="Screen Clipping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002" r="7002"/>
          <a:stretch>
            <a:fillRect/>
          </a:stretch>
        </p:blipFill>
        <p:spPr>
          <a:xfrm>
            <a:off x="3039234" y="1197373"/>
            <a:ext cx="5171316" cy="2908658"/>
          </a:xfrm>
          <a:prstGeom prst="rect">
            <a:avLst/>
          </a:prstGeom>
          <a:ln w="3175"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13500000" scaled="1"/>
              <a:tileRect/>
            </a:gradFill>
          </a:ln>
        </p:spPr>
      </p:pic>
    </p:spTree>
    <p:extLst>
      <p:ext uri="{BB962C8B-B14F-4D97-AF65-F5344CB8AC3E}">
        <p14:creationId xmlns:p14="http://schemas.microsoft.com/office/powerpoint/2010/main" val="279247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9959" y="177215"/>
            <a:ext cx="2150914" cy="5239516"/>
          </a:xfrm>
          <a:prstGeom prst="rect">
            <a:avLst/>
          </a:prstGeom>
          <a:solidFill>
            <a:schemeClr val="accent4">
              <a:lumMod val="75000"/>
              <a:alpha val="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ítulo 2"/>
          <p:cNvSpPr txBox="1">
            <a:spLocks/>
          </p:cNvSpPr>
          <p:nvPr/>
        </p:nvSpPr>
        <p:spPr>
          <a:xfrm>
            <a:off x="1805049" y="201881"/>
            <a:ext cx="7077694" cy="18548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noFill/>
          </a:ln>
          <a:effectLst>
            <a:outerShdw dist="50800" dir="2700000" algn="tl" rotWithShape="0">
              <a:schemeClr val="bg1">
                <a:lumMod val="50000"/>
                <a:alpha val="50000"/>
              </a:schemeClr>
            </a:outerShdw>
          </a:effectLst>
        </p:spPr>
        <p:txBody>
          <a:bodyPr vert="horz" lIns="180000" tIns="180000" rIns="324000" bIns="144000" rtlCol="0" anchor="ctr">
            <a:noAutofit/>
          </a:bodyPr>
          <a:lstStyle>
            <a:lvl1pPr algn="r" defTabSz="761970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bg1"/>
                </a:solidFill>
                <a:ea typeface="+mj-ea"/>
                <a:cs typeface="+mj-cs"/>
              </a:defRPr>
            </a:lvl1pPr>
          </a:lstStyle>
          <a:p>
            <a:r>
              <a:rPr lang="pt-BR" dirty="0" smtClean="0"/>
              <a:t>MBA </a:t>
            </a:r>
            <a:r>
              <a:rPr lang="pt-BR" dirty="0"/>
              <a:t>LIDERANÇA PARA INOVAÇÃO</a:t>
            </a:r>
          </a:p>
          <a:p>
            <a:endParaRPr lang="pt-BR" dirty="0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4050" y="526755"/>
            <a:ext cx="1028700" cy="969054"/>
          </a:xfrm>
          <a:prstGeom prst="rect">
            <a:avLst/>
          </a:prstGeom>
        </p:spPr>
      </p:pic>
      <p:sp>
        <p:nvSpPr>
          <p:cNvPr id="4" name="Espaço Reservado para Texto 3"/>
          <p:cNvSpPr txBox="1">
            <a:spLocks/>
          </p:cNvSpPr>
          <p:nvPr/>
        </p:nvSpPr>
        <p:spPr>
          <a:xfrm>
            <a:off x="2040759" y="2690873"/>
            <a:ext cx="6937778" cy="2556043"/>
          </a:xfrm>
          <a:prstGeom prst="rect">
            <a:avLst/>
          </a:prstGeom>
        </p:spPr>
        <p:txBody>
          <a:bodyPr>
            <a:noAutofit/>
          </a:bodyPr>
          <a:lstStyle>
            <a:lvl1pPr indent="0" algn="r" defTabSz="761970">
              <a:lnSpc>
                <a:spcPct val="100000"/>
              </a:lnSpc>
              <a:spcBef>
                <a:spcPts val="833"/>
              </a:spcBef>
              <a:buFont typeface="Arial" panose="020B0604020202020204" pitchFamily="34" charset="0"/>
              <a:buNone/>
              <a:defRPr sz="2400">
                <a:solidFill>
                  <a:srgbClr val="912817"/>
                </a:solidFill>
              </a:defRPr>
            </a:lvl1pPr>
            <a:lvl2pPr marL="380985" indent="0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000"/>
            </a:lvl2pPr>
            <a:lvl3pPr marL="761970" indent="0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000"/>
            </a:lvl3pPr>
            <a:lvl4pPr marL="1142954" indent="0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000"/>
            </a:lvl4pPr>
            <a:lvl5pPr marL="1523939" indent="0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None/>
              <a:defRPr sz="1000"/>
            </a:lvl5pPr>
            <a:lvl6pPr marL="209541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6pPr>
            <a:lvl7pPr marL="2476401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7pPr>
            <a:lvl8pPr marL="2857386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8pPr>
            <a:lvl9pPr marL="3238370" indent="-190492" defTabSz="761970">
              <a:lnSpc>
                <a:spcPct val="90000"/>
              </a:lnSpc>
              <a:spcBef>
                <a:spcPts val="417"/>
              </a:spcBef>
              <a:buFont typeface="Arial" panose="020B0604020202020204" pitchFamily="34" charset="0"/>
              <a:buChar char="•"/>
              <a:defRPr sz="1500"/>
            </a:lvl9pPr>
          </a:lstStyle>
          <a:p>
            <a:r>
              <a:rPr lang="pt-BR" dirty="0">
                <a:solidFill>
                  <a:schemeClr val="bg1"/>
                </a:solidFill>
              </a:rPr>
              <a:t>Formar líderes capazes de disseminar a cultura da inovação, gerenciar equipes e executar projetos de elevada complexidade no ambiente industrial, que estimulem a inovação.</a:t>
            </a:r>
          </a:p>
          <a:p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" name="Rectangle 1"/>
          <p:cNvSpPr/>
          <p:nvPr/>
        </p:nvSpPr>
        <p:spPr>
          <a:xfrm>
            <a:off x="-22563" y="201881"/>
            <a:ext cx="2163518" cy="21492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200" b="1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360 horas </a:t>
            </a:r>
            <a:r>
              <a:rPr lang="pt-BR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atividades presenciais</a:t>
            </a:r>
            <a:endParaRPr lang="pt-BR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ectangle 10"/>
          <p:cNvSpPr/>
          <p:nvPr/>
        </p:nvSpPr>
        <p:spPr>
          <a:xfrm>
            <a:off x="-22563" y="3546204"/>
            <a:ext cx="2411352" cy="20235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80 horas </a:t>
            </a:r>
            <a:r>
              <a:rPr lang="pt-BR" sz="2000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Módulo </a:t>
            </a:r>
            <a:r>
              <a:rPr lang="pt-BR" sz="2000" dirty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Internacional </a:t>
            </a:r>
            <a:r>
              <a:rPr lang="pt-BR" sz="2000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 aplicação projeto na indústria</a:t>
            </a:r>
            <a:endParaRPr lang="pt-BR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Rectangle 1"/>
          <p:cNvSpPr/>
          <p:nvPr/>
        </p:nvSpPr>
        <p:spPr>
          <a:xfrm>
            <a:off x="-22563" y="2164273"/>
            <a:ext cx="2063322" cy="15528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3600" b="1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10 horas </a:t>
            </a:r>
          </a:p>
          <a:p>
            <a:r>
              <a:rPr lang="pt-BR" sz="2000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de </a:t>
            </a:r>
            <a:r>
              <a:rPr lang="pt-BR" sz="2000" i="1" dirty="0" err="1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coaching</a:t>
            </a:r>
            <a:r>
              <a:rPr lang="pt-BR" sz="2000" dirty="0" smtClean="0">
                <a:solidFill>
                  <a:schemeClr val="accent4">
                    <a:lumMod val="75000"/>
                  </a:schemeClr>
                </a:solidFill>
                <a:latin typeface="Arial Narrow" panose="020B0606020202030204" pitchFamily="34" charset="0"/>
              </a:rPr>
              <a:t> individual</a:t>
            </a:r>
            <a:endParaRPr lang="pt-BR" sz="2000" dirty="0">
              <a:solidFill>
                <a:schemeClr val="accent4">
                  <a:lumMod val="7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25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500305"/>
      </p:ext>
    </p:extLst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QUEM É </a:t>
            </a:r>
            <a:br>
              <a:rPr lang="pt-BR" dirty="0"/>
            </a:br>
            <a:r>
              <a:rPr lang="pt-BR" dirty="0"/>
              <a:t>A MEI?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711400" y="930672"/>
            <a:ext cx="4537251" cy="4000398"/>
            <a:chOff x="3789" y="1520"/>
            <a:chExt cx="1017" cy="1076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189" y="1520"/>
              <a:ext cx="560" cy="679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solidFill>
              <a:srgbClr val="FFD5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163" y="1915"/>
              <a:ext cx="643" cy="681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solidFill>
              <a:srgbClr val="B1D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3789" y="1780"/>
              <a:ext cx="698" cy="608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solidFill>
              <a:srgbClr val="32B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163" y="2045"/>
              <a:ext cx="236" cy="208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solidFill>
              <a:srgbClr val="239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196" y="1837"/>
              <a:ext cx="243" cy="208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solidFill>
              <a:srgbClr val="2F7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198" y="1915"/>
              <a:ext cx="289" cy="277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solidFill>
              <a:srgbClr val="D34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399" y="1951"/>
              <a:ext cx="182" cy="248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105">
                  <a:moveTo>
                    <a:pt x="0" y="102"/>
                  </a:moveTo>
                  <a:cubicBezTo>
                    <a:pt x="1" y="102"/>
                    <a:pt x="3" y="103"/>
                    <a:pt x="4" y="103"/>
                  </a:cubicBezTo>
                  <a:cubicBezTo>
                    <a:pt x="20" y="105"/>
                    <a:pt x="32" y="101"/>
                    <a:pt x="43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8" y="66"/>
                    <a:pt x="69" y="64"/>
                    <a:pt x="70" y="63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3" y="60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57" y="39"/>
                    <a:pt x="54" y="32"/>
                    <a:pt x="45" y="22"/>
                  </a:cubicBezTo>
                  <a:cubicBezTo>
                    <a:pt x="38" y="16"/>
                    <a:pt x="29" y="7"/>
                    <a:pt x="17" y="0"/>
                  </a:cubicBezTo>
                  <a:cubicBezTo>
                    <a:pt x="20" y="12"/>
                    <a:pt x="19" y="24"/>
                    <a:pt x="21" y="31"/>
                  </a:cubicBezTo>
                  <a:cubicBezTo>
                    <a:pt x="23" y="39"/>
                    <a:pt x="37" y="67"/>
                    <a:pt x="18" y="87"/>
                  </a:cubicBezTo>
                  <a:cubicBezTo>
                    <a:pt x="13" y="93"/>
                    <a:pt x="6" y="98"/>
                    <a:pt x="0" y="102"/>
                  </a:cubicBezTo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7082676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QUEM É </a:t>
            </a:r>
            <a:br>
              <a:rPr lang="pt-BR" dirty="0"/>
            </a:br>
            <a:r>
              <a:rPr lang="pt-BR" dirty="0"/>
              <a:t>A MEI?</a:t>
            </a: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5495962" y="930672"/>
            <a:ext cx="2498388" cy="2524415"/>
          </a:xfrm>
          <a:custGeom>
            <a:avLst/>
            <a:gdLst>
              <a:gd name="T0" fmla="*/ 40 w 237"/>
              <a:gd name="T1" fmla="*/ 27 h 287"/>
              <a:gd name="T2" fmla="*/ 26 w 237"/>
              <a:gd name="T3" fmla="*/ 123 h 287"/>
              <a:gd name="T4" fmla="*/ 10 w 237"/>
              <a:gd name="T5" fmla="*/ 178 h 287"/>
              <a:gd name="T6" fmla="*/ 7 w 237"/>
              <a:gd name="T7" fmla="*/ 239 h 287"/>
              <a:gd name="T8" fmla="*/ 54 w 237"/>
              <a:gd name="T9" fmla="*/ 270 h 287"/>
              <a:gd name="T10" fmla="*/ 93 w 237"/>
              <a:gd name="T11" fmla="*/ 285 h 287"/>
              <a:gd name="T12" fmla="*/ 132 w 237"/>
              <a:gd name="T13" fmla="*/ 274 h 287"/>
              <a:gd name="T14" fmla="*/ 179 w 237"/>
              <a:gd name="T15" fmla="*/ 224 h 287"/>
              <a:gd name="T16" fmla="*/ 225 w 237"/>
              <a:gd name="T17" fmla="*/ 176 h 287"/>
              <a:gd name="T18" fmla="*/ 188 w 237"/>
              <a:gd name="T19" fmla="*/ 169 h 287"/>
              <a:gd name="T20" fmla="*/ 145 w 237"/>
              <a:gd name="T21" fmla="*/ 197 h 287"/>
              <a:gd name="T22" fmla="*/ 213 w 237"/>
              <a:gd name="T23" fmla="*/ 52 h 287"/>
              <a:gd name="T24" fmla="*/ 131 w 237"/>
              <a:gd name="T25" fmla="*/ 142 h 287"/>
              <a:gd name="T26" fmla="*/ 166 w 237"/>
              <a:gd name="T27" fmla="*/ 13 h 287"/>
              <a:gd name="T28" fmla="*/ 138 w 237"/>
              <a:gd name="T29" fmla="*/ 37 h 287"/>
              <a:gd name="T30" fmla="*/ 93 w 237"/>
              <a:gd name="T31" fmla="*/ 127 h 287"/>
              <a:gd name="T32" fmla="*/ 107 w 237"/>
              <a:gd name="T33" fmla="*/ 39 h 287"/>
              <a:gd name="T34" fmla="*/ 93 w 237"/>
              <a:gd name="T35" fmla="*/ 8 h 287"/>
              <a:gd name="T36" fmla="*/ 72 w 237"/>
              <a:gd name="T37" fmla="*/ 70 h 287"/>
              <a:gd name="T38" fmla="*/ 57 w 237"/>
              <a:gd name="T39" fmla="*/ 122 h 287"/>
              <a:gd name="T40" fmla="*/ 40 w 237"/>
              <a:gd name="T41" fmla="*/ 27 h 2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37" h="287">
                <a:moveTo>
                  <a:pt x="40" y="27"/>
                </a:moveTo>
                <a:cubicBezTo>
                  <a:pt x="19" y="28"/>
                  <a:pt x="31" y="88"/>
                  <a:pt x="26" y="123"/>
                </a:cubicBezTo>
                <a:cubicBezTo>
                  <a:pt x="20" y="158"/>
                  <a:pt x="15" y="163"/>
                  <a:pt x="10" y="178"/>
                </a:cubicBezTo>
                <a:cubicBezTo>
                  <a:pt x="6" y="192"/>
                  <a:pt x="0" y="213"/>
                  <a:pt x="7" y="239"/>
                </a:cubicBezTo>
                <a:cubicBezTo>
                  <a:pt x="15" y="265"/>
                  <a:pt x="46" y="267"/>
                  <a:pt x="54" y="270"/>
                </a:cubicBezTo>
                <a:cubicBezTo>
                  <a:pt x="63" y="273"/>
                  <a:pt x="76" y="283"/>
                  <a:pt x="93" y="285"/>
                </a:cubicBezTo>
                <a:cubicBezTo>
                  <a:pt x="109" y="287"/>
                  <a:pt x="121" y="283"/>
                  <a:pt x="132" y="274"/>
                </a:cubicBezTo>
                <a:cubicBezTo>
                  <a:pt x="144" y="265"/>
                  <a:pt x="159" y="244"/>
                  <a:pt x="179" y="224"/>
                </a:cubicBezTo>
                <a:cubicBezTo>
                  <a:pt x="199" y="205"/>
                  <a:pt x="223" y="188"/>
                  <a:pt x="225" y="176"/>
                </a:cubicBezTo>
                <a:cubicBezTo>
                  <a:pt x="226" y="165"/>
                  <a:pt x="209" y="160"/>
                  <a:pt x="188" y="169"/>
                </a:cubicBezTo>
                <a:cubicBezTo>
                  <a:pt x="168" y="178"/>
                  <a:pt x="158" y="209"/>
                  <a:pt x="145" y="197"/>
                </a:cubicBezTo>
                <a:cubicBezTo>
                  <a:pt x="131" y="184"/>
                  <a:pt x="237" y="70"/>
                  <a:pt x="213" y="52"/>
                </a:cubicBezTo>
                <a:cubicBezTo>
                  <a:pt x="190" y="34"/>
                  <a:pt x="144" y="149"/>
                  <a:pt x="131" y="142"/>
                </a:cubicBezTo>
                <a:cubicBezTo>
                  <a:pt x="117" y="134"/>
                  <a:pt x="186" y="30"/>
                  <a:pt x="166" y="13"/>
                </a:cubicBezTo>
                <a:cubicBezTo>
                  <a:pt x="159" y="7"/>
                  <a:pt x="149" y="14"/>
                  <a:pt x="138" y="37"/>
                </a:cubicBezTo>
                <a:cubicBezTo>
                  <a:pt x="126" y="60"/>
                  <a:pt x="104" y="130"/>
                  <a:pt x="93" y="127"/>
                </a:cubicBezTo>
                <a:cubicBezTo>
                  <a:pt x="87" y="124"/>
                  <a:pt x="105" y="61"/>
                  <a:pt x="107" y="39"/>
                </a:cubicBezTo>
                <a:cubicBezTo>
                  <a:pt x="109" y="18"/>
                  <a:pt x="105" y="0"/>
                  <a:pt x="93" y="8"/>
                </a:cubicBezTo>
                <a:cubicBezTo>
                  <a:pt x="81" y="16"/>
                  <a:pt x="77" y="43"/>
                  <a:pt x="72" y="70"/>
                </a:cubicBezTo>
                <a:cubicBezTo>
                  <a:pt x="68" y="97"/>
                  <a:pt x="67" y="124"/>
                  <a:pt x="57" y="122"/>
                </a:cubicBezTo>
                <a:cubicBezTo>
                  <a:pt x="47" y="120"/>
                  <a:pt x="61" y="26"/>
                  <a:pt x="40" y="27"/>
                </a:cubicBez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>
            <a:off x="5379966" y="2399220"/>
            <a:ext cx="2868685" cy="2531851"/>
          </a:xfrm>
          <a:custGeom>
            <a:avLst/>
            <a:gdLst>
              <a:gd name="T0" fmla="*/ 263 w 272"/>
              <a:gd name="T1" fmla="*/ 135 h 288"/>
              <a:gd name="T2" fmla="*/ 186 w 272"/>
              <a:gd name="T3" fmla="*/ 77 h 288"/>
              <a:gd name="T4" fmla="*/ 145 w 272"/>
              <a:gd name="T5" fmla="*/ 37 h 288"/>
              <a:gd name="T6" fmla="*/ 92 w 272"/>
              <a:gd name="T7" fmla="*/ 6 h 288"/>
              <a:gd name="T8" fmla="*/ 43 w 272"/>
              <a:gd name="T9" fmla="*/ 32 h 288"/>
              <a:gd name="T10" fmla="*/ 12 w 272"/>
              <a:gd name="T11" fmla="*/ 59 h 288"/>
              <a:gd name="T12" fmla="*/ 2 w 272"/>
              <a:gd name="T13" fmla="*/ 99 h 288"/>
              <a:gd name="T14" fmla="*/ 24 w 272"/>
              <a:gd name="T15" fmla="*/ 163 h 288"/>
              <a:gd name="T16" fmla="*/ 44 w 272"/>
              <a:gd name="T17" fmla="*/ 226 h 288"/>
              <a:gd name="T18" fmla="*/ 68 w 272"/>
              <a:gd name="T19" fmla="*/ 198 h 288"/>
              <a:gd name="T20" fmla="*/ 65 w 272"/>
              <a:gd name="T21" fmla="*/ 146 h 288"/>
              <a:gd name="T22" fmla="*/ 159 w 272"/>
              <a:gd name="T23" fmla="*/ 275 h 288"/>
              <a:gd name="T24" fmla="*/ 120 w 272"/>
              <a:gd name="T25" fmla="*/ 160 h 288"/>
              <a:gd name="T26" fmla="*/ 216 w 272"/>
              <a:gd name="T27" fmla="*/ 253 h 288"/>
              <a:gd name="T28" fmla="*/ 208 w 272"/>
              <a:gd name="T29" fmla="*/ 216 h 288"/>
              <a:gd name="T30" fmla="*/ 150 w 272"/>
              <a:gd name="T31" fmla="*/ 134 h 288"/>
              <a:gd name="T32" fmla="*/ 221 w 272"/>
              <a:gd name="T33" fmla="*/ 188 h 288"/>
              <a:gd name="T34" fmla="*/ 255 w 272"/>
              <a:gd name="T35" fmla="*/ 191 h 288"/>
              <a:gd name="T36" fmla="*/ 210 w 272"/>
              <a:gd name="T37" fmla="*/ 143 h 288"/>
              <a:gd name="T38" fmla="*/ 172 w 272"/>
              <a:gd name="T39" fmla="*/ 105 h 288"/>
              <a:gd name="T40" fmla="*/ 263 w 272"/>
              <a:gd name="T41" fmla="*/ 135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72" h="288">
                <a:moveTo>
                  <a:pt x="263" y="135"/>
                </a:moveTo>
                <a:cubicBezTo>
                  <a:pt x="272" y="116"/>
                  <a:pt x="214" y="98"/>
                  <a:pt x="186" y="77"/>
                </a:cubicBezTo>
                <a:cubicBezTo>
                  <a:pt x="158" y="55"/>
                  <a:pt x="155" y="48"/>
                  <a:pt x="145" y="37"/>
                </a:cubicBezTo>
                <a:cubicBezTo>
                  <a:pt x="135" y="27"/>
                  <a:pt x="119" y="11"/>
                  <a:pt x="92" y="6"/>
                </a:cubicBezTo>
                <a:cubicBezTo>
                  <a:pt x="66" y="0"/>
                  <a:pt x="50" y="26"/>
                  <a:pt x="43" y="32"/>
                </a:cubicBezTo>
                <a:cubicBezTo>
                  <a:pt x="37" y="38"/>
                  <a:pt x="21" y="45"/>
                  <a:pt x="12" y="59"/>
                </a:cubicBezTo>
                <a:cubicBezTo>
                  <a:pt x="2" y="72"/>
                  <a:pt x="0" y="85"/>
                  <a:pt x="2" y="99"/>
                </a:cubicBezTo>
                <a:cubicBezTo>
                  <a:pt x="5" y="113"/>
                  <a:pt x="17" y="136"/>
                  <a:pt x="24" y="163"/>
                </a:cubicBezTo>
                <a:cubicBezTo>
                  <a:pt x="31" y="190"/>
                  <a:pt x="35" y="220"/>
                  <a:pt x="44" y="226"/>
                </a:cubicBezTo>
                <a:cubicBezTo>
                  <a:pt x="54" y="233"/>
                  <a:pt x="67" y="220"/>
                  <a:pt x="68" y="198"/>
                </a:cubicBezTo>
                <a:cubicBezTo>
                  <a:pt x="70" y="176"/>
                  <a:pt x="47" y="153"/>
                  <a:pt x="65" y="146"/>
                </a:cubicBezTo>
                <a:cubicBezTo>
                  <a:pt x="82" y="140"/>
                  <a:pt x="132" y="288"/>
                  <a:pt x="159" y="275"/>
                </a:cubicBezTo>
                <a:cubicBezTo>
                  <a:pt x="186" y="263"/>
                  <a:pt x="106" y="168"/>
                  <a:pt x="120" y="160"/>
                </a:cubicBezTo>
                <a:cubicBezTo>
                  <a:pt x="133" y="152"/>
                  <a:pt x="191" y="262"/>
                  <a:pt x="216" y="253"/>
                </a:cubicBezTo>
                <a:cubicBezTo>
                  <a:pt x="224" y="249"/>
                  <a:pt x="222" y="237"/>
                  <a:pt x="208" y="216"/>
                </a:cubicBezTo>
                <a:cubicBezTo>
                  <a:pt x="193" y="195"/>
                  <a:pt x="142" y="142"/>
                  <a:pt x="150" y="134"/>
                </a:cubicBezTo>
                <a:cubicBezTo>
                  <a:pt x="156" y="130"/>
                  <a:pt x="203" y="176"/>
                  <a:pt x="221" y="188"/>
                </a:cubicBezTo>
                <a:cubicBezTo>
                  <a:pt x="238" y="200"/>
                  <a:pt x="256" y="205"/>
                  <a:pt x="255" y="191"/>
                </a:cubicBezTo>
                <a:cubicBezTo>
                  <a:pt x="253" y="176"/>
                  <a:pt x="232" y="159"/>
                  <a:pt x="210" y="143"/>
                </a:cubicBezTo>
                <a:cubicBezTo>
                  <a:pt x="189" y="126"/>
                  <a:pt x="165" y="113"/>
                  <a:pt x="172" y="105"/>
                </a:cubicBezTo>
                <a:cubicBezTo>
                  <a:pt x="178" y="96"/>
                  <a:pt x="254" y="154"/>
                  <a:pt x="263" y="135"/>
                </a:cubicBezTo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8" name="Freeform 9"/>
          <p:cNvSpPr>
            <a:spLocks/>
          </p:cNvSpPr>
          <p:nvPr/>
        </p:nvSpPr>
        <p:spPr bwMode="auto">
          <a:xfrm>
            <a:off x="3711399" y="1897311"/>
            <a:ext cx="3114062" cy="2260448"/>
          </a:xfrm>
          <a:custGeom>
            <a:avLst/>
            <a:gdLst>
              <a:gd name="T0" fmla="*/ 78 w 295"/>
              <a:gd name="T1" fmla="*/ 240 h 257"/>
              <a:gd name="T2" fmla="*/ 168 w 295"/>
              <a:gd name="T3" fmla="*/ 203 h 257"/>
              <a:gd name="T4" fmla="*/ 222 w 295"/>
              <a:gd name="T5" fmla="*/ 188 h 257"/>
              <a:gd name="T6" fmla="*/ 276 w 295"/>
              <a:gd name="T7" fmla="*/ 159 h 257"/>
              <a:gd name="T8" fmla="*/ 279 w 295"/>
              <a:gd name="T9" fmla="*/ 103 h 257"/>
              <a:gd name="T10" fmla="*/ 272 w 295"/>
              <a:gd name="T11" fmla="*/ 62 h 257"/>
              <a:gd name="T12" fmla="*/ 242 w 295"/>
              <a:gd name="T13" fmla="*/ 34 h 257"/>
              <a:gd name="T14" fmla="*/ 176 w 295"/>
              <a:gd name="T15" fmla="*/ 20 h 257"/>
              <a:gd name="T16" fmla="*/ 111 w 295"/>
              <a:gd name="T17" fmla="*/ 5 h 257"/>
              <a:gd name="T18" fmla="*/ 124 w 295"/>
              <a:gd name="T19" fmla="*/ 40 h 257"/>
              <a:gd name="T20" fmla="*/ 170 w 295"/>
              <a:gd name="T21" fmla="*/ 63 h 257"/>
              <a:gd name="T22" fmla="*/ 11 w 295"/>
              <a:gd name="T23" fmla="*/ 78 h 257"/>
              <a:gd name="T24" fmla="*/ 130 w 295"/>
              <a:gd name="T25" fmla="*/ 103 h 257"/>
              <a:gd name="T26" fmla="*/ 1 w 295"/>
              <a:gd name="T27" fmla="*/ 139 h 257"/>
              <a:gd name="T28" fmla="*/ 37 w 295"/>
              <a:gd name="T29" fmla="*/ 151 h 257"/>
              <a:gd name="T30" fmla="*/ 136 w 295"/>
              <a:gd name="T31" fmla="*/ 143 h 257"/>
              <a:gd name="T32" fmla="*/ 54 w 295"/>
              <a:gd name="T33" fmla="*/ 176 h 257"/>
              <a:gd name="T34" fmla="*/ 35 w 295"/>
              <a:gd name="T35" fmla="*/ 204 h 257"/>
              <a:gd name="T36" fmla="*/ 98 w 295"/>
              <a:gd name="T37" fmla="*/ 190 h 257"/>
              <a:gd name="T38" fmla="*/ 151 w 295"/>
              <a:gd name="T39" fmla="*/ 177 h 257"/>
              <a:gd name="T40" fmla="*/ 78 w 295"/>
              <a:gd name="T41" fmla="*/ 240 h 2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95" h="257">
                <a:moveTo>
                  <a:pt x="78" y="240"/>
                </a:moveTo>
                <a:cubicBezTo>
                  <a:pt x="90" y="257"/>
                  <a:pt x="135" y="216"/>
                  <a:pt x="168" y="203"/>
                </a:cubicBezTo>
                <a:cubicBezTo>
                  <a:pt x="201" y="190"/>
                  <a:pt x="208" y="191"/>
                  <a:pt x="222" y="188"/>
                </a:cubicBezTo>
                <a:cubicBezTo>
                  <a:pt x="237" y="184"/>
                  <a:pt x="258" y="179"/>
                  <a:pt x="276" y="159"/>
                </a:cubicBezTo>
                <a:cubicBezTo>
                  <a:pt x="295" y="139"/>
                  <a:pt x="281" y="111"/>
                  <a:pt x="279" y="103"/>
                </a:cubicBezTo>
                <a:cubicBezTo>
                  <a:pt x="277" y="94"/>
                  <a:pt x="278" y="78"/>
                  <a:pt x="272" y="62"/>
                </a:cubicBezTo>
                <a:cubicBezTo>
                  <a:pt x="265" y="47"/>
                  <a:pt x="256" y="39"/>
                  <a:pt x="242" y="34"/>
                </a:cubicBezTo>
                <a:cubicBezTo>
                  <a:pt x="229" y="29"/>
                  <a:pt x="203" y="27"/>
                  <a:pt x="176" y="20"/>
                </a:cubicBezTo>
                <a:cubicBezTo>
                  <a:pt x="150" y="12"/>
                  <a:pt x="122" y="0"/>
                  <a:pt x="111" y="5"/>
                </a:cubicBezTo>
                <a:cubicBezTo>
                  <a:pt x="101" y="10"/>
                  <a:pt x="105" y="27"/>
                  <a:pt x="124" y="40"/>
                </a:cubicBezTo>
                <a:cubicBezTo>
                  <a:pt x="142" y="52"/>
                  <a:pt x="173" y="45"/>
                  <a:pt x="170" y="63"/>
                </a:cubicBezTo>
                <a:cubicBezTo>
                  <a:pt x="166" y="81"/>
                  <a:pt x="14" y="49"/>
                  <a:pt x="11" y="78"/>
                </a:cubicBezTo>
                <a:cubicBezTo>
                  <a:pt x="7" y="108"/>
                  <a:pt x="129" y="88"/>
                  <a:pt x="130" y="103"/>
                </a:cubicBezTo>
                <a:cubicBezTo>
                  <a:pt x="130" y="119"/>
                  <a:pt x="5" y="113"/>
                  <a:pt x="1" y="139"/>
                </a:cubicBezTo>
                <a:cubicBezTo>
                  <a:pt x="0" y="148"/>
                  <a:pt x="11" y="153"/>
                  <a:pt x="37" y="151"/>
                </a:cubicBezTo>
                <a:cubicBezTo>
                  <a:pt x="62" y="149"/>
                  <a:pt x="133" y="132"/>
                  <a:pt x="136" y="143"/>
                </a:cubicBezTo>
                <a:cubicBezTo>
                  <a:pt x="138" y="150"/>
                  <a:pt x="74" y="167"/>
                  <a:pt x="54" y="176"/>
                </a:cubicBezTo>
                <a:cubicBezTo>
                  <a:pt x="35" y="185"/>
                  <a:pt x="21" y="198"/>
                  <a:pt x="35" y="204"/>
                </a:cubicBezTo>
                <a:cubicBezTo>
                  <a:pt x="48" y="210"/>
                  <a:pt x="73" y="200"/>
                  <a:pt x="98" y="190"/>
                </a:cubicBezTo>
                <a:cubicBezTo>
                  <a:pt x="123" y="180"/>
                  <a:pt x="147" y="167"/>
                  <a:pt x="151" y="177"/>
                </a:cubicBezTo>
                <a:cubicBezTo>
                  <a:pt x="154" y="186"/>
                  <a:pt x="67" y="222"/>
                  <a:pt x="78" y="240"/>
                </a:cubicBezTo>
              </a:path>
            </a:pathLst>
          </a:custGeom>
          <a:solidFill>
            <a:schemeClr val="accent1">
              <a:lumMod val="20000"/>
              <a:lumOff val="80000"/>
              <a:alpha val="99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>
            <a:off x="5379965" y="2882540"/>
            <a:ext cx="1052892" cy="773311"/>
          </a:xfrm>
          <a:custGeom>
            <a:avLst/>
            <a:gdLst>
              <a:gd name="T0" fmla="*/ 18 w 100"/>
              <a:gd name="T1" fmla="*/ 88 h 88"/>
              <a:gd name="T2" fmla="*/ 64 w 100"/>
              <a:gd name="T3" fmla="*/ 76 h 88"/>
              <a:gd name="T4" fmla="*/ 100 w 100"/>
              <a:gd name="T5" fmla="*/ 62 h 88"/>
              <a:gd name="T6" fmla="*/ 65 w 100"/>
              <a:gd name="T7" fmla="*/ 48 h 88"/>
              <a:gd name="T8" fmla="*/ 18 w 100"/>
              <a:gd name="T9" fmla="*/ 17 h 88"/>
              <a:gd name="T10" fmla="*/ 15 w 100"/>
              <a:gd name="T11" fmla="*/ 0 h 88"/>
              <a:gd name="T12" fmla="*/ 12 w 100"/>
              <a:gd name="T13" fmla="*/ 4 h 88"/>
              <a:gd name="T14" fmla="*/ 2 w 100"/>
              <a:gd name="T15" fmla="*/ 44 h 88"/>
              <a:gd name="T16" fmla="*/ 18 w 100"/>
              <a:gd name="T17" fmla="*/ 88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0" h="88">
                <a:moveTo>
                  <a:pt x="18" y="88"/>
                </a:moveTo>
                <a:cubicBezTo>
                  <a:pt x="44" y="78"/>
                  <a:pt x="51" y="79"/>
                  <a:pt x="64" y="76"/>
                </a:cubicBezTo>
                <a:cubicBezTo>
                  <a:pt x="74" y="73"/>
                  <a:pt x="87" y="70"/>
                  <a:pt x="100" y="62"/>
                </a:cubicBezTo>
                <a:cubicBezTo>
                  <a:pt x="85" y="59"/>
                  <a:pt x="73" y="51"/>
                  <a:pt x="65" y="48"/>
                </a:cubicBezTo>
                <a:cubicBezTo>
                  <a:pt x="57" y="45"/>
                  <a:pt x="26" y="43"/>
                  <a:pt x="18" y="17"/>
                </a:cubicBezTo>
                <a:cubicBezTo>
                  <a:pt x="17" y="11"/>
                  <a:pt x="16" y="5"/>
                  <a:pt x="15" y="0"/>
                </a:cubicBezTo>
                <a:cubicBezTo>
                  <a:pt x="14" y="1"/>
                  <a:pt x="13" y="2"/>
                  <a:pt x="12" y="4"/>
                </a:cubicBezTo>
                <a:cubicBezTo>
                  <a:pt x="2" y="17"/>
                  <a:pt x="0" y="30"/>
                  <a:pt x="2" y="44"/>
                </a:cubicBezTo>
                <a:cubicBezTo>
                  <a:pt x="4" y="54"/>
                  <a:pt x="11" y="70"/>
                  <a:pt x="18" y="88"/>
                </a:cubicBezTo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0" name="Freeform 11"/>
          <p:cNvSpPr>
            <a:spLocks/>
          </p:cNvSpPr>
          <p:nvPr/>
        </p:nvSpPr>
        <p:spPr bwMode="auto">
          <a:xfrm>
            <a:off x="5527192" y="2109228"/>
            <a:ext cx="1084122" cy="773311"/>
          </a:xfrm>
          <a:custGeom>
            <a:avLst/>
            <a:gdLst>
              <a:gd name="T0" fmla="*/ 21 w 103"/>
              <a:gd name="T1" fmla="*/ 0 h 88"/>
              <a:gd name="T2" fmla="*/ 7 w 103"/>
              <a:gd name="T3" fmla="*/ 44 h 88"/>
              <a:gd name="T4" fmla="*/ 1 w 103"/>
              <a:gd name="T5" fmla="*/ 88 h 88"/>
              <a:gd name="T6" fmla="*/ 29 w 103"/>
              <a:gd name="T7" fmla="*/ 65 h 88"/>
              <a:gd name="T8" fmla="*/ 78 w 103"/>
              <a:gd name="T9" fmla="*/ 39 h 88"/>
              <a:gd name="T10" fmla="*/ 103 w 103"/>
              <a:gd name="T11" fmla="*/ 48 h 88"/>
              <a:gd name="T12" fmla="*/ 100 w 103"/>
              <a:gd name="T13" fmla="*/ 38 h 88"/>
              <a:gd name="T14" fmla="*/ 70 w 103"/>
              <a:gd name="T15" fmla="*/ 10 h 88"/>
              <a:gd name="T16" fmla="*/ 21 w 103"/>
              <a:gd name="T17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3" h="88">
                <a:moveTo>
                  <a:pt x="21" y="0"/>
                </a:moveTo>
                <a:cubicBezTo>
                  <a:pt x="16" y="25"/>
                  <a:pt x="11" y="31"/>
                  <a:pt x="7" y="44"/>
                </a:cubicBezTo>
                <a:cubicBezTo>
                  <a:pt x="4" y="55"/>
                  <a:pt x="0" y="70"/>
                  <a:pt x="1" y="88"/>
                </a:cubicBezTo>
                <a:cubicBezTo>
                  <a:pt x="11" y="77"/>
                  <a:pt x="23" y="70"/>
                  <a:pt x="29" y="65"/>
                </a:cubicBezTo>
                <a:cubicBezTo>
                  <a:pt x="36" y="59"/>
                  <a:pt x="52" y="33"/>
                  <a:pt x="78" y="39"/>
                </a:cubicBezTo>
                <a:cubicBezTo>
                  <a:pt x="88" y="41"/>
                  <a:pt x="96" y="44"/>
                  <a:pt x="103" y="48"/>
                </a:cubicBezTo>
                <a:cubicBezTo>
                  <a:pt x="102" y="45"/>
                  <a:pt x="101" y="41"/>
                  <a:pt x="100" y="38"/>
                </a:cubicBezTo>
                <a:cubicBezTo>
                  <a:pt x="93" y="23"/>
                  <a:pt x="84" y="15"/>
                  <a:pt x="70" y="10"/>
                </a:cubicBezTo>
                <a:cubicBezTo>
                  <a:pt x="60" y="6"/>
                  <a:pt x="41" y="4"/>
                  <a:pt x="21" y="0"/>
                </a:cubicBezTo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Freeform 12"/>
          <p:cNvSpPr>
            <a:spLocks/>
          </p:cNvSpPr>
          <p:nvPr/>
        </p:nvSpPr>
        <p:spPr bwMode="auto">
          <a:xfrm>
            <a:off x="5536115" y="2399219"/>
            <a:ext cx="1289347" cy="1029843"/>
          </a:xfrm>
          <a:custGeom>
            <a:avLst/>
            <a:gdLst>
              <a:gd name="T0" fmla="*/ 0 w 122"/>
              <a:gd name="T1" fmla="*/ 55 h 117"/>
              <a:gd name="T2" fmla="*/ 3 w 122"/>
              <a:gd name="T3" fmla="*/ 72 h 117"/>
              <a:gd name="T4" fmla="*/ 50 w 122"/>
              <a:gd name="T5" fmla="*/ 103 h 117"/>
              <a:gd name="T6" fmla="*/ 85 w 122"/>
              <a:gd name="T7" fmla="*/ 117 h 117"/>
              <a:gd name="T8" fmla="*/ 103 w 122"/>
              <a:gd name="T9" fmla="*/ 102 h 117"/>
              <a:gd name="T10" fmla="*/ 106 w 122"/>
              <a:gd name="T11" fmla="*/ 46 h 117"/>
              <a:gd name="T12" fmla="*/ 102 w 122"/>
              <a:gd name="T13" fmla="*/ 15 h 117"/>
              <a:gd name="T14" fmla="*/ 77 w 122"/>
              <a:gd name="T15" fmla="*/ 6 h 117"/>
              <a:gd name="T16" fmla="*/ 28 w 122"/>
              <a:gd name="T17" fmla="*/ 32 h 117"/>
              <a:gd name="T18" fmla="*/ 0 w 122"/>
              <a:gd name="T19" fmla="*/ 55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22" h="117">
                <a:moveTo>
                  <a:pt x="0" y="55"/>
                </a:moveTo>
                <a:cubicBezTo>
                  <a:pt x="1" y="60"/>
                  <a:pt x="2" y="66"/>
                  <a:pt x="3" y="72"/>
                </a:cubicBezTo>
                <a:cubicBezTo>
                  <a:pt x="11" y="98"/>
                  <a:pt x="42" y="100"/>
                  <a:pt x="50" y="103"/>
                </a:cubicBezTo>
                <a:cubicBezTo>
                  <a:pt x="58" y="106"/>
                  <a:pt x="70" y="114"/>
                  <a:pt x="85" y="117"/>
                </a:cubicBezTo>
                <a:cubicBezTo>
                  <a:pt x="91" y="113"/>
                  <a:pt x="98" y="108"/>
                  <a:pt x="103" y="102"/>
                </a:cubicBezTo>
                <a:cubicBezTo>
                  <a:pt x="122" y="82"/>
                  <a:pt x="108" y="54"/>
                  <a:pt x="106" y="46"/>
                </a:cubicBezTo>
                <a:cubicBezTo>
                  <a:pt x="104" y="39"/>
                  <a:pt x="105" y="27"/>
                  <a:pt x="102" y="15"/>
                </a:cubicBezTo>
                <a:cubicBezTo>
                  <a:pt x="95" y="11"/>
                  <a:pt x="87" y="8"/>
                  <a:pt x="77" y="6"/>
                </a:cubicBezTo>
                <a:cubicBezTo>
                  <a:pt x="51" y="0"/>
                  <a:pt x="35" y="26"/>
                  <a:pt x="28" y="32"/>
                </a:cubicBezTo>
                <a:cubicBezTo>
                  <a:pt x="22" y="37"/>
                  <a:pt x="10" y="44"/>
                  <a:pt x="0" y="55"/>
                </a:cubicBezTo>
              </a:path>
            </a:pathLst>
          </a:custGeom>
          <a:solidFill>
            <a:srgbClr val="D3424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6432857" y="2533062"/>
            <a:ext cx="811976" cy="922025"/>
          </a:xfrm>
          <a:custGeom>
            <a:avLst/>
            <a:gdLst>
              <a:gd name="T0" fmla="*/ 4 w 77"/>
              <a:gd name="T1" fmla="*/ 103 h 105"/>
              <a:gd name="T2" fmla="*/ 44 w 77"/>
              <a:gd name="T3" fmla="*/ 92 h 105"/>
              <a:gd name="T4" fmla="*/ 44 w 77"/>
              <a:gd name="T5" fmla="*/ 91 h 105"/>
              <a:gd name="T6" fmla="*/ 45 w 77"/>
              <a:gd name="T7" fmla="*/ 91 h 105"/>
              <a:gd name="T8" fmla="*/ 45 w 77"/>
              <a:gd name="T9" fmla="*/ 91 h 105"/>
              <a:gd name="T10" fmla="*/ 46 w 77"/>
              <a:gd name="T11" fmla="*/ 90 h 105"/>
              <a:gd name="T12" fmla="*/ 46 w 77"/>
              <a:gd name="T13" fmla="*/ 90 h 105"/>
              <a:gd name="T14" fmla="*/ 47 w 77"/>
              <a:gd name="T15" fmla="*/ 89 h 105"/>
              <a:gd name="T16" fmla="*/ 47 w 77"/>
              <a:gd name="T17" fmla="*/ 89 h 105"/>
              <a:gd name="T18" fmla="*/ 47 w 77"/>
              <a:gd name="T19" fmla="*/ 89 h 105"/>
              <a:gd name="T20" fmla="*/ 48 w 77"/>
              <a:gd name="T21" fmla="*/ 88 h 105"/>
              <a:gd name="T22" fmla="*/ 48 w 77"/>
              <a:gd name="T23" fmla="*/ 87 h 105"/>
              <a:gd name="T24" fmla="*/ 49 w 77"/>
              <a:gd name="T25" fmla="*/ 87 h 105"/>
              <a:gd name="T26" fmla="*/ 49 w 77"/>
              <a:gd name="T27" fmla="*/ 87 h 105"/>
              <a:gd name="T28" fmla="*/ 50 w 77"/>
              <a:gd name="T29" fmla="*/ 86 h 105"/>
              <a:gd name="T30" fmla="*/ 50 w 77"/>
              <a:gd name="T31" fmla="*/ 86 h 105"/>
              <a:gd name="T32" fmla="*/ 51 w 77"/>
              <a:gd name="T33" fmla="*/ 85 h 105"/>
              <a:gd name="T34" fmla="*/ 51 w 77"/>
              <a:gd name="T35" fmla="*/ 84 h 105"/>
              <a:gd name="T36" fmla="*/ 52 w 77"/>
              <a:gd name="T37" fmla="*/ 84 h 105"/>
              <a:gd name="T38" fmla="*/ 52 w 77"/>
              <a:gd name="T39" fmla="*/ 84 h 105"/>
              <a:gd name="T40" fmla="*/ 53 w 77"/>
              <a:gd name="T41" fmla="*/ 83 h 105"/>
              <a:gd name="T42" fmla="*/ 53 w 77"/>
              <a:gd name="T43" fmla="*/ 82 h 105"/>
              <a:gd name="T44" fmla="*/ 54 w 77"/>
              <a:gd name="T45" fmla="*/ 82 h 105"/>
              <a:gd name="T46" fmla="*/ 55 w 77"/>
              <a:gd name="T47" fmla="*/ 81 h 105"/>
              <a:gd name="T48" fmla="*/ 55 w 77"/>
              <a:gd name="T49" fmla="*/ 80 h 105"/>
              <a:gd name="T50" fmla="*/ 56 w 77"/>
              <a:gd name="T51" fmla="*/ 80 h 105"/>
              <a:gd name="T52" fmla="*/ 56 w 77"/>
              <a:gd name="T53" fmla="*/ 79 h 105"/>
              <a:gd name="T54" fmla="*/ 57 w 77"/>
              <a:gd name="T55" fmla="*/ 78 h 105"/>
              <a:gd name="T56" fmla="*/ 57 w 77"/>
              <a:gd name="T57" fmla="*/ 78 h 105"/>
              <a:gd name="T58" fmla="*/ 58 w 77"/>
              <a:gd name="T59" fmla="*/ 77 h 105"/>
              <a:gd name="T60" fmla="*/ 59 w 77"/>
              <a:gd name="T61" fmla="*/ 76 h 105"/>
              <a:gd name="T62" fmla="*/ 60 w 77"/>
              <a:gd name="T63" fmla="*/ 75 h 105"/>
              <a:gd name="T64" fmla="*/ 60 w 77"/>
              <a:gd name="T65" fmla="*/ 74 h 105"/>
              <a:gd name="T66" fmla="*/ 62 w 77"/>
              <a:gd name="T67" fmla="*/ 73 h 105"/>
              <a:gd name="T68" fmla="*/ 62 w 77"/>
              <a:gd name="T69" fmla="*/ 72 h 105"/>
              <a:gd name="T70" fmla="*/ 63 w 77"/>
              <a:gd name="T71" fmla="*/ 72 h 105"/>
              <a:gd name="T72" fmla="*/ 63 w 77"/>
              <a:gd name="T73" fmla="*/ 71 h 105"/>
              <a:gd name="T74" fmla="*/ 66 w 77"/>
              <a:gd name="T75" fmla="*/ 68 h 105"/>
              <a:gd name="T76" fmla="*/ 71 w 77"/>
              <a:gd name="T77" fmla="*/ 62 h 105"/>
              <a:gd name="T78" fmla="*/ 72 w 77"/>
              <a:gd name="T79" fmla="*/ 61 h 105"/>
              <a:gd name="T80" fmla="*/ 74 w 77"/>
              <a:gd name="T81" fmla="*/ 59 h 105"/>
              <a:gd name="T82" fmla="*/ 77 w 77"/>
              <a:gd name="T83" fmla="*/ 56 h 105"/>
              <a:gd name="T84" fmla="*/ 77 w 77"/>
              <a:gd name="T85" fmla="*/ 55 h 105"/>
              <a:gd name="T86" fmla="*/ 45 w 77"/>
              <a:gd name="T87" fmla="*/ 22 h 105"/>
              <a:gd name="T88" fmla="*/ 21 w 77"/>
              <a:gd name="T89" fmla="*/ 31 h 105"/>
              <a:gd name="T90" fmla="*/ 0 w 77"/>
              <a:gd name="T91" fmla="*/ 102 h 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77" h="105">
                <a:moveTo>
                  <a:pt x="0" y="102"/>
                </a:moveTo>
                <a:cubicBezTo>
                  <a:pt x="1" y="102"/>
                  <a:pt x="3" y="103"/>
                  <a:pt x="4" y="103"/>
                </a:cubicBezTo>
                <a:cubicBezTo>
                  <a:pt x="20" y="105"/>
                  <a:pt x="32" y="101"/>
                  <a:pt x="43" y="92"/>
                </a:cubicBezTo>
                <a:cubicBezTo>
                  <a:pt x="44" y="92"/>
                  <a:pt x="44" y="92"/>
                  <a:pt x="44" y="92"/>
                </a:cubicBezTo>
                <a:cubicBezTo>
                  <a:pt x="44" y="91"/>
                  <a:pt x="44" y="91"/>
                  <a:pt x="44" y="91"/>
                </a:cubicBezTo>
                <a:cubicBezTo>
                  <a:pt x="44" y="91"/>
                  <a:pt x="44" y="91"/>
                  <a:pt x="44" y="91"/>
                </a:cubicBezTo>
                <a:cubicBezTo>
                  <a:pt x="45" y="91"/>
                  <a:pt x="45" y="91"/>
                  <a:pt x="45" y="91"/>
                </a:cubicBezTo>
                <a:cubicBezTo>
                  <a:pt x="45" y="91"/>
                  <a:pt x="45" y="91"/>
                  <a:pt x="45" y="91"/>
                </a:cubicBezTo>
                <a:cubicBezTo>
                  <a:pt x="45" y="91"/>
                  <a:pt x="45" y="91"/>
                  <a:pt x="45" y="91"/>
                </a:cubicBezTo>
                <a:cubicBezTo>
                  <a:pt x="45" y="91"/>
                  <a:pt x="45" y="91"/>
                  <a:pt x="45" y="91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90"/>
                  <a:pt x="46" y="90"/>
                  <a:pt x="46" y="90"/>
                </a:cubicBezTo>
                <a:cubicBezTo>
                  <a:pt x="46" y="89"/>
                  <a:pt x="46" y="89"/>
                  <a:pt x="46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7" y="89"/>
                  <a:pt x="47" y="89"/>
                  <a:pt x="47" y="89"/>
                </a:cubicBezTo>
                <a:cubicBezTo>
                  <a:pt x="48" y="88"/>
                  <a:pt x="48" y="88"/>
                  <a:pt x="48" y="88"/>
                </a:cubicBezTo>
                <a:cubicBezTo>
                  <a:pt x="48" y="88"/>
                  <a:pt x="48" y="88"/>
                  <a:pt x="48" y="88"/>
                </a:cubicBezTo>
                <a:cubicBezTo>
                  <a:pt x="48" y="88"/>
                  <a:pt x="48" y="88"/>
                  <a:pt x="48" y="88"/>
                </a:cubicBezTo>
                <a:cubicBezTo>
                  <a:pt x="48" y="87"/>
                  <a:pt x="48" y="87"/>
                  <a:pt x="48" y="87"/>
                </a:cubicBezTo>
                <a:cubicBezTo>
                  <a:pt x="48" y="87"/>
                  <a:pt x="48" y="87"/>
                  <a:pt x="48" y="87"/>
                </a:cubicBezTo>
                <a:cubicBezTo>
                  <a:pt x="49" y="87"/>
                  <a:pt x="49" y="87"/>
                  <a:pt x="49" y="87"/>
                </a:cubicBezTo>
                <a:cubicBezTo>
                  <a:pt x="49" y="87"/>
                  <a:pt x="49" y="87"/>
                  <a:pt x="49" y="87"/>
                </a:cubicBezTo>
                <a:cubicBezTo>
                  <a:pt x="49" y="87"/>
                  <a:pt x="49" y="87"/>
                  <a:pt x="49" y="87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6"/>
                  <a:pt x="50" y="86"/>
                  <a:pt x="50" y="86"/>
                </a:cubicBezTo>
                <a:cubicBezTo>
                  <a:pt x="50" y="86"/>
                  <a:pt x="50" y="86"/>
                  <a:pt x="50" y="86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85"/>
                  <a:pt x="51" y="85"/>
                  <a:pt x="51" y="85"/>
                </a:cubicBezTo>
                <a:cubicBezTo>
                  <a:pt x="51" y="84"/>
                  <a:pt x="51" y="84"/>
                  <a:pt x="51" y="84"/>
                </a:cubicBezTo>
                <a:cubicBezTo>
                  <a:pt x="51" y="84"/>
                  <a:pt x="51" y="84"/>
                  <a:pt x="51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2" y="84"/>
                  <a:pt x="52" y="84"/>
                  <a:pt x="52" y="84"/>
                </a:cubicBezTo>
                <a:cubicBezTo>
                  <a:pt x="53" y="83"/>
                  <a:pt x="53" y="83"/>
                  <a:pt x="53" y="83"/>
                </a:cubicBezTo>
                <a:cubicBezTo>
                  <a:pt x="53" y="83"/>
                  <a:pt x="53" y="83"/>
                  <a:pt x="53" y="83"/>
                </a:cubicBezTo>
                <a:cubicBezTo>
                  <a:pt x="53" y="82"/>
                  <a:pt x="53" y="82"/>
                  <a:pt x="53" y="82"/>
                </a:cubicBezTo>
                <a:cubicBezTo>
                  <a:pt x="53" y="82"/>
                  <a:pt x="53" y="82"/>
                  <a:pt x="53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54" y="82"/>
                  <a:pt x="54" y="82"/>
                  <a:pt x="54" y="82"/>
                </a:cubicBezTo>
                <a:cubicBezTo>
                  <a:pt x="54" y="81"/>
                  <a:pt x="54" y="81"/>
                  <a:pt x="54" y="81"/>
                </a:cubicBezTo>
                <a:cubicBezTo>
                  <a:pt x="55" y="81"/>
                  <a:pt x="55" y="81"/>
                  <a:pt x="55" y="81"/>
                </a:cubicBezTo>
                <a:cubicBezTo>
                  <a:pt x="55" y="81"/>
                  <a:pt x="55" y="81"/>
                  <a:pt x="55" y="81"/>
                </a:cubicBezTo>
                <a:cubicBezTo>
                  <a:pt x="55" y="80"/>
                  <a:pt x="55" y="80"/>
                  <a:pt x="55" y="80"/>
                </a:cubicBezTo>
                <a:cubicBezTo>
                  <a:pt x="55" y="80"/>
                  <a:pt x="55" y="80"/>
                  <a:pt x="55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80"/>
                  <a:pt x="56" y="80"/>
                  <a:pt x="56" y="80"/>
                </a:cubicBezTo>
                <a:cubicBezTo>
                  <a:pt x="56" y="79"/>
                  <a:pt x="56" y="79"/>
                  <a:pt x="56" y="79"/>
                </a:cubicBezTo>
                <a:cubicBezTo>
                  <a:pt x="56" y="79"/>
                  <a:pt x="56" y="79"/>
                  <a:pt x="56" y="79"/>
                </a:cubicBezTo>
                <a:cubicBezTo>
                  <a:pt x="57" y="78"/>
                  <a:pt x="57" y="78"/>
                  <a:pt x="57" y="78"/>
                </a:cubicBezTo>
                <a:cubicBezTo>
                  <a:pt x="57" y="78"/>
                  <a:pt x="57" y="78"/>
                  <a:pt x="57" y="78"/>
                </a:cubicBezTo>
                <a:cubicBezTo>
                  <a:pt x="57" y="78"/>
                  <a:pt x="57" y="78"/>
                  <a:pt x="57" y="78"/>
                </a:cubicBezTo>
                <a:cubicBezTo>
                  <a:pt x="58" y="77"/>
                  <a:pt x="58" y="77"/>
                  <a:pt x="58" y="77"/>
                </a:cubicBezTo>
                <a:cubicBezTo>
                  <a:pt x="58" y="77"/>
                  <a:pt x="58" y="77"/>
                  <a:pt x="58" y="77"/>
                </a:cubicBezTo>
                <a:cubicBezTo>
                  <a:pt x="59" y="76"/>
                  <a:pt x="59" y="76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0" y="75"/>
                  <a:pt x="60" y="75"/>
                  <a:pt x="60" y="75"/>
                </a:cubicBezTo>
                <a:cubicBezTo>
                  <a:pt x="60" y="75"/>
                  <a:pt x="60" y="75"/>
                  <a:pt x="60" y="75"/>
                </a:cubicBezTo>
                <a:cubicBezTo>
                  <a:pt x="60" y="75"/>
                  <a:pt x="60" y="75"/>
                  <a:pt x="60" y="75"/>
                </a:cubicBezTo>
                <a:cubicBezTo>
                  <a:pt x="60" y="74"/>
                  <a:pt x="60" y="74"/>
                  <a:pt x="60" y="74"/>
                </a:cubicBezTo>
                <a:cubicBezTo>
                  <a:pt x="61" y="74"/>
                  <a:pt x="61" y="74"/>
                  <a:pt x="61" y="74"/>
                </a:cubicBezTo>
                <a:cubicBezTo>
                  <a:pt x="62" y="73"/>
                  <a:pt x="62" y="73"/>
                  <a:pt x="62" y="73"/>
                </a:cubicBezTo>
                <a:cubicBezTo>
                  <a:pt x="62" y="73"/>
                  <a:pt x="62" y="73"/>
                  <a:pt x="62" y="73"/>
                </a:cubicBezTo>
                <a:cubicBezTo>
                  <a:pt x="62" y="72"/>
                  <a:pt x="62" y="72"/>
                  <a:pt x="62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2"/>
                  <a:pt x="63" y="72"/>
                  <a:pt x="63" y="72"/>
                </a:cubicBezTo>
                <a:cubicBezTo>
                  <a:pt x="63" y="71"/>
                  <a:pt x="63" y="71"/>
                  <a:pt x="63" y="71"/>
                </a:cubicBezTo>
                <a:cubicBezTo>
                  <a:pt x="63" y="71"/>
                  <a:pt x="63" y="71"/>
                  <a:pt x="63" y="71"/>
                </a:cubicBezTo>
                <a:cubicBezTo>
                  <a:pt x="66" y="68"/>
                  <a:pt x="66" y="68"/>
                  <a:pt x="66" y="68"/>
                </a:cubicBezTo>
                <a:cubicBezTo>
                  <a:pt x="66" y="68"/>
                  <a:pt x="66" y="68"/>
                  <a:pt x="66" y="68"/>
                </a:cubicBezTo>
                <a:cubicBezTo>
                  <a:pt x="68" y="66"/>
                  <a:pt x="69" y="64"/>
                  <a:pt x="70" y="63"/>
                </a:cubicBezTo>
                <a:cubicBezTo>
                  <a:pt x="71" y="62"/>
                  <a:pt x="71" y="62"/>
                  <a:pt x="71" y="62"/>
                </a:cubicBezTo>
                <a:cubicBezTo>
                  <a:pt x="71" y="62"/>
                  <a:pt x="71" y="62"/>
                  <a:pt x="71" y="62"/>
                </a:cubicBezTo>
                <a:cubicBezTo>
                  <a:pt x="72" y="61"/>
                  <a:pt x="72" y="61"/>
                  <a:pt x="72" y="61"/>
                </a:cubicBezTo>
                <a:cubicBezTo>
                  <a:pt x="72" y="61"/>
                  <a:pt x="72" y="61"/>
                  <a:pt x="72" y="61"/>
                </a:cubicBezTo>
                <a:cubicBezTo>
                  <a:pt x="73" y="60"/>
                  <a:pt x="74" y="59"/>
                  <a:pt x="74" y="59"/>
                </a:cubicBezTo>
                <a:cubicBezTo>
                  <a:pt x="75" y="58"/>
                  <a:pt x="75" y="58"/>
                  <a:pt x="75" y="58"/>
                </a:cubicBezTo>
                <a:cubicBezTo>
                  <a:pt x="75" y="57"/>
                  <a:pt x="76" y="56"/>
                  <a:pt x="77" y="56"/>
                </a:cubicBezTo>
                <a:cubicBezTo>
                  <a:pt x="77" y="56"/>
                  <a:pt x="77" y="56"/>
                  <a:pt x="77" y="56"/>
                </a:cubicBezTo>
                <a:cubicBezTo>
                  <a:pt x="77" y="55"/>
                  <a:pt x="77" y="55"/>
                  <a:pt x="77" y="55"/>
                </a:cubicBezTo>
                <a:cubicBezTo>
                  <a:pt x="77" y="55"/>
                  <a:pt x="77" y="55"/>
                  <a:pt x="77" y="55"/>
                </a:cubicBezTo>
                <a:cubicBezTo>
                  <a:pt x="57" y="39"/>
                  <a:pt x="54" y="32"/>
                  <a:pt x="45" y="22"/>
                </a:cubicBezTo>
                <a:cubicBezTo>
                  <a:pt x="38" y="16"/>
                  <a:pt x="29" y="7"/>
                  <a:pt x="17" y="0"/>
                </a:cubicBezTo>
                <a:cubicBezTo>
                  <a:pt x="20" y="12"/>
                  <a:pt x="19" y="24"/>
                  <a:pt x="21" y="31"/>
                </a:cubicBezTo>
                <a:cubicBezTo>
                  <a:pt x="23" y="39"/>
                  <a:pt x="37" y="67"/>
                  <a:pt x="18" y="87"/>
                </a:cubicBezTo>
                <a:cubicBezTo>
                  <a:pt x="13" y="93"/>
                  <a:pt x="6" y="98"/>
                  <a:pt x="0" y="102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3" name="Texto Explicativo 2 12"/>
          <p:cNvSpPr/>
          <p:nvPr/>
        </p:nvSpPr>
        <p:spPr>
          <a:xfrm>
            <a:off x="3391515" y="398163"/>
            <a:ext cx="1938366" cy="976965"/>
          </a:xfrm>
          <a:prstGeom prst="borderCallout2">
            <a:avLst>
              <a:gd name="adj1" fmla="val 100129"/>
              <a:gd name="adj2" fmla="val 49956"/>
              <a:gd name="adj3" fmla="val 176242"/>
              <a:gd name="adj4" fmla="val 49726"/>
              <a:gd name="adj5" fmla="val 259396"/>
              <a:gd name="adj6" fmla="val 141031"/>
            </a:avLst>
          </a:prstGeom>
          <a:solidFill>
            <a:srgbClr val="A92F1B"/>
          </a:solidFill>
          <a:ln w="25400">
            <a:solidFill>
              <a:srgbClr val="A92F1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</a:rPr>
              <a:t>LÍDERES EMPRESARIAIS</a:t>
            </a:r>
          </a:p>
          <a:p>
            <a:pPr algn="ctr"/>
            <a:r>
              <a:rPr lang="pt-BR" sz="1600" dirty="0">
                <a:solidFill>
                  <a:schemeClr val="bg1"/>
                </a:solidFill>
              </a:rPr>
              <a:t>UNIDOS PELA </a:t>
            </a:r>
            <a:r>
              <a:rPr lang="pt-BR" sz="2100" dirty="0">
                <a:solidFill>
                  <a:schemeClr val="bg1"/>
                </a:solidFill>
                <a:latin typeface="Acrom Bold" panose="00000800000000000000" pitchFamily="50" charset="0"/>
              </a:rPr>
              <a:t>INOVAÇÃO</a:t>
            </a:r>
          </a:p>
        </p:txBody>
      </p:sp>
    </p:spTree>
    <p:extLst>
      <p:ext uri="{BB962C8B-B14F-4D97-AF65-F5344CB8AC3E}">
        <p14:creationId xmlns:p14="http://schemas.microsoft.com/office/powerpoint/2010/main" val="136446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QUEM É </a:t>
            </a:r>
            <a:br>
              <a:rPr lang="pt-BR" dirty="0"/>
            </a:br>
            <a:r>
              <a:rPr lang="pt-BR" dirty="0"/>
              <a:t>A MEI?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3711400" y="930672"/>
            <a:ext cx="4537251" cy="4000398"/>
            <a:chOff x="3789" y="1520"/>
            <a:chExt cx="1017" cy="1076"/>
          </a:xfrm>
        </p:grpSpPr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4189" y="1520"/>
              <a:ext cx="560" cy="679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solidFill>
              <a:srgbClr val="FFD5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7" name="Freeform 8"/>
            <p:cNvSpPr>
              <a:spLocks/>
            </p:cNvSpPr>
            <p:nvPr/>
          </p:nvSpPr>
          <p:spPr bwMode="auto">
            <a:xfrm>
              <a:off x="4163" y="1915"/>
              <a:ext cx="643" cy="681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solidFill>
              <a:srgbClr val="B1D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8" name="Freeform 9"/>
            <p:cNvSpPr>
              <a:spLocks/>
            </p:cNvSpPr>
            <p:nvPr/>
          </p:nvSpPr>
          <p:spPr bwMode="auto">
            <a:xfrm>
              <a:off x="3789" y="1780"/>
              <a:ext cx="698" cy="608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solidFill>
              <a:srgbClr val="32B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163" y="2045"/>
              <a:ext cx="236" cy="208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solidFill>
              <a:srgbClr val="239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196" y="1837"/>
              <a:ext cx="243" cy="208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solidFill>
              <a:srgbClr val="2F7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4198" y="1915"/>
              <a:ext cx="289" cy="277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solidFill>
              <a:srgbClr val="D34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399" y="1951"/>
              <a:ext cx="182" cy="248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105">
                  <a:moveTo>
                    <a:pt x="0" y="102"/>
                  </a:moveTo>
                  <a:cubicBezTo>
                    <a:pt x="1" y="102"/>
                    <a:pt x="3" y="103"/>
                    <a:pt x="4" y="103"/>
                  </a:cubicBezTo>
                  <a:cubicBezTo>
                    <a:pt x="20" y="105"/>
                    <a:pt x="32" y="101"/>
                    <a:pt x="43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8" y="66"/>
                    <a:pt x="69" y="64"/>
                    <a:pt x="70" y="63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3" y="60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57" y="39"/>
                    <a:pt x="54" y="32"/>
                    <a:pt x="45" y="22"/>
                  </a:cubicBezTo>
                  <a:cubicBezTo>
                    <a:pt x="38" y="16"/>
                    <a:pt x="29" y="7"/>
                    <a:pt x="17" y="0"/>
                  </a:cubicBezTo>
                  <a:cubicBezTo>
                    <a:pt x="20" y="12"/>
                    <a:pt x="19" y="24"/>
                    <a:pt x="21" y="31"/>
                  </a:cubicBezTo>
                  <a:cubicBezTo>
                    <a:pt x="23" y="39"/>
                    <a:pt x="37" y="67"/>
                    <a:pt x="18" y="87"/>
                  </a:cubicBezTo>
                  <a:cubicBezTo>
                    <a:pt x="13" y="93"/>
                    <a:pt x="6" y="98"/>
                    <a:pt x="0" y="102"/>
                  </a:cubicBezTo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/>
            </a:p>
          </p:txBody>
        </p:sp>
      </p:grpSp>
      <p:grpSp>
        <p:nvGrpSpPr>
          <p:cNvPr id="4" name="Agrupar 16"/>
          <p:cNvGrpSpPr/>
          <p:nvPr/>
        </p:nvGrpSpPr>
        <p:grpSpPr>
          <a:xfrm>
            <a:off x="4502349" y="310981"/>
            <a:ext cx="3356876" cy="902643"/>
            <a:chOff x="4644259" y="163213"/>
            <a:chExt cx="3356876" cy="1083172"/>
          </a:xfrm>
        </p:grpSpPr>
        <p:sp>
          <p:nvSpPr>
            <p:cNvPr id="13" name="Texto Explicativo 2 12"/>
            <p:cNvSpPr/>
            <p:nvPr/>
          </p:nvSpPr>
          <p:spPr>
            <a:xfrm>
              <a:off x="4644259" y="163213"/>
              <a:ext cx="3356876" cy="1083172"/>
            </a:xfrm>
            <a:prstGeom prst="borderCallout2">
              <a:avLst>
                <a:gd name="adj1" fmla="val 100129"/>
                <a:gd name="adj2" fmla="val 49956"/>
                <a:gd name="adj3" fmla="val 176242"/>
                <a:gd name="adj4" fmla="val 49726"/>
                <a:gd name="adj5" fmla="val 289242"/>
                <a:gd name="adj6" fmla="val 49824"/>
              </a:avLst>
            </a:prstGeom>
            <a:solidFill>
              <a:schemeClr val="bg1"/>
            </a:solidFill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dirty="0">
                  <a:solidFill>
                    <a:srgbClr val="C00000"/>
                  </a:solidFill>
                </a:rPr>
                <a:t>ECOSSISTEMA DE INOVAÇÃO</a:t>
              </a:r>
            </a:p>
            <a:p>
              <a:pPr algn="ctr"/>
              <a:r>
                <a:rPr lang="pt-BR" sz="1100" dirty="0">
                  <a:solidFill>
                    <a:srgbClr val="C00000"/>
                  </a:solidFill>
                </a:rPr>
                <a:t/>
              </a:r>
              <a:br>
                <a:rPr lang="pt-BR" sz="1100" dirty="0">
                  <a:solidFill>
                    <a:srgbClr val="C00000"/>
                  </a:solidFill>
                </a:rPr>
              </a:br>
              <a:r>
                <a:rPr lang="pt-BR" sz="1100" dirty="0">
                  <a:solidFill>
                    <a:srgbClr val="C00000"/>
                  </a:solidFill>
                </a:rPr>
                <a:t>SINERGIA ENTRE O SETOR EMPRESARIAL, O GOVERNO E A ACADEMIA</a:t>
              </a:r>
              <a:endParaRPr lang="pt-BR" sz="2100" dirty="0">
                <a:solidFill>
                  <a:srgbClr val="C00000"/>
                </a:solidFill>
                <a:latin typeface="Acrom Bold" panose="00000800000000000000" pitchFamily="50" charset="0"/>
              </a:endParaRPr>
            </a:p>
          </p:txBody>
        </p:sp>
        <p:cxnSp>
          <p:nvCxnSpPr>
            <p:cNvPr id="16" name="Conector reto 15"/>
            <p:cNvCxnSpPr/>
            <p:nvPr/>
          </p:nvCxnSpPr>
          <p:spPr>
            <a:xfrm>
              <a:off x="4796047" y="649142"/>
              <a:ext cx="305330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908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1670715" y="2456316"/>
            <a:ext cx="6158606" cy="2174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67" dirty="0" smtClean="0">
                <a:latin typeface="Acrom Light" panose="020B0604020202020204" charset="0"/>
              </a:rPr>
              <a:t>A </a:t>
            </a:r>
            <a:r>
              <a:rPr lang="pt-BR" sz="2667" dirty="0">
                <a:latin typeface="Acrom Light" panose="020B0604020202020204" charset="0"/>
              </a:rPr>
              <a:t>MEI CONTA </a:t>
            </a:r>
            <a:r>
              <a:rPr lang="pt-BR" sz="2667" dirty="0" smtClean="0">
                <a:latin typeface="Acrom Light" panose="020B0604020202020204" charset="0"/>
              </a:rPr>
              <a:t>COM</a:t>
            </a:r>
            <a:br>
              <a:rPr lang="pt-BR" sz="2667" dirty="0" smtClean="0">
                <a:latin typeface="Acrom Light" panose="020B0604020202020204" charset="0"/>
              </a:rPr>
            </a:br>
            <a:r>
              <a:rPr lang="pt-BR" sz="2667" dirty="0" smtClean="0"/>
              <a:t>6 </a:t>
            </a:r>
            <a:r>
              <a:rPr lang="pt-BR" sz="2667" dirty="0"/>
              <a:t>AGENDAS</a:t>
            </a:r>
            <a:r>
              <a:rPr lang="pt-BR" sz="2667" dirty="0">
                <a:latin typeface="Acrom Light" panose="020B0604020202020204" charset="0"/>
              </a:rPr>
              <a:t/>
            </a:r>
            <a:br>
              <a:rPr lang="pt-BR" sz="2667" dirty="0">
                <a:latin typeface="Acrom Light" panose="020B0604020202020204" charset="0"/>
              </a:rPr>
            </a:br>
            <a:r>
              <a:rPr lang="pt-BR" sz="2667" dirty="0">
                <a:latin typeface="Acrom Light" panose="020B0604020202020204" charset="0"/>
              </a:rPr>
              <a:t>E O PROTAGONISMO </a:t>
            </a:r>
            <a:r>
              <a:rPr lang="pt-BR" sz="2667" dirty="0">
                <a:latin typeface="Acrom Light" panose="020B0604020202020204" charset="0"/>
              </a:rPr>
              <a:t>DE MAIS </a:t>
            </a:r>
            <a:r>
              <a:rPr lang="pt-BR" sz="2667" dirty="0">
                <a:latin typeface="Acrom Light" panose="020B0604020202020204" charset="0"/>
              </a:rPr>
              <a:t>DE </a:t>
            </a:r>
            <a:r>
              <a:rPr lang="pt-BR" sz="2667" dirty="0"/>
              <a:t/>
            </a:r>
            <a:br>
              <a:rPr lang="pt-BR" sz="2667" dirty="0"/>
            </a:br>
            <a:r>
              <a:rPr lang="pt-BR" sz="2667" dirty="0"/>
              <a:t>150 </a:t>
            </a:r>
            <a:r>
              <a:rPr lang="pt-BR" sz="2667" dirty="0"/>
              <a:t>LÍDERES EMPRESARIAIS</a:t>
            </a:r>
            <a:endParaRPr lang="pt-BR" sz="2667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 bwMode="auto">
          <a:xfrm>
            <a:off x="1061357" y="442983"/>
            <a:ext cx="1914071" cy="2025115"/>
            <a:chOff x="3789" y="1520"/>
            <a:chExt cx="1017" cy="1076"/>
          </a:xfrm>
        </p:grpSpPr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4189" y="1520"/>
              <a:ext cx="560" cy="679"/>
            </a:xfrm>
            <a:custGeom>
              <a:avLst/>
              <a:gdLst>
                <a:gd name="T0" fmla="*/ 40 w 237"/>
                <a:gd name="T1" fmla="*/ 27 h 287"/>
                <a:gd name="T2" fmla="*/ 26 w 237"/>
                <a:gd name="T3" fmla="*/ 123 h 287"/>
                <a:gd name="T4" fmla="*/ 10 w 237"/>
                <a:gd name="T5" fmla="*/ 178 h 287"/>
                <a:gd name="T6" fmla="*/ 7 w 237"/>
                <a:gd name="T7" fmla="*/ 239 h 287"/>
                <a:gd name="T8" fmla="*/ 54 w 237"/>
                <a:gd name="T9" fmla="*/ 270 h 287"/>
                <a:gd name="T10" fmla="*/ 93 w 237"/>
                <a:gd name="T11" fmla="*/ 285 h 287"/>
                <a:gd name="T12" fmla="*/ 132 w 237"/>
                <a:gd name="T13" fmla="*/ 274 h 287"/>
                <a:gd name="T14" fmla="*/ 179 w 237"/>
                <a:gd name="T15" fmla="*/ 224 h 287"/>
                <a:gd name="T16" fmla="*/ 225 w 237"/>
                <a:gd name="T17" fmla="*/ 176 h 287"/>
                <a:gd name="T18" fmla="*/ 188 w 237"/>
                <a:gd name="T19" fmla="*/ 169 h 287"/>
                <a:gd name="T20" fmla="*/ 145 w 237"/>
                <a:gd name="T21" fmla="*/ 197 h 287"/>
                <a:gd name="T22" fmla="*/ 213 w 237"/>
                <a:gd name="T23" fmla="*/ 52 h 287"/>
                <a:gd name="T24" fmla="*/ 131 w 237"/>
                <a:gd name="T25" fmla="*/ 142 h 287"/>
                <a:gd name="T26" fmla="*/ 166 w 237"/>
                <a:gd name="T27" fmla="*/ 13 h 287"/>
                <a:gd name="T28" fmla="*/ 138 w 237"/>
                <a:gd name="T29" fmla="*/ 37 h 287"/>
                <a:gd name="T30" fmla="*/ 93 w 237"/>
                <a:gd name="T31" fmla="*/ 127 h 287"/>
                <a:gd name="T32" fmla="*/ 107 w 237"/>
                <a:gd name="T33" fmla="*/ 39 h 287"/>
                <a:gd name="T34" fmla="*/ 93 w 237"/>
                <a:gd name="T35" fmla="*/ 8 h 287"/>
                <a:gd name="T36" fmla="*/ 72 w 237"/>
                <a:gd name="T37" fmla="*/ 70 h 287"/>
                <a:gd name="T38" fmla="*/ 57 w 237"/>
                <a:gd name="T39" fmla="*/ 122 h 287"/>
                <a:gd name="T40" fmla="*/ 40 w 237"/>
                <a:gd name="T41" fmla="*/ 2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7" h="287">
                  <a:moveTo>
                    <a:pt x="40" y="27"/>
                  </a:moveTo>
                  <a:cubicBezTo>
                    <a:pt x="19" y="28"/>
                    <a:pt x="31" y="88"/>
                    <a:pt x="26" y="123"/>
                  </a:cubicBezTo>
                  <a:cubicBezTo>
                    <a:pt x="20" y="158"/>
                    <a:pt x="15" y="163"/>
                    <a:pt x="10" y="178"/>
                  </a:cubicBezTo>
                  <a:cubicBezTo>
                    <a:pt x="6" y="192"/>
                    <a:pt x="0" y="213"/>
                    <a:pt x="7" y="239"/>
                  </a:cubicBezTo>
                  <a:cubicBezTo>
                    <a:pt x="15" y="265"/>
                    <a:pt x="46" y="267"/>
                    <a:pt x="54" y="270"/>
                  </a:cubicBezTo>
                  <a:cubicBezTo>
                    <a:pt x="63" y="273"/>
                    <a:pt x="76" y="283"/>
                    <a:pt x="93" y="285"/>
                  </a:cubicBezTo>
                  <a:cubicBezTo>
                    <a:pt x="109" y="287"/>
                    <a:pt x="121" y="283"/>
                    <a:pt x="132" y="274"/>
                  </a:cubicBezTo>
                  <a:cubicBezTo>
                    <a:pt x="144" y="265"/>
                    <a:pt x="159" y="244"/>
                    <a:pt x="179" y="224"/>
                  </a:cubicBezTo>
                  <a:cubicBezTo>
                    <a:pt x="199" y="205"/>
                    <a:pt x="223" y="188"/>
                    <a:pt x="225" y="176"/>
                  </a:cubicBezTo>
                  <a:cubicBezTo>
                    <a:pt x="226" y="165"/>
                    <a:pt x="209" y="160"/>
                    <a:pt x="188" y="169"/>
                  </a:cubicBezTo>
                  <a:cubicBezTo>
                    <a:pt x="168" y="178"/>
                    <a:pt x="158" y="209"/>
                    <a:pt x="145" y="197"/>
                  </a:cubicBezTo>
                  <a:cubicBezTo>
                    <a:pt x="131" y="184"/>
                    <a:pt x="237" y="70"/>
                    <a:pt x="213" y="52"/>
                  </a:cubicBezTo>
                  <a:cubicBezTo>
                    <a:pt x="190" y="34"/>
                    <a:pt x="144" y="149"/>
                    <a:pt x="131" y="142"/>
                  </a:cubicBezTo>
                  <a:cubicBezTo>
                    <a:pt x="117" y="134"/>
                    <a:pt x="186" y="30"/>
                    <a:pt x="166" y="13"/>
                  </a:cubicBezTo>
                  <a:cubicBezTo>
                    <a:pt x="159" y="7"/>
                    <a:pt x="149" y="14"/>
                    <a:pt x="138" y="37"/>
                  </a:cubicBezTo>
                  <a:cubicBezTo>
                    <a:pt x="126" y="60"/>
                    <a:pt x="104" y="130"/>
                    <a:pt x="93" y="127"/>
                  </a:cubicBezTo>
                  <a:cubicBezTo>
                    <a:pt x="87" y="124"/>
                    <a:pt x="105" y="61"/>
                    <a:pt x="107" y="39"/>
                  </a:cubicBezTo>
                  <a:cubicBezTo>
                    <a:pt x="109" y="18"/>
                    <a:pt x="105" y="0"/>
                    <a:pt x="93" y="8"/>
                  </a:cubicBezTo>
                  <a:cubicBezTo>
                    <a:pt x="81" y="16"/>
                    <a:pt x="77" y="43"/>
                    <a:pt x="72" y="70"/>
                  </a:cubicBezTo>
                  <a:cubicBezTo>
                    <a:pt x="68" y="97"/>
                    <a:pt x="67" y="124"/>
                    <a:pt x="57" y="122"/>
                  </a:cubicBezTo>
                  <a:cubicBezTo>
                    <a:pt x="47" y="120"/>
                    <a:pt x="61" y="26"/>
                    <a:pt x="40" y="27"/>
                  </a:cubicBezTo>
                </a:path>
              </a:pathLst>
            </a:custGeom>
            <a:solidFill>
              <a:srgbClr val="FFD5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pt-BR" sz="1500" dirty="0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4163" y="1915"/>
              <a:ext cx="643" cy="681"/>
            </a:xfrm>
            <a:custGeom>
              <a:avLst/>
              <a:gdLst>
                <a:gd name="T0" fmla="*/ 263 w 272"/>
                <a:gd name="T1" fmla="*/ 135 h 288"/>
                <a:gd name="T2" fmla="*/ 186 w 272"/>
                <a:gd name="T3" fmla="*/ 77 h 288"/>
                <a:gd name="T4" fmla="*/ 145 w 272"/>
                <a:gd name="T5" fmla="*/ 37 h 288"/>
                <a:gd name="T6" fmla="*/ 92 w 272"/>
                <a:gd name="T7" fmla="*/ 6 h 288"/>
                <a:gd name="T8" fmla="*/ 43 w 272"/>
                <a:gd name="T9" fmla="*/ 32 h 288"/>
                <a:gd name="T10" fmla="*/ 12 w 272"/>
                <a:gd name="T11" fmla="*/ 59 h 288"/>
                <a:gd name="T12" fmla="*/ 2 w 272"/>
                <a:gd name="T13" fmla="*/ 99 h 288"/>
                <a:gd name="T14" fmla="*/ 24 w 272"/>
                <a:gd name="T15" fmla="*/ 163 h 288"/>
                <a:gd name="T16" fmla="*/ 44 w 272"/>
                <a:gd name="T17" fmla="*/ 226 h 288"/>
                <a:gd name="T18" fmla="*/ 68 w 272"/>
                <a:gd name="T19" fmla="*/ 198 h 288"/>
                <a:gd name="T20" fmla="*/ 65 w 272"/>
                <a:gd name="T21" fmla="*/ 146 h 288"/>
                <a:gd name="T22" fmla="*/ 159 w 272"/>
                <a:gd name="T23" fmla="*/ 275 h 288"/>
                <a:gd name="T24" fmla="*/ 120 w 272"/>
                <a:gd name="T25" fmla="*/ 160 h 288"/>
                <a:gd name="T26" fmla="*/ 216 w 272"/>
                <a:gd name="T27" fmla="*/ 253 h 288"/>
                <a:gd name="T28" fmla="*/ 208 w 272"/>
                <a:gd name="T29" fmla="*/ 216 h 288"/>
                <a:gd name="T30" fmla="*/ 150 w 272"/>
                <a:gd name="T31" fmla="*/ 134 h 288"/>
                <a:gd name="T32" fmla="*/ 221 w 272"/>
                <a:gd name="T33" fmla="*/ 188 h 288"/>
                <a:gd name="T34" fmla="*/ 255 w 272"/>
                <a:gd name="T35" fmla="*/ 191 h 288"/>
                <a:gd name="T36" fmla="*/ 210 w 272"/>
                <a:gd name="T37" fmla="*/ 143 h 288"/>
                <a:gd name="T38" fmla="*/ 172 w 272"/>
                <a:gd name="T39" fmla="*/ 105 h 288"/>
                <a:gd name="T40" fmla="*/ 263 w 272"/>
                <a:gd name="T41" fmla="*/ 13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2" h="288">
                  <a:moveTo>
                    <a:pt x="263" y="135"/>
                  </a:moveTo>
                  <a:cubicBezTo>
                    <a:pt x="272" y="116"/>
                    <a:pt x="214" y="98"/>
                    <a:pt x="186" y="77"/>
                  </a:cubicBezTo>
                  <a:cubicBezTo>
                    <a:pt x="158" y="55"/>
                    <a:pt x="155" y="48"/>
                    <a:pt x="145" y="37"/>
                  </a:cubicBezTo>
                  <a:cubicBezTo>
                    <a:pt x="135" y="27"/>
                    <a:pt x="119" y="11"/>
                    <a:pt x="92" y="6"/>
                  </a:cubicBezTo>
                  <a:cubicBezTo>
                    <a:pt x="66" y="0"/>
                    <a:pt x="50" y="26"/>
                    <a:pt x="43" y="32"/>
                  </a:cubicBezTo>
                  <a:cubicBezTo>
                    <a:pt x="37" y="38"/>
                    <a:pt x="21" y="45"/>
                    <a:pt x="12" y="59"/>
                  </a:cubicBezTo>
                  <a:cubicBezTo>
                    <a:pt x="2" y="72"/>
                    <a:pt x="0" y="85"/>
                    <a:pt x="2" y="99"/>
                  </a:cubicBezTo>
                  <a:cubicBezTo>
                    <a:pt x="5" y="113"/>
                    <a:pt x="17" y="136"/>
                    <a:pt x="24" y="163"/>
                  </a:cubicBezTo>
                  <a:cubicBezTo>
                    <a:pt x="31" y="190"/>
                    <a:pt x="35" y="220"/>
                    <a:pt x="44" y="226"/>
                  </a:cubicBezTo>
                  <a:cubicBezTo>
                    <a:pt x="54" y="233"/>
                    <a:pt x="67" y="220"/>
                    <a:pt x="68" y="198"/>
                  </a:cubicBezTo>
                  <a:cubicBezTo>
                    <a:pt x="70" y="176"/>
                    <a:pt x="47" y="153"/>
                    <a:pt x="65" y="146"/>
                  </a:cubicBezTo>
                  <a:cubicBezTo>
                    <a:pt x="82" y="140"/>
                    <a:pt x="132" y="288"/>
                    <a:pt x="159" y="275"/>
                  </a:cubicBezTo>
                  <a:cubicBezTo>
                    <a:pt x="186" y="263"/>
                    <a:pt x="106" y="168"/>
                    <a:pt x="120" y="160"/>
                  </a:cubicBezTo>
                  <a:cubicBezTo>
                    <a:pt x="133" y="152"/>
                    <a:pt x="191" y="262"/>
                    <a:pt x="216" y="253"/>
                  </a:cubicBezTo>
                  <a:cubicBezTo>
                    <a:pt x="224" y="249"/>
                    <a:pt x="222" y="237"/>
                    <a:pt x="208" y="216"/>
                  </a:cubicBezTo>
                  <a:cubicBezTo>
                    <a:pt x="193" y="195"/>
                    <a:pt x="142" y="142"/>
                    <a:pt x="150" y="134"/>
                  </a:cubicBezTo>
                  <a:cubicBezTo>
                    <a:pt x="156" y="130"/>
                    <a:pt x="203" y="176"/>
                    <a:pt x="221" y="188"/>
                  </a:cubicBezTo>
                  <a:cubicBezTo>
                    <a:pt x="238" y="200"/>
                    <a:pt x="256" y="205"/>
                    <a:pt x="255" y="191"/>
                  </a:cubicBezTo>
                  <a:cubicBezTo>
                    <a:pt x="253" y="176"/>
                    <a:pt x="232" y="159"/>
                    <a:pt x="210" y="143"/>
                  </a:cubicBezTo>
                  <a:cubicBezTo>
                    <a:pt x="189" y="126"/>
                    <a:pt x="165" y="113"/>
                    <a:pt x="172" y="105"/>
                  </a:cubicBezTo>
                  <a:cubicBezTo>
                    <a:pt x="178" y="96"/>
                    <a:pt x="254" y="154"/>
                    <a:pt x="263" y="135"/>
                  </a:cubicBezTo>
                </a:path>
              </a:pathLst>
            </a:custGeom>
            <a:solidFill>
              <a:srgbClr val="B1D3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pt-BR" sz="1500" dirty="0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auto">
            <a:xfrm>
              <a:off x="3789" y="1780"/>
              <a:ext cx="698" cy="608"/>
            </a:xfrm>
            <a:custGeom>
              <a:avLst/>
              <a:gdLst>
                <a:gd name="T0" fmla="*/ 78 w 295"/>
                <a:gd name="T1" fmla="*/ 240 h 257"/>
                <a:gd name="T2" fmla="*/ 168 w 295"/>
                <a:gd name="T3" fmla="*/ 203 h 257"/>
                <a:gd name="T4" fmla="*/ 222 w 295"/>
                <a:gd name="T5" fmla="*/ 188 h 257"/>
                <a:gd name="T6" fmla="*/ 276 w 295"/>
                <a:gd name="T7" fmla="*/ 159 h 257"/>
                <a:gd name="T8" fmla="*/ 279 w 295"/>
                <a:gd name="T9" fmla="*/ 103 h 257"/>
                <a:gd name="T10" fmla="*/ 272 w 295"/>
                <a:gd name="T11" fmla="*/ 62 h 257"/>
                <a:gd name="T12" fmla="*/ 242 w 295"/>
                <a:gd name="T13" fmla="*/ 34 h 257"/>
                <a:gd name="T14" fmla="*/ 176 w 295"/>
                <a:gd name="T15" fmla="*/ 20 h 257"/>
                <a:gd name="T16" fmla="*/ 111 w 295"/>
                <a:gd name="T17" fmla="*/ 5 h 257"/>
                <a:gd name="T18" fmla="*/ 124 w 295"/>
                <a:gd name="T19" fmla="*/ 40 h 257"/>
                <a:gd name="T20" fmla="*/ 170 w 295"/>
                <a:gd name="T21" fmla="*/ 63 h 257"/>
                <a:gd name="T22" fmla="*/ 11 w 295"/>
                <a:gd name="T23" fmla="*/ 78 h 257"/>
                <a:gd name="T24" fmla="*/ 130 w 295"/>
                <a:gd name="T25" fmla="*/ 103 h 257"/>
                <a:gd name="T26" fmla="*/ 1 w 295"/>
                <a:gd name="T27" fmla="*/ 139 h 257"/>
                <a:gd name="T28" fmla="*/ 37 w 295"/>
                <a:gd name="T29" fmla="*/ 151 h 257"/>
                <a:gd name="T30" fmla="*/ 136 w 295"/>
                <a:gd name="T31" fmla="*/ 143 h 257"/>
                <a:gd name="T32" fmla="*/ 54 w 295"/>
                <a:gd name="T33" fmla="*/ 176 h 257"/>
                <a:gd name="T34" fmla="*/ 35 w 295"/>
                <a:gd name="T35" fmla="*/ 204 h 257"/>
                <a:gd name="T36" fmla="*/ 98 w 295"/>
                <a:gd name="T37" fmla="*/ 190 h 257"/>
                <a:gd name="T38" fmla="*/ 151 w 295"/>
                <a:gd name="T39" fmla="*/ 177 h 257"/>
                <a:gd name="T40" fmla="*/ 78 w 295"/>
                <a:gd name="T41" fmla="*/ 240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5" h="257">
                  <a:moveTo>
                    <a:pt x="78" y="240"/>
                  </a:moveTo>
                  <a:cubicBezTo>
                    <a:pt x="90" y="257"/>
                    <a:pt x="135" y="216"/>
                    <a:pt x="168" y="203"/>
                  </a:cubicBezTo>
                  <a:cubicBezTo>
                    <a:pt x="201" y="190"/>
                    <a:pt x="208" y="191"/>
                    <a:pt x="222" y="188"/>
                  </a:cubicBezTo>
                  <a:cubicBezTo>
                    <a:pt x="237" y="184"/>
                    <a:pt x="258" y="179"/>
                    <a:pt x="276" y="159"/>
                  </a:cubicBezTo>
                  <a:cubicBezTo>
                    <a:pt x="295" y="139"/>
                    <a:pt x="281" y="111"/>
                    <a:pt x="279" y="103"/>
                  </a:cubicBezTo>
                  <a:cubicBezTo>
                    <a:pt x="277" y="94"/>
                    <a:pt x="278" y="78"/>
                    <a:pt x="272" y="62"/>
                  </a:cubicBezTo>
                  <a:cubicBezTo>
                    <a:pt x="265" y="47"/>
                    <a:pt x="256" y="39"/>
                    <a:pt x="242" y="34"/>
                  </a:cubicBezTo>
                  <a:cubicBezTo>
                    <a:pt x="229" y="29"/>
                    <a:pt x="203" y="27"/>
                    <a:pt x="176" y="20"/>
                  </a:cubicBezTo>
                  <a:cubicBezTo>
                    <a:pt x="150" y="12"/>
                    <a:pt x="122" y="0"/>
                    <a:pt x="111" y="5"/>
                  </a:cubicBezTo>
                  <a:cubicBezTo>
                    <a:pt x="101" y="10"/>
                    <a:pt x="105" y="27"/>
                    <a:pt x="124" y="40"/>
                  </a:cubicBezTo>
                  <a:cubicBezTo>
                    <a:pt x="142" y="52"/>
                    <a:pt x="173" y="45"/>
                    <a:pt x="170" y="63"/>
                  </a:cubicBezTo>
                  <a:cubicBezTo>
                    <a:pt x="166" y="81"/>
                    <a:pt x="14" y="49"/>
                    <a:pt x="11" y="78"/>
                  </a:cubicBezTo>
                  <a:cubicBezTo>
                    <a:pt x="7" y="108"/>
                    <a:pt x="129" y="88"/>
                    <a:pt x="130" y="103"/>
                  </a:cubicBezTo>
                  <a:cubicBezTo>
                    <a:pt x="130" y="119"/>
                    <a:pt x="5" y="113"/>
                    <a:pt x="1" y="139"/>
                  </a:cubicBezTo>
                  <a:cubicBezTo>
                    <a:pt x="0" y="148"/>
                    <a:pt x="11" y="153"/>
                    <a:pt x="37" y="151"/>
                  </a:cubicBezTo>
                  <a:cubicBezTo>
                    <a:pt x="62" y="149"/>
                    <a:pt x="133" y="132"/>
                    <a:pt x="136" y="143"/>
                  </a:cubicBezTo>
                  <a:cubicBezTo>
                    <a:pt x="138" y="150"/>
                    <a:pt x="74" y="167"/>
                    <a:pt x="54" y="176"/>
                  </a:cubicBezTo>
                  <a:cubicBezTo>
                    <a:pt x="35" y="185"/>
                    <a:pt x="21" y="198"/>
                    <a:pt x="35" y="204"/>
                  </a:cubicBezTo>
                  <a:cubicBezTo>
                    <a:pt x="48" y="210"/>
                    <a:pt x="73" y="200"/>
                    <a:pt x="98" y="190"/>
                  </a:cubicBezTo>
                  <a:cubicBezTo>
                    <a:pt x="123" y="180"/>
                    <a:pt x="147" y="167"/>
                    <a:pt x="151" y="177"/>
                  </a:cubicBezTo>
                  <a:cubicBezTo>
                    <a:pt x="154" y="186"/>
                    <a:pt x="67" y="222"/>
                    <a:pt x="78" y="240"/>
                  </a:cubicBezTo>
                </a:path>
              </a:pathLst>
            </a:custGeom>
            <a:solidFill>
              <a:srgbClr val="32B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pt-BR" sz="1500" dirty="0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163" y="2045"/>
              <a:ext cx="236" cy="208"/>
            </a:xfrm>
            <a:custGeom>
              <a:avLst/>
              <a:gdLst>
                <a:gd name="T0" fmla="*/ 18 w 100"/>
                <a:gd name="T1" fmla="*/ 88 h 88"/>
                <a:gd name="T2" fmla="*/ 64 w 100"/>
                <a:gd name="T3" fmla="*/ 76 h 88"/>
                <a:gd name="T4" fmla="*/ 100 w 100"/>
                <a:gd name="T5" fmla="*/ 62 h 88"/>
                <a:gd name="T6" fmla="*/ 65 w 100"/>
                <a:gd name="T7" fmla="*/ 48 h 88"/>
                <a:gd name="T8" fmla="*/ 18 w 100"/>
                <a:gd name="T9" fmla="*/ 17 h 88"/>
                <a:gd name="T10" fmla="*/ 15 w 100"/>
                <a:gd name="T11" fmla="*/ 0 h 88"/>
                <a:gd name="T12" fmla="*/ 12 w 100"/>
                <a:gd name="T13" fmla="*/ 4 h 88"/>
                <a:gd name="T14" fmla="*/ 2 w 100"/>
                <a:gd name="T15" fmla="*/ 44 h 88"/>
                <a:gd name="T16" fmla="*/ 18 w 100"/>
                <a:gd name="T1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0" h="88">
                  <a:moveTo>
                    <a:pt x="18" y="88"/>
                  </a:moveTo>
                  <a:cubicBezTo>
                    <a:pt x="44" y="78"/>
                    <a:pt x="51" y="79"/>
                    <a:pt x="64" y="76"/>
                  </a:cubicBezTo>
                  <a:cubicBezTo>
                    <a:pt x="74" y="73"/>
                    <a:pt x="87" y="70"/>
                    <a:pt x="100" y="62"/>
                  </a:cubicBezTo>
                  <a:cubicBezTo>
                    <a:pt x="85" y="59"/>
                    <a:pt x="73" y="51"/>
                    <a:pt x="65" y="48"/>
                  </a:cubicBezTo>
                  <a:cubicBezTo>
                    <a:pt x="57" y="45"/>
                    <a:pt x="26" y="43"/>
                    <a:pt x="18" y="17"/>
                  </a:cubicBezTo>
                  <a:cubicBezTo>
                    <a:pt x="17" y="11"/>
                    <a:pt x="16" y="5"/>
                    <a:pt x="15" y="0"/>
                  </a:cubicBezTo>
                  <a:cubicBezTo>
                    <a:pt x="14" y="1"/>
                    <a:pt x="13" y="2"/>
                    <a:pt x="12" y="4"/>
                  </a:cubicBezTo>
                  <a:cubicBezTo>
                    <a:pt x="2" y="17"/>
                    <a:pt x="0" y="30"/>
                    <a:pt x="2" y="44"/>
                  </a:cubicBezTo>
                  <a:cubicBezTo>
                    <a:pt x="4" y="54"/>
                    <a:pt x="11" y="70"/>
                    <a:pt x="18" y="88"/>
                  </a:cubicBezTo>
                </a:path>
              </a:pathLst>
            </a:custGeom>
            <a:solidFill>
              <a:srgbClr val="239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pt-BR" sz="1500" dirty="0"/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4196" y="1837"/>
              <a:ext cx="243" cy="208"/>
            </a:xfrm>
            <a:custGeom>
              <a:avLst/>
              <a:gdLst>
                <a:gd name="T0" fmla="*/ 21 w 103"/>
                <a:gd name="T1" fmla="*/ 0 h 88"/>
                <a:gd name="T2" fmla="*/ 7 w 103"/>
                <a:gd name="T3" fmla="*/ 44 h 88"/>
                <a:gd name="T4" fmla="*/ 1 w 103"/>
                <a:gd name="T5" fmla="*/ 88 h 88"/>
                <a:gd name="T6" fmla="*/ 29 w 103"/>
                <a:gd name="T7" fmla="*/ 65 h 88"/>
                <a:gd name="T8" fmla="*/ 78 w 103"/>
                <a:gd name="T9" fmla="*/ 39 h 88"/>
                <a:gd name="T10" fmla="*/ 103 w 103"/>
                <a:gd name="T11" fmla="*/ 48 h 88"/>
                <a:gd name="T12" fmla="*/ 100 w 103"/>
                <a:gd name="T13" fmla="*/ 38 h 88"/>
                <a:gd name="T14" fmla="*/ 70 w 103"/>
                <a:gd name="T15" fmla="*/ 10 h 88"/>
                <a:gd name="T16" fmla="*/ 21 w 103"/>
                <a:gd name="T1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3" h="88">
                  <a:moveTo>
                    <a:pt x="21" y="0"/>
                  </a:moveTo>
                  <a:cubicBezTo>
                    <a:pt x="16" y="25"/>
                    <a:pt x="11" y="31"/>
                    <a:pt x="7" y="44"/>
                  </a:cubicBezTo>
                  <a:cubicBezTo>
                    <a:pt x="4" y="55"/>
                    <a:pt x="0" y="70"/>
                    <a:pt x="1" y="88"/>
                  </a:cubicBezTo>
                  <a:cubicBezTo>
                    <a:pt x="11" y="77"/>
                    <a:pt x="23" y="70"/>
                    <a:pt x="29" y="65"/>
                  </a:cubicBezTo>
                  <a:cubicBezTo>
                    <a:pt x="36" y="59"/>
                    <a:pt x="52" y="33"/>
                    <a:pt x="78" y="39"/>
                  </a:cubicBezTo>
                  <a:cubicBezTo>
                    <a:pt x="88" y="41"/>
                    <a:pt x="96" y="44"/>
                    <a:pt x="103" y="48"/>
                  </a:cubicBezTo>
                  <a:cubicBezTo>
                    <a:pt x="102" y="45"/>
                    <a:pt x="101" y="41"/>
                    <a:pt x="100" y="38"/>
                  </a:cubicBezTo>
                  <a:cubicBezTo>
                    <a:pt x="93" y="23"/>
                    <a:pt x="84" y="15"/>
                    <a:pt x="70" y="10"/>
                  </a:cubicBezTo>
                  <a:cubicBezTo>
                    <a:pt x="60" y="6"/>
                    <a:pt x="41" y="4"/>
                    <a:pt x="21" y="0"/>
                  </a:cubicBezTo>
                </a:path>
              </a:pathLst>
            </a:custGeom>
            <a:solidFill>
              <a:srgbClr val="2F7D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pt-BR" sz="1500" dirty="0"/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4198" y="1915"/>
              <a:ext cx="289" cy="277"/>
            </a:xfrm>
            <a:custGeom>
              <a:avLst/>
              <a:gdLst>
                <a:gd name="T0" fmla="*/ 0 w 122"/>
                <a:gd name="T1" fmla="*/ 55 h 117"/>
                <a:gd name="T2" fmla="*/ 3 w 122"/>
                <a:gd name="T3" fmla="*/ 72 h 117"/>
                <a:gd name="T4" fmla="*/ 50 w 122"/>
                <a:gd name="T5" fmla="*/ 103 h 117"/>
                <a:gd name="T6" fmla="*/ 85 w 122"/>
                <a:gd name="T7" fmla="*/ 117 h 117"/>
                <a:gd name="T8" fmla="*/ 103 w 122"/>
                <a:gd name="T9" fmla="*/ 102 h 117"/>
                <a:gd name="T10" fmla="*/ 106 w 122"/>
                <a:gd name="T11" fmla="*/ 46 h 117"/>
                <a:gd name="T12" fmla="*/ 102 w 122"/>
                <a:gd name="T13" fmla="*/ 15 h 117"/>
                <a:gd name="T14" fmla="*/ 77 w 122"/>
                <a:gd name="T15" fmla="*/ 6 h 117"/>
                <a:gd name="T16" fmla="*/ 28 w 122"/>
                <a:gd name="T17" fmla="*/ 32 h 117"/>
                <a:gd name="T18" fmla="*/ 0 w 122"/>
                <a:gd name="T19" fmla="*/ 55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2" h="117">
                  <a:moveTo>
                    <a:pt x="0" y="55"/>
                  </a:moveTo>
                  <a:cubicBezTo>
                    <a:pt x="1" y="60"/>
                    <a:pt x="2" y="66"/>
                    <a:pt x="3" y="72"/>
                  </a:cubicBezTo>
                  <a:cubicBezTo>
                    <a:pt x="11" y="98"/>
                    <a:pt x="42" y="100"/>
                    <a:pt x="50" y="103"/>
                  </a:cubicBezTo>
                  <a:cubicBezTo>
                    <a:pt x="58" y="106"/>
                    <a:pt x="70" y="114"/>
                    <a:pt x="85" y="117"/>
                  </a:cubicBezTo>
                  <a:cubicBezTo>
                    <a:pt x="91" y="113"/>
                    <a:pt x="98" y="108"/>
                    <a:pt x="103" y="102"/>
                  </a:cubicBezTo>
                  <a:cubicBezTo>
                    <a:pt x="122" y="82"/>
                    <a:pt x="108" y="54"/>
                    <a:pt x="106" y="46"/>
                  </a:cubicBezTo>
                  <a:cubicBezTo>
                    <a:pt x="104" y="39"/>
                    <a:pt x="105" y="27"/>
                    <a:pt x="102" y="15"/>
                  </a:cubicBezTo>
                  <a:cubicBezTo>
                    <a:pt x="95" y="11"/>
                    <a:pt x="87" y="8"/>
                    <a:pt x="77" y="6"/>
                  </a:cubicBezTo>
                  <a:cubicBezTo>
                    <a:pt x="51" y="0"/>
                    <a:pt x="35" y="26"/>
                    <a:pt x="28" y="32"/>
                  </a:cubicBezTo>
                  <a:cubicBezTo>
                    <a:pt x="22" y="37"/>
                    <a:pt x="10" y="44"/>
                    <a:pt x="0" y="55"/>
                  </a:cubicBezTo>
                </a:path>
              </a:pathLst>
            </a:custGeom>
            <a:solidFill>
              <a:srgbClr val="D342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pt-BR" sz="1500" dirty="0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4399" y="1951"/>
              <a:ext cx="182" cy="248"/>
            </a:xfrm>
            <a:custGeom>
              <a:avLst/>
              <a:gdLst>
                <a:gd name="T0" fmla="*/ 4 w 77"/>
                <a:gd name="T1" fmla="*/ 103 h 105"/>
                <a:gd name="T2" fmla="*/ 44 w 77"/>
                <a:gd name="T3" fmla="*/ 92 h 105"/>
                <a:gd name="T4" fmla="*/ 44 w 77"/>
                <a:gd name="T5" fmla="*/ 91 h 105"/>
                <a:gd name="T6" fmla="*/ 45 w 77"/>
                <a:gd name="T7" fmla="*/ 91 h 105"/>
                <a:gd name="T8" fmla="*/ 45 w 77"/>
                <a:gd name="T9" fmla="*/ 91 h 105"/>
                <a:gd name="T10" fmla="*/ 46 w 77"/>
                <a:gd name="T11" fmla="*/ 90 h 105"/>
                <a:gd name="T12" fmla="*/ 46 w 77"/>
                <a:gd name="T13" fmla="*/ 90 h 105"/>
                <a:gd name="T14" fmla="*/ 47 w 77"/>
                <a:gd name="T15" fmla="*/ 89 h 105"/>
                <a:gd name="T16" fmla="*/ 47 w 77"/>
                <a:gd name="T17" fmla="*/ 89 h 105"/>
                <a:gd name="T18" fmla="*/ 47 w 77"/>
                <a:gd name="T19" fmla="*/ 89 h 105"/>
                <a:gd name="T20" fmla="*/ 48 w 77"/>
                <a:gd name="T21" fmla="*/ 88 h 105"/>
                <a:gd name="T22" fmla="*/ 48 w 77"/>
                <a:gd name="T23" fmla="*/ 87 h 105"/>
                <a:gd name="T24" fmla="*/ 49 w 77"/>
                <a:gd name="T25" fmla="*/ 87 h 105"/>
                <a:gd name="T26" fmla="*/ 49 w 77"/>
                <a:gd name="T27" fmla="*/ 87 h 105"/>
                <a:gd name="T28" fmla="*/ 50 w 77"/>
                <a:gd name="T29" fmla="*/ 86 h 105"/>
                <a:gd name="T30" fmla="*/ 50 w 77"/>
                <a:gd name="T31" fmla="*/ 86 h 105"/>
                <a:gd name="T32" fmla="*/ 51 w 77"/>
                <a:gd name="T33" fmla="*/ 85 h 105"/>
                <a:gd name="T34" fmla="*/ 51 w 77"/>
                <a:gd name="T35" fmla="*/ 84 h 105"/>
                <a:gd name="T36" fmla="*/ 52 w 77"/>
                <a:gd name="T37" fmla="*/ 84 h 105"/>
                <a:gd name="T38" fmla="*/ 52 w 77"/>
                <a:gd name="T39" fmla="*/ 84 h 105"/>
                <a:gd name="T40" fmla="*/ 53 w 77"/>
                <a:gd name="T41" fmla="*/ 83 h 105"/>
                <a:gd name="T42" fmla="*/ 53 w 77"/>
                <a:gd name="T43" fmla="*/ 82 h 105"/>
                <a:gd name="T44" fmla="*/ 54 w 77"/>
                <a:gd name="T45" fmla="*/ 82 h 105"/>
                <a:gd name="T46" fmla="*/ 55 w 77"/>
                <a:gd name="T47" fmla="*/ 81 h 105"/>
                <a:gd name="T48" fmla="*/ 55 w 77"/>
                <a:gd name="T49" fmla="*/ 80 h 105"/>
                <a:gd name="T50" fmla="*/ 56 w 77"/>
                <a:gd name="T51" fmla="*/ 80 h 105"/>
                <a:gd name="T52" fmla="*/ 56 w 77"/>
                <a:gd name="T53" fmla="*/ 79 h 105"/>
                <a:gd name="T54" fmla="*/ 57 w 77"/>
                <a:gd name="T55" fmla="*/ 78 h 105"/>
                <a:gd name="T56" fmla="*/ 57 w 77"/>
                <a:gd name="T57" fmla="*/ 78 h 105"/>
                <a:gd name="T58" fmla="*/ 58 w 77"/>
                <a:gd name="T59" fmla="*/ 77 h 105"/>
                <a:gd name="T60" fmla="*/ 59 w 77"/>
                <a:gd name="T61" fmla="*/ 76 h 105"/>
                <a:gd name="T62" fmla="*/ 60 w 77"/>
                <a:gd name="T63" fmla="*/ 75 h 105"/>
                <a:gd name="T64" fmla="*/ 60 w 77"/>
                <a:gd name="T65" fmla="*/ 74 h 105"/>
                <a:gd name="T66" fmla="*/ 62 w 77"/>
                <a:gd name="T67" fmla="*/ 73 h 105"/>
                <a:gd name="T68" fmla="*/ 62 w 77"/>
                <a:gd name="T69" fmla="*/ 72 h 105"/>
                <a:gd name="T70" fmla="*/ 63 w 77"/>
                <a:gd name="T71" fmla="*/ 72 h 105"/>
                <a:gd name="T72" fmla="*/ 63 w 77"/>
                <a:gd name="T73" fmla="*/ 71 h 105"/>
                <a:gd name="T74" fmla="*/ 66 w 77"/>
                <a:gd name="T75" fmla="*/ 68 h 105"/>
                <a:gd name="T76" fmla="*/ 71 w 77"/>
                <a:gd name="T77" fmla="*/ 62 h 105"/>
                <a:gd name="T78" fmla="*/ 72 w 77"/>
                <a:gd name="T79" fmla="*/ 61 h 105"/>
                <a:gd name="T80" fmla="*/ 74 w 77"/>
                <a:gd name="T81" fmla="*/ 59 h 105"/>
                <a:gd name="T82" fmla="*/ 77 w 77"/>
                <a:gd name="T83" fmla="*/ 56 h 105"/>
                <a:gd name="T84" fmla="*/ 77 w 77"/>
                <a:gd name="T85" fmla="*/ 55 h 105"/>
                <a:gd name="T86" fmla="*/ 45 w 77"/>
                <a:gd name="T87" fmla="*/ 22 h 105"/>
                <a:gd name="T88" fmla="*/ 21 w 77"/>
                <a:gd name="T89" fmla="*/ 31 h 105"/>
                <a:gd name="T90" fmla="*/ 0 w 77"/>
                <a:gd name="T91" fmla="*/ 10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77" h="105">
                  <a:moveTo>
                    <a:pt x="0" y="102"/>
                  </a:moveTo>
                  <a:cubicBezTo>
                    <a:pt x="1" y="102"/>
                    <a:pt x="3" y="103"/>
                    <a:pt x="4" y="103"/>
                  </a:cubicBezTo>
                  <a:cubicBezTo>
                    <a:pt x="20" y="105"/>
                    <a:pt x="32" y="101"/>
                    <a:pt x="43" y="92"/>
                  </a:cubicBezTo>
                  <a:cubicBezTo>
                    <a:pt x="44" y="92"/>
                    <a:pt x="44" y="92"/>
                    <a:pt x="44" y="92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5" y="91"/>
                    <a:pt x="45" y="91"/>
                    <a:pt x="45" y="91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5"/>
                    <a:pt x="51" y="85"/>
                    <a:pt x="51" y="85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1" y="84"/>
                    <a:pt x="51" y="84"/>
                    <a:pt x="51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2" y="84"/>
                    <a:pt x="52" y="84"/>
                    <a:pt x="52" y="84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3"/>
                    <a:pt x="53" y="83"/>
                    <a:pt x="53" y="83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3" y="82"/>
                    <a:pt x="53" y="82"/>
                    <a:pt x="53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2"/>
                    <a:pt x="54" y="82"/>
                    <a:pt x="54" y="82"/>
                  </a:cubicBezTo>
                  <a:cubicBezTo>
                    <a:pt x="54" y="81"/>
                    <a:pt x="54" y="81"/>
                    <a:pt x="54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80"/>
                    <a:pt x="56" y="80"/>
                    <a:pt x="56" y="80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6" y="79"/>
                    <a:pt x="56" y="79"/>
                    <a:pt x="56" y="79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59" y="76"/>
                    <a:pt x="59" y="76"/>
                    <a:pt x="59" y="76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5"/>
                    <a:pt x="60" y="75"/>
                    <a:pt x="60" y="75"/>
                  </a:cubicBezTo>
                  <a:cubicBezTo>
                    <a:pt x="60" y="74"/>
                    <a:pt x="60" y="74"/>
                    <a:pt x="60" y="74"/>
                  </a:cubicBezTo>
                  <a:cubicBezTo>
                    <a:pt x="61" y="74"/>
                    <a:pt x="61" y="74"/>
                    <a:pt x="61" y="74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3"/>
                    <a:pt x="62" y="73"/>
                    <a:pt x="62" y="73"/>
                  </a:cubicBezTo>
                  <a:cubicBezTo>
                    <a:pt x="62" y="72"/>
                    <a:pt x="62" y="72"/>
                    <a:pt x="62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3" y="71"/>
                    <a:pt x="63" y="71"/>
                    <a:pt x="63" y="71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ubicBezTo>
                    <a:pt x="68" y="66"/>
                    <a:pt x="69" y="64"/>
                    <a:pt x="70" y="63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1" y="62"/>
                    <a:pt x="71" y="62"/>
                    <a:pt x="71" y="62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3" y="60"/>
                    <a:pt x="74" y="59"/>
                    <a:pt x="74" y="59"/>
                  </a:cubicBezTo>
                  <a:cubicBezTo>
                    <a:pt x="75" y="58"/>
                    <a:pt x="75" y="58"/>
                    <a:pt x="75" y="58"/>
                  </a:cubicBezTo>
                  <a:cubicBezTo>
                    <a:pt x="75" y="57"/>
                    <a:pt x="76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77" y="55"/>
                    <a:pt x="77" y="55"/>
                    <a:pt x="77" y="55"/>
                  </a:cubicBezTo>
                  <a:cubicBezTo>
                    <a:pt x="57" y="39"/>
                    <a:pt x="54" y="32"/>
                    <a:pt x="45" y="22"/>
                  </a:cubicBezTo>
                  <a:cubicBezTo>
                    <a:pt x="38" y="16"/>
                    <a:pt x="29" y="7"/>
                    <a:pt x="17" y="0"/>
                  </a:cubicBezTo>
                  <a:cubicBezTo>
                    <a:pt x="20" y="12"/>
                    <a:pt x="19" y="24"/>
                    <a:pt x="21" y="31"/>
                  </a:cubicBezTo>
                  <a:cubicBezTo>
                    <a:pt x="23" y="39"/>
                    <a:pt x="37" y="67"/>
                    <a:pt x="18" y="87"/>
                  </a:cubicBezTo>
                  <a:cubicBezTo>
                    <a:pt x="13" y="93"/>
                    <a:pt x="6" y="98"/>
                    <a:pt x="0" y="102"/>
                  </a:cubicBezTo>
                </a:path>
              </a:pathLst>
            </a:custGeom>
            <a:solidFill>
              <a:srgbClr val="F582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6200" tIns="38100" rIns="76200" bIns="38100" numCol="1" anchor="t" anchorCtr="0" compatLnSpc="1">
              <a:prstTxWarp prst="textNoShape">
                <a:avLst/>
              </a:prstTxWarp>
            </a:bodyPr>
            <a:lstStyle/>
            <a:p>
              <a:endParaRPr lang="pt-BR" sz="1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428508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/>
          <p:cNvGrpSpPr/>
          <p:nvPr/>
        </p:nvGrpSpPr>
        <p:grpSpPr>
          <a:xfrm>
            <a:off x="1778379" y="1807733"/>
            <a:ext cx="1717018" cy="1462081"/>
            <a:chOff x="702550" y="1986497"/>
            <a:chExt cx="2160000" cy="1800000"/>
          </a:xfrm>
          <a:solidFill>
            <a:srgbClr val="C0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Subtitle 2"/>
            <p:cNvSpPr txBox="1">
              <a:spLocks/>
            </p:cNvSpPr>
            <p:nvPr/>
          </p:nvSpPr>
          <p:spPr>
            <a:xfrm>
              <a:off x="702550" y="1986497"/>
              <a:ext cx="2160000" cy="1800000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</a:ln>
            <a:effectLst>
              <a:outerShdw blurRad="38100" dist="25400" dir="5400000" algn="ctr" rotWithShape="0">
                <a:schemeClr val="tx2">
                  <a:alpha val="15000"/>
                </a:schemeClr>
              </a:outerShdw>
            </a:effectLst>
          </p:spPr>
          <p:txBody>
            <a:bodyPr vert="horz" lIns="60000" tIns="60000" rIns="60000" bIns="150000" rtlCol="0" anchor="b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+mj-lt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MARCO REGULATÓRIO DA INOVAÇÃO E PROPRIEDADE INDUSTRIAL</a:t>
              </a: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4850" y="2151120"/>
              <a:ext cx="615400" cy="627015"/>
            </a:xfrm>
            <a:prstGeom prst="rect">
              <a:avLst/>
            </a:prstGeom>
            <a:grpFill/>
          </p:spPr>
        </p:pic>
      </p:grpSp>
      <p:grpSp>
        <p:nvGrpSpPr>
          <p:cNvPr id="13" name="Grupo 12"/>
          <p:cNvGrpSpPr/>
          <p:nvPr/>
        </p:nvGrpSpPr>
        <p:grpSpPr>
          <a:xfrm>
            <a:off x="3753760" y="1807733"/>
            <a:ext cx="1717018" cy="1462081"/>
            <a:chOff x="3472150" y="1986497"/>
            <a:chExt cx="2160000" cy="1800000"/>
          </a:xfrm>
          <a:solidFill>
            <a:srgbClr val="FFC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Subtitle 2"/>
            <p:cNvSpPr txBox="1">
              <a:spLocks/>
            </p:cNvSpPr>
            <p:nvPr/>
          </p:nvSpPr>
          <p:spPr>
            <a:xfrm>
              <a:off x="3472150" y="1986497"/>
              <a:ext cx="2160000" cy="1800000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</a:ln>
            <a:effectLst>
              <a:outerShdw blurRad="38100" dist="25400" dir="5400000" algn="ctr" rotWithShape="0">
                <a:schemeClr val="tx2">
                  <a:alpha val="15000"/>
                </a:schemeClr>
              </a:outerShdw>
            </a:effectLst>
          </p:spPr>
          <p:txBody>
            <a:bodyPr vert="horz" lIns="60000" tIns="60000" rIns="60000" bIns="150000" rtlCol="0" anchor="b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+mj-lt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00000"/>
                </a:lnSpc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MARCO INSTITUCIONAL E GOVERNANÇA DA INOVAÇÃO</a:t>
              </a:r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28433" y="2189073"/>
              <a:ext cx="447433" cy="518453"/>
            </a:xfrm>
            <a:prstGeom prst="rect">
              <a:avLst/>
            </a:prstGeom>
            <a:grpFill/>
          </p:spPr>
        </p:pic>
      </p:grpSp>
      <p:grpSp>
        <p:nvGrpSpPr>
          <p:cNvPr id="14" name="Grupo 13"/>
          <p:cNvGrpSpPr/>
          <p:nvPr/>
        </p:nvGrpSpPr>
        <p:grpSpPr>
          <a:xfrm>
            <a:off x="5729142" y="1807733"/>
            <a:ext cx="1717018" cy="1462081"/>
            <a:chOff x="6241750" y="1986497"/>
            <a:chExt cx="2160000" cy="1800000"/>
          </a:xfrm>
          <a:solidFill>
            <a:srgbClr val="92D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Subtitle 2"/>
            <p:cNvSpPr txBox="1">
              <a:spLocks/>
            </p:cNvSpPr>
            <p:nvPr/>
          </p:nvSpPr>
          <p:spPr>
            <a:xfrm>
              <a:off x="6241750" y="1986497"/>
              <a:ext cx="2160000" cy="1800000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</a:ln>
            <a:effectLst>
              <a:outerShdw blurRad="38100" dist="25400" dir="5400000" algn="ctr" rotWithShape="0">
                <a:schemeClr val="tx2">
                  <a:alpha val="15000"/>
                </a:schemeClr>
              </a:outerShdw>
            </a:effectLst>
          </p:spPr>
          <p:txBody>
            <a:bodyPr vert="horz" lIns="60000" tIns="60000" rIns="60000" bIns="150000" rtlCol="0" anchor="b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+mj-lt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FINANCIAMENTO </a:t>
              </a:r>
              <a:b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À INOVAÇÃO</a:t>
              </a:r>
            </a:p>
          </p:txBody>
        </p:sp>
        <p:pic>
          <p:nvPicPr>
            <p:cNvPr id="18" name="Imagem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40132" y="2246632"/>
              <a:ext cx="563233" cy="468653"/>
            </a:xfrm>
            <a:prstGeom prst="rect">
              <a:avLst/>
            </a:prstGeom>
            <a:grpFill/>
          </p:spPr>
        </p:pic>
      </p:grpSp>
      <p:grpSp>
        <p:nvGrpSpPr>
          <p:cNvPr id="11" name="Grupo 10"/>
          <p:cNvGrpSpPr/>
          <p:nvPr/>
        </p:nvGrpSpPr>
        <p:grpSpPr>
          <a:xfrm>
            <a:off x="1778379" y="3517694"/>
            <a:ext cx="1717018" cy="1462081"/>
            <a:chOff x="702550" y="4185021"/>
            <a:chExt cx="2160000" cy="1800000"/>
          </a:xfrm>
          <a:solidFill>
            <a:srgbClr val="00B05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Subtitle 2"/>
            <p:cNvSpPr txBox="1">
              <a:spLocks/>
            </p:cNvSpPr>
            <p:nvPr/>
          </p:nvSpPr>
          <p:spPr>
            <a:xfrm>
              <a:off x="702550" y="4185021"/>
              <a:ext cx="2160000" cy="1800000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</a:ln>
            <a:effectLst>
              <a:outerShdw blurRad="38100" dist="25400" dir="5400000" algn="ctr" rotWithShape="0">
                <a:schemeClr val="tx2">
                  <a:alpha val="15000"/>
                </a:schemeClr>
              </a:outerShdw>
            </a:effectLst>
          </p:spPr>
          <p:txBody>
            <a:bodyPr vert="horz" lIns="60000" tIns="60000" rIns="60000" bIns="150000" rtlCol="0" anchor="b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+mj-lt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INSERÇÃO GLOBAL </a:t>
              </a:r>
              <a:b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VIA INOVAÇÃO</a:t>
              </a:r>
            </a:p>
          </p:txBody>
        </p:sp>
        <p:pic>
          <p:nvPicPr>
            <p:cNvPr id="19" name="Imagem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30522" y="4366097"/>
              <a:ext cx="504056" cy="571266"/>
            </a:xfrm>
            <a:prstGeom prst="rect">
              <a:avLst/>
            </a:prstGeom>
            <a:grpFill/>
          </p:spPr>
        </p:pic>
      </p:grpSp>
      <p:grpSp>
        <p:nvGrpSpPr>
          <p:cNvPr id="10" name="Grupo 9"/>
          <p:cNvGrpSpPr/>
          <p:nvPr/>
        </p:nvGrpSpPr>
        <p:grpSpPr>
          <a:xfrm>
            <a:off x="3759807" y="3517694"/>
            <a:ext cx="1717018" cy="1462081"/>
            <a:chOff x="3472150" y="4185021"/>
            <a:chExt cx="2160000" cy="1800000"/>
          </a:xfrm>
          <a:solidFill>
            <a:srgbClr val="00B0F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Subtitle 2"/>
            <p:cNvSpPr txBox="1">
              <a:spLocks/>
            </p:cNvSpPr>
            <p:nvPr/>
          </p:nvSpPr>
          <p:spPr>
            <a:xfrm>
              <a:off x="3472150" y="4185021"/>
              <a:ext cx="2160000" cy="1800000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</a:ln>
            <a:effectLst>
              <a:outerShdw blurRad="38100" dist="25400" dir="5400000" algn="ctr" rotWithShape="0">
                <a:schemeClr val="tx2">
                  <a:alpha val="15000"/>
                </a:schemeClr>
              </a:outerShdw>
            </a:effectLst>
          </p:spPr>
          <p:txBody>
            <a:bodyPr vert="horz" lIns="60000" tIns="60000" rIns="60000" bIns="150000" rtlCol="0" anchor="b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+mj-lt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RECURSOS HUMANOS PARA INOVAÇÃO</a:t>
              </a:r>
            </a:p>
          </p:txBody>
        </p:sp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9133" y="4373120"/>
              <a:ext cx="545734" cy="580572"/>
            </a:xfrm>
            <a:prstGeom prst="rect">
              <a:avLst/>
            </a:prstGeom>
            <a:grpFill/>
          </p:spPr>
        </p:pic>
      </p:grpSp>
      <p:grpSp>
        <p:nvGrpSpPr>
          <p:cNvPr id="2" name="Grupo 1"/>
          <p:cNvGrpSpPr/>
          <p:nvPr/>
        </p:nvGrpSpPr>
        <p:grpSpPr>
          <a:xfrm>
            <a:off x="5729142" y="3517694"/>
            <a:ext cx="1717018" cy="1462081"/>
            <a:chOff x="6241750" y="4185021"/>
            <a:chExt cx="2160000" cy="1800000"/>
          </a:xfr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Subtitle 2"/>
            <p:cNvSpPr txBox="1">
              <a:spLocks/>
            </p:cNvSpPr>
            <p:nvPr/>
          </p:nvSpPr>
          <p:spPr>
            <a:xfrm>
              <a:off x="6241750" y="4185021"/>
              <a:ext cx="2160000" cy="1800000"/>
            </a:xfrm>
            <a:prstGeom prst="rect">
              <a:avLst/>
            </a:prstGeom>
            <a:grpFill/>
            <a:ln w="25400">
              <a:solidFill>
                <a:schemeClr val="bg1"/>
              </a:solidFill>
              <a:miter lim="800000"/>
            </a:ln>
            <a:effectLst>
              <a:outerShdw blurRad="38100" dist="25400" dir="5400000" algn="ctr" rotWithShape="0">
                <a:schemeClr val="tx2">
                  <a:alpha val="15000"/>
                </a:schemeClr>
              </a:outerShdw>
            </a:effectLst>
          </p:spPr>
          <p:txBody>
            <a:bodyPr vert="horz" lIns="60000" tIns="60000" rIns="60000" bIns="150000" rtlCol="0" anchor="b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+mj-lt"/>
                <a:buNone/>
                <a:defRPr sz="1800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pt-BR" sz="1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PEQUENAS E MÉDIAS EMPRESAS INOVADORAS</a:t>
              </a:r>
            </a:p>
          </p:txBody>
        </p:sp>
        <p:pic>
          <p:nvPicPr>
            <p:cNvPr id="21" name="Imagem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79215" y="4376750"/>
              <a:ext cx="685069" cy="638629"/>
            </a:xfrm>
            <a:prstGeom prst="rect">
              <a:avLst/>
            </a:prstGeom>
            <a:grpFill/>
          </p:spPr>
        </p:pic>
      </p:grpSp>
      <p:sp>
        <p:nvSpPr>
          <p:cNvPr id="33" name="Retângulo 32"/>
          <p:cNvSpPr/>
          <p:nvPr/>
        </p:nvSpPr>
        <p:spPr>
          <a:xfrm>
            <a:off x="749508" y="230609"/>
            <a:ext cx="7632492" cy="13292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500"/>
          </a:p>
        </p:txBody>
      </p:sp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1290549" y="478489"/>
            <a:ext cx="7410979" cy="8307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pt-BR" sz="2667" dirty="0">
                <a:latin typeface="+mn-lt"/>
              </a:rPr>
              <a:t>SEIS</a:t>
            </a:r>
            <a:r>
              <a:rPr lang="pt-BR" sz="2667" dirty="0"/>
              <a:t> </a:t>
            </a:r>
            <a:r>
              <a:rPr lang="pt-BR" sz="2667" dirty="0">
                <a:latin typeface="+mn-lt"/>
              </a:rPr>
              <a:t>AGENDAS</a:t>
            </a:r>
            <a:r>
              <a:rPr lang="pt-BR" sz="2667" dirty="0"/>
              <a:t> PARA </a:t>
            </a:r>
            <a:r>
              <a:rPr lang="pt-BR" sz="2667" dirty="0">
                <a:latin typeface="+mn-lt"/>
              </a:rPr>
              <a:t>FORTALECER</a:t>
            </a:r>
            <a:r>
              <a:rPr lang="pt-BR" sz="2667" dirty="0"/>
              <a:t> </a:t>
            </a:r>
            <a:br>
              <a:rPr lang="pt-BR" sz="2667" dirty="0"/>
            </a:br>
            <a:r>
              <a:rPr lang="pt-BR" sz="2667" dirty="0"/>
              <a:t>A </a:t>
            </a:r>
            <a:r>
              <a:rPr lang="pt-BR" sz="2667" dirty="0">
                <a:latin typeface="+mn-lt"/>
              </a:rPr>
              <a:t>INDÚSTRIA</a:t>
            </a:r>
            <a:r>
              <a:rPr lang="pt-BR" sz="2667" dirty="0"/>
              <a:t> DO BRASIL</a:t>
            </a:r>
            <a:endParaRPr lang="pt-BR" sz="2667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173234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>
          <a:xfrm>
            <a:off x="3252652" y="2630487"/>
            <a:ext cx="5339533" cy="961801"/>
          </a:xfrm>
        </p:spPr>
        <p:txBody>
          <a:bodyPr/>
          <a:lstStyle/>
          <a:p>
            <a:r>
              <a:rPr lang="pt-BR" sz="2400" dirty="0">
                <a:solidFill>
                  <a:srgbClr val="912817"/>
                </a:solidFill>
              </a:rPr>
              <a:t>Ampliar a efetividade das políticas de inovação no </a:t>
            </a:r>
            <a:r>
              <a:rPr lang="pt-BR" dirty="0">
                <a:solidFill>
                  <a:srgbClr val="912817"/>
                </a:solidFill>
              </a:rPr>
              <a:t>P</a:t>
            </a:r>
            <a:r>
              <a:rPr lang="pt-BR" sz="2400" dirty="0">
                <a:solidFill>
                  <a:srgbClr val="912817"/>
                </a:solidFill>
              </a:rPr>
              <a:t>aís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805049" y="201881"/>
            <a:ext cx="7077694" cy="1854800"/>
          </a:xfrm>
        </p:spPr>
        <p:txBody>
          <a:bodyPr/>
          <a:lstStyle/>
          <a:p>
            <a:r>
              <a:rPr lang="pt-BR" dirty="0" smtClean="0">
                <a:latin typeface="+mn-lt"/>
              </a:rPr>
              <a:t>A MEI É UM </a:t>
            </a:r>
            <a:r>
              <a:rPr lang="pt-BR" sz="2000" dirty="0" smtClean="0"/>
              <a:t>MOVIMENTO DE LIDERANÇAS </a:t>
            </a:r>
            <a:r>
              <a:rPr lang="pt-BR" sz="2000" dirty="0"/>
              <a:t>EMPRESARIAIS,</a:t>
            </a:r>
            <a:br>
              <a:rPr lang="pt-BR" sz="2000" dirty="0"/>
            </a:br>
            <a:r>
              <a:rPr lang="pt-BR" sz="2000" dirty="0"/>
              <a:t>ENGAJADAS NO </a:t>
            </a:r>
            <a:r>
              <a:rPr lang="pt-BR" sz="2000" dirty="0" smtClean="0">
                <a:latin typeface="+mn-lt"/>
              </a:rPr>
              <a:t>FORTALECIMENTO </a:t>
            </a:r>
            <a:r>
              <a:rPr lang="pt-BR" sz="2000" dirty="0" smtClean="0"/>
              <a:t>DA </a:t>
            </a:r>
            <a:r>
              <a:rPr lang="pt-BR" sz="2000" dirty="0">
                <a:latin typeface="+mn-lt"/>
              </a:rPr>
              <a:t>INOVAÇÃO E </a:t>
            </a:r>
            <a:r>
              <a:rPr lang="pt-BR" sz="2000" dirty="0" smtClean="0">
                <a:latin typeface="+mn-lt"/>
              </a:rPr>
              <a:t>COMPETITIVIDADE </a:t>
            </a:r>
            <a:r>
              <a:rPr lang="pt-BR" sz="2000" dirty="0" smtClean="0"/>
              <a:t>NO </a:t>
            </a:r>
            <a:r>
              <a:rPr lang="pt-BR" sz="2000" dirty="0">
                <a:latin typeface="+mn-lt"/>
              </a:rPr>
              <a:t>BRASIL</a:t>
            </a:r>
          </a:p>
        </p:txBody>
      </p:sp>
      <p:sp>
        <p:nvSpPr>
          <p:cNvPr id="2" name="Espaço Reservado para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>
                <a:solidFill>
                  <a:srgbClr val="912817"/>
                </a:solidFill>
              </a:rPr>
              <a:t>Aumentar a competitividade das empresas, por meio da incorporação da inovação em suas estratégias</a:t>
            </a:r>
          </a:p>
        </p:txBody>
      </p:sp>
    </p:spTree>
    <p:extLst>
      <p:ext uri="{BB962C8B-B14F-4D97-AF65-F5344CB8AC3E}">
        <p14:creationId xmlns:p14="http://schemas.microsoft.com/office/powerpoint/2010/main" val="351676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6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6"/>
          <p:cNvGrpSpPr/>
          <p:nvPr/>
        </p:nvGrpSpPr>
        <p:grpSpPr>
          <a:xfrm>
            <a:off x="572402" y="933872"/>
            <a:ext cx="1027883" cy="439494"/>
            <a:chOff x="528636" y="857672"/>
            <a:chExt cx="1027883" cy="439494"/>
          </a:xfrm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1029870" y="925075"/>
              <a:ext cx="526649" cy="251225"/>
            </a:xfrm>
            <a:custGeom>
              <a:avLst/>
              <a:gdLst>
                <a:gd name="T0" fmla="*/ 365 w 388"/>
                <a:gd name="T1" fmla="*/ 46 h 185"/>
                <a:gd name="T2" fmla="*/ 388 w 388"/>
                <a:gd name="T3" fmla="*/ 23 h 185"/>
                <a:gd name="T4" fmla="*/ 365 w 388"/>
                <a:gd name="T5" fmla="*/ 0 h 185"/>
                <a:gd name="T6" fmla="*/ 342 w 388"/>
                <a:gd name="T7" fmla="*/ 23 h 185"/>
                <a:gd name="T8" fmla="*/ 365 w 388"/>
                <a:gd name="T9" fmla="*/ 46 h 185"/>
                <a:gd name="T10" fmla="*/ 186 w 388"/>
                <a:gd name="T11" fmla="*/ 183 h 185"/>
                <a:gd name="T12" fmla="*/ 186 w 388"/>
                <a:gd name="T13" fmla="*/ 95 h 185"/>
                <a:gd name="T14" fmla="*/ 173 w 388"/>
                <a:gd name="T15" fmla="*/ 66 h 185"/>
                <a:gd name="T16" fmla="*/ 138 w 388"/>
                <a:gd name="T17" fmla="*/ 54 h 185"/>
                <a:gd name="T18" fmla="*/ 112 w 388"/>
                <a:gd name="T19" fmla="*/ 58 h 185"/>
                <a:gd name="T20" fmla="*/ 95 w 388"/>
                <a:gd name="T21" fmla="*/ 66 h 185"/>
                <a:gd name="T22" fmla="*/ 80 w 388"/>
                <a:gd name="T23" fmla="*/ 57 h 185"/>
                <a:gd name="T24" fmla="*/ 55 w 388"/>
                <a:gd name="T25" fmla="*/ 54 h 185"/>
                <a:gd name="T26" fmla="*/ 25 w 388"/>
                <a:gd name="T27" fmla="*/ 57 h 185"/>
                <a:gd name="T28" fmla="*/ 0 w 388"/>
                <a:gd name="T29" fmla="*/ 64 h 185"/>
                <a:gd name="T30" fmla="*/ 0 w 388"/>
                <a:gd name="T31" fmla="*/ 183 h 185"/>
                <a:gd name="T32" fmla="*/ 44 w 388"/>
                <a:gd name="T33" fmla="*/ 183 h 185"/>
                <a:gd name="T34" fmla="*/ 44 w 388"/>
                <a:gd name="T35" fmla="*/ 84 h 185"/>
                <a:gd name="T36" fmla="*/ 55 w 388"/>
                <a:gd name="T37" fmla="*/ 82 h 185"/>
                <a:gd name="T38" fmla="*/ 71 w 388"/>
                <a:gd name="T39" fmla="*/ 95 h 185"/>
                <a:gd name="T40" fmla="*/ 71 w 388"/>
                <a:gd name="T41" fmla="*/ 183 h 185"/>
                <a:gd name="T42" fmla="*/ 115 w 388"/>
                <a:gd name="T43" fmla="*/ 183 h 185"/>
                <a:gd name="T44" fmla="*/ 115 w 388"/>
                <a:gd name="T45" fmla="*/ 85 h 185"/>
                <a:gd name="T46" fmla="*/ 126 w 388"/>
                <a:gd name="T47" fmla="*/ 82 h 185"/>
                <a:gd name="T48" fmla="*/ 141 w 388"/>
                <a:gd name="T49" fmla="*/ 95 h 185"/>
                <a:gd name="T50" fmla="*/ 141 w 388"/>
                <a:gd name="T51" fmla="*/ 183 h 185"/>
                <a:gd name="T52" fmla="*/ 186 w 388"/>
                <a:gd name="T53" fmla="*/ 183 h 185"/>
                <a:gd name="T54" fmla="*/ 322 w 388"/>
                <a:gd name="T55" fmla="*/ 124 h 185"/>
                <a:gd name="T56" fmla="*/ 308 w 388"/>
                <a:gd name="T57" fmla="*/ 73 h 185"/>
                <a:gd name="T58" fmla="*/ 266 w 388"/>
                <a:gd name="T59" fmla="*/ 54 h 185"/>
                <a:gd name="T60" fmla="*/ 222 w 388"/>
                <a:gd name="T61" fmla="*/ 72 h 185"/>
                <a:gd name="T62" fmla="*/ 206 w 388"/>
                <a:gd name="T63" fmla="*/ 119 h 185"/>
                <a:gd name="T64" fmla="*/ 223 w 388"/>
                <a:gd name="T65" fmla="*/ 167 h 185"/>
                <a:gd name="T66" fmla="*/ 269 w 388"/>
                <a:gd name="T67" fmla="*/ 185 h 185"/>
                <a:gd name="T68" fmla="*/ 298 w 388"/>
                <a:gd name="T69" fmla="*/ 182 h 185"/>
                <a:gd name="T70" fmla="*/ 318 w 388"/>
                <a:gd name="T71" fmla="*/ 175 h 185"/>
                <a:gd name="T72" fmla="*/ 308 w 388"/>
                <a:gd name="T73" fmla="*/ 148 h 185"/>
                <a:gd name="T74" fmla="*/ 294 w 388"/>
                <a:gd name="T75" fmla="*/ 153 h 185"/>
                <a:gd name="T76" fmla="*/ 275 w 388"/>
                <a:gd name="T77" fmla="*/ 155 h 185"/>
                <a:gd name="T78" fmla="*/ 249 w 388"/>
                <a:gd name="T79" fmla="*/ 135 h 185"/>
                <a:gd name="T80" fmla="*/ 322 w 388"/>
                <a:gd name="T81" fmla="*/ 124 h 185"/>
                <a:gd name="T82" fmla="*/ 281 w 388"/>
                <a:gd name="T83" fmla="*/ 108 h 185"/>
                <a:gd name="T84" fmla="*/ 245 w 388"/>
                <a:gd name="T85" fmla="*/ 114 h 185"/>
                <a:gd name="T86" fmla="*/ 264 w 388"/>
                <a:gd name="T87" fmla="*/ 80 h 185"/>
                <a:gd name="T88" fmla="*/ 281 w 388"/>
                <a:gd name="T89" fmla="*/ 108 h 185"/>
                <a:gd name="T90" fmla="*/ 387 w 388"/>
                <a:gd name="T91" fmla="*/ 57 h 185"/>
                <a:gd name="T92" fmla="*/ 343 w 388"/>
                <a:gd name="T93" fmla="*/ 57 h 185"/>
                <a:gd name="T94" fmla="*/ 343 w 388"/>
                <a:gd name="T95" fmla="*/ 183 h 185"/>
                <a:gd name="T96" fmla="*/ 387 w 388"/>
                <a:gd name="T97" fmla="*/ 183 h 185"/>
                <a:gd name="T98" fmla="*/ 387 w 388"/>
                <a:gd name="T99" fmla="*/ 57 h 185"/>
                <a:gd name="T100" fmla="*/ 387 w 388"/>
                <a:gd name="T101" fmla="*/ 183 h 185"/>
                <a:gd name="T102" fmla="*/ 387 w 388"/>
                <a:gd name="T103" fmla="*/ 57 h 185"/>
                <a:gd name="T104" fmla="*/ 387 w 388"/>
                <a:gd name="T105" fmla="*/ 183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8" h="185">
                  <a:moveTo>
                    <a:pt x="365" y="46"/>
                  </a:moveTo>
                  <a:cubicBezTo>
                    <a:pt x="378" y="46"/>
                    <a:pt x="388" y="36"/>
                    <a:pt x="388" y="23"/>
                  </a:cubicBezTo>
                  <a:cubicBezTo>
                    <a:pt x="388" y="11"/>
                    <a:pt x="378" y="0"/>
                    <a:pt x="365" y="0"/>
                  </a:cubicBezTo>
                  <a:cubicBezTo>
                    <a:pt x="353" y="0"/>
                    <a:pt x="342" y="11"/>
                    <a:pt x="342" y="23"/>
                  </a:cubicBezTo>
                  <a:cubicBezTo>
                    <a:pt x="342" y="36"/>
                    <a:pt x="353" y="46"/>
                    <a:pt x="365" y="46"/>
                  </a:cubicBezTo>
                  <a:moveTo>
                    <a:pt x="186" y="183"/>
                  </a:moveTo>
                  <a:cubicBezTo>
                    <a:pt x="186" y="95"/>
                    <a:pt x="186" y="95"/>
                    <a:pt x="186" y="95"/>
                  </a:cubicBezTo>
                  <a:cubicBezTo>
                    <a:pt x="186" y="83"/>
                    <a:pt x="182" y="73"/>
                    <a:pt x="173" y="66"/>
                  </a:cubicBezTo>
                  <a:cubicBezTo>
                    <a:pt x="165" y="58"/>
                    <a:pt x="153" y="54"/>
                    <a:pt x="138" y="54"/>
                  </a:cubicBezTo>
                  <a:cubicBezTo>
                    <a:pt x="128" y="54"/>
                    <a:pt x="119" y="55"/>
                    <a:pt x="112" y="58"/>
                  </a:cubicBezTo>
                  <a:cubicBezTo>
                    <a:pt x="105" y="60"/>
                    <a:pt x="100" y="62"/>
                    <a:pt x="95" y="66"/>
                  </a:cubicBezTo>
                  <a:cubicBezTo>
                    <a:pt x="91" y="62"/>
                    <a:pt x="86" y="59"/>
                    <a:pt x="80" y="57"/>
                  </a:cubicBezTo>
                  <a:cubicBezTo>
                    <a:pt x="73" y="55"/>
                    <a:pt x="65" y="54"/>
                    <a:pt x="55" y="54"/>
                  </a:cubicBezTo>
                  <a:cubicBezTo>
                    <a:pt x="43" y="54"/>
                    <a:pt x="33" y="55"/>
                    <a:pt x="25" y="57"/>
                  </a:cubicBezTo>
                  <a:cubicBezTo>
                    <a:pt x="16" y="58"/>
                    <a:pt x="8" y="61"/>
                    <a:pt x="0" y="64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44" y="183"/>
                    <a:pt x="44" y="183"/>
                    <a:pt x="44" y="183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7" y="82"/>
                    <a:pt x="51" y="82"/>
                    <a:pt x="55" y="82"/>
                  </a:cubicBezTo>
                  <a:cubicBezTo>
                    <a:pt x="66" y="82"/>
                    <a:pt x="71" y="86"/>
                    <a:pt x="71" y="95"/>
                  </a:cubicBezTo>
                  <a:cubicBezTo>
                    <a:pt x="71" y="183"/>
                    <a:pt x="71" y="183"/>
                    <a:pt x="71" y="183"/>
                  </a:cubicBezTo>
                  <a:cubicBezTo>
                    <a:pt x="115" y="183"/>
                    <a:pt x="115" y="183"/>
                    <a:pt x="115" y="183"/>
                  </a:cubicBezTo>
                  <a:cubicBezTo>
                    <a:pt x="115" y="85"/>
                    <a:pt x="115" y="85"/>
                    <a:pt x="115" y="85"/>
                  </a:cubicBezTo>
                  <a:cubicBezTo>
                    <a:pt x="118" y="83"/>
                    <a:pt x="122" y="82"/>
                    <a:pt x="126" y="82"/>
                  </a:cubicBezTo>
                  <a:cubicBezTo>
                    <a:pt x="136" y="82"/>
                    <a:pt x="141" y="86"/>
                    <a:pt x="141" y="95"/>
                  </a:cubicBezTo>
                  <a:cubicBezTo>
                    <a:pt x="141" y="183"/>
                    <a:pt x="141" y="183"/>
                    <a:pt x="141" y="183"/>
                  </a:cubicBezTo>
                  <a:lnTo>
                    <a:pt x="186" y="183"/>
                  </a:lnTo>
                  <a:close/>
                  <a:moveTo>
                    <a:pt x="322" y="124"/>
                  </a:moveTo>
                  <a:cubicBezTo>
                    <a:pt x="322" y="102"/>
                    <a:pt x="317" y="85"/>
                    <a:pt x="308" y="73"/>
                  </a:cubicBezTo>
                  <a:cubicBezTo>
                    <a:pt x="299" y="60"/>
                    <a:pt x="285" y="54"/>
                    <a:pt x="266" y="54"/>
                  </a:cubicBezTo>
                  <a:cubicBezTo>
                    <a:pt x="247" y="54"/>
                    <a:pt x="232" y="60"/>
                    <a:pt x="222" y="72"/>
                  </a:cubicBezTo>
                  <a:cubicBezTo>
                    <a:pt x="211" y="84"/>
                    <a:pt x="206" y="100"/>
                    <a:pt x="206" y="119"/>
                  </a:cubicBezTo>
                  <a:cubicBezTo>
                    <a:pt x="206" y="139"/>
                    <a:pt x="212" y="155"/>
                    <a:pt x="223" y="167"/>
                  </a:cubicBezTo>
                  <a:cubicBezTo>
                    <a:pt x="234" y="179"/>
                    <a:pt x="249" y="185"/>
                    <a:pt x="269" y="185"/>
                  </a:cubicBezTo>
                  <a:cubicBezTo>
                    <a:pt x="280" y="185"/>
                    <a:pt x="290" y="184"/>
                    <a:pt x="298" y="182"/>
                  </a:cubicBezTo>
                  <a:cubicBezTo>
                    <a:pt x="305" y="181"/>
                    <a:pt x="312" y="178"/>
                    <a:pt x="318" y="175"/>
                  </a:cubicBezTo>
                  <a:cubicBezTo>
                    <a:pt x="308" y="148"/>
                    <a:pt x="308" y="148"/>
                    <a:pt x="308" y="148"/>
                  </a:cubicBezTo>
                  <a:cubicBezTo>
                    <a:pt x="304" y="150"/>
                    <a:pt x="300" y="152"/>
                    <a:pt x="294" y="153"/>
                  </a:cubicBezTo>
                  <a:cubicBezTo>
                    <a:pt x="288" y="154"/>
                    <a:pt x="282" y="155"/>
                    <a:pt x="275" y="155"/>
                  </a:cubicBezTo>
                  <a:cubicBezTo>
                    <a:pt x="260" y="155"/>
                    <a:pt x="251" y="148"/>
                    <a:pt x="249" y="135"/>
                  </a:cubicBezTo>
                  <a:lnTo>
                    <a:pt x="322" y="124"/>
                  </a:lnTo>
                  <a:close/>
                  <a:moveTo>
                    <a:pt x="281" y="108"/>
                  </a:moveTo>
                  <a:cubicBezTo>
                    <a:pt x="245" y="114"/>
                    <a:pt x="245" y="114"/>
                    <a:pt x="245" y="114"/>
                  </a:cubicBezTo>
                  <a:cubicBezTo>
                    <a:pt x="245" y="91"/>
                    <a:pt x="252" y="80"/>
                    <a:pt x="264" y="80"/>
                  </a:cubicBezTo>
                  <a:cubicBezTo>
                    <a:pt x="275" y="80"/>
                    <a:pt x="281" y="89"/>
                    <a:pt x="281" y="108"/>
                  </a:cubicBezTo>
                  <a:moveTo>
                    <a:pt x="387" y="57"/>
                  </a:moveTo>
                  <a:cubicBezTo>
                    <a:pt x="343" y="57"/>
                    <a:pt x="343" y="57"/>
                    <a:pt x="343" y="57"/>
                  </a:cubicBezTo>
                  <a:cubicBezTo>
                    <a:pt x="343" y="183"/>
                    <a:pt x="343" y="183"/>
                    <a:pt x="343" y="183"/>
                  </a:cubicBezTo>
                  <a:cubicBezTo>
                    <a:pt x="387" y="183"/>
                    <a:pt x="387" y="183"/>
                    <a:pt x="387" y="183"/>
                  </a:cubicBezTo>
                  <a:lnTo>
                    <a:pt x="387" y="57"/>
                  </a:lnTo>
                  <a:close/>
                  <a:moveTo>
                    <a:pt x="387" y="183"/>
                  </a:moveTo>
                  <a:cubicBezTo>
                    <a:pt x="387" y="57"/>
                    <a:pt x="387" y="57"/>
                    <a:pt x="387" y="57"/>
                  </a:cubicBezTo>
                  <a:lnTo>
                    <a:pt x="387" y="183"/>
                  </a:ln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 dirty="0">
                <a:solidFill>
                  <a:schemeClr val="tx1">
                    <a:lumMod val="75000"/>
                  </a:schemeClr>
                </a:solidFill>
              </a:endParaRPr>
            </a:p>
          </p:txBody>
        </p:sp>
        <p:grpSp>
          <p:nvGrpSpPr>
            <p:cNvPr id="4" name="Agrupar 36"/>
            <p:cNvGrpSpPr/>
            <p:nvPr/>
          </p:nvGrpSpPr>
          <p:grpSpPr>
            <a:xfrm>
              <a:off x="528636" y="857672"/>
              <a:ext cx="415395" cy="439494"/>
              <a:chOff x="1550091" y="591905"/>
              <a:chExt cx="2304673" cy="2438378"/>
            </a:xfrm>
            <a:solidFill>
              <a:schemeClr val="tx2">
                <a:lumMod val="60000"/>
                <a:lumOff val="40000"/>
                <a:alpha val="75000"/>
              </a:schemeClr>
            </a:solidFill>
            <a:effectLst/>
          </p:grpSpPr>
          <p:sp>
            <p:nvSpPr>
              <p:cNvPr id="38" name="Freeform 7"/>
              <p:cNvSpPr>
                <a:spLocks/>
              </p:cNvSpPr>
              <p:nvPr/>
            </p:nvSpPr>
            <p:spPr bwMode="auto">
              <a:xfrm>
                <a:off x="2456550" y="591905"/>
                <a:ext cx="1269043" cy="1538716"/>
              </a:xfrm>
              <a:custGeom>
                <a:avLst/>
                <a:gdLst>
                  <a:gd name="T0" fmla="*/ 40 w 237"/>
                  <a:gd name="T1" fmla="*/ 27 h 287"/>
                  <a:gd name="T2" fmla="*/ 26 w 237"/>
                  <a:gd name="T3" fmla="*/ 123 h 287"/>
                  <a:gd name="T4" fmla="*/ 10 w 237"/>
                  <a:gd name="T5" fmla="*/ 178 h 287"/>
                  <a:gd name="T6" fmla="*/ 7 w 237"/>
                  <a:gd name="T7" fmla="*/ 239 h 287"/>
                  <a:gd name="T8" fmla="*/ 54 w 237"/>
                  <a:gd name="T9" fmla="*/ 270 h 287"/>
                  <a:gd name="T10" fmla="*/ 93 w 237"/>
                  <a:gd name="T11" fmla="*/ 285 h 287"/>
                  <a:gd name="T12" fmla="*/ 132 w 237"/>
                  <a:gd name="T13" fmla="*/ 274 h 287"/>
                  <a:gd name="T14" fmla="*/ 179 w 237"/>
                  <a:gd name="T15" fmla="*/ 224 h 287"/>
                  <a:gd name="T16" fmla="*/ 225 w 237"/>
                  <a:gd name="T17" fmla="*/ 176 h 287"/>
                  <a:gd name="T18" fmla="*/ 188 w 237"/>
                  <a:gd name="T19" fmla="*/ 169 h 287"/>
                  <a:gd name="T20" fmla="*/ 145 w 237"/>
                  <a:gd name="T21" fmla="*/ 197 h 287"/>
                  <a:gd name="T22" fmla="*/ 213 w 237"/>
                  <a:gd name="T23" fmla="*/ 52 h 287"/>
                  <a:gd name="T24" fmla="*/ 131 w 237"/>
                  <a:gd name="T25" fmla="*/ 142 h 287"/>
                  <a:gd name="T26" fmla="*/ 166 w 237"/>
                  <a:gd name="T27" fmla="*/ 13 h 287"/>
                  <a:gd name="T28" fmla="*/ 138 w 237"/>
                  <a:gd name="T29" fmla="*/ 37 h 287"/>
                  <a:gd name="T30" fmla="*/ 93 w 237"/>
                  <a:gd name="T31" fmla="*/ 127 h 287"/>
                  <a:gd name="T32" fmla="*/ 107 w 237"/>
                  <a:gd name="T33" fmla="*/ 39 h 287"/>
                  <a:gd name="T34" fmla="*/ 93 w 237"/>
                  <a:gd name="T35" fmla="*/ 8 h 287"/>
                  <a:gd name="T36" fmla="*/ 72 w 237"/>
                  <a:gd name="T37" fmla="*/ 70 h 287"/>
                  <a:gd name="T38" fmla="*/ 57 w 237"/>
                  <a:gd name="T39" fmla="*/ 122 h 287"/>
                  <a:gd name="T40" fmla="*/ 40 w 237"/>
                  <a:gd name="T41" fmla="*/ 27 h 2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37" h="287">
                    <a:moveTo>
                      <a:pt x="40" y="27"/>
                    </a:moveTo>
                    <a:cubicBezTo>
                      <a:pt x="19" y="28"/>
                      <a:pt x="31" y="88"/>
                      <a:pt x="26" y="123"/>
                    </a:cubicBezTo>
                    <a:cubicBezTo>
                      <a:pt x="20" y="158"/>
                      <a:pt x="15" y="163"/>
                      <a:pt x="10" y="178"/>
                    </a:cubicBezTo>
                    <a:cubicBezTo>
                      <a:pt x="6" y="192"/>
                      <a:pt x="0" y="213"/>
                      <a:pt x="7" y="239"/>
                    </a:cubicBezTo>
                    <a:cubicBezTo>
                      <a:pt x="15" y="265"/>
                      <a:pt x="46" y="267"/>
                      <a:pt x="54" y="270"/>
                    </a:cubicBezTo>
                    <a:cubicBezTo>
                      <a:pt x="63" y="273"/>
                      <a:pt x="76" y="283"/>
                      <a:pt x="93" y="285"/>
                    </a:cubicBezTo>
                    <a:cubicBezTo>
                      <a:pt x="109" y="287"/>
                      <a:pt x="121" y="283"/>
                      <a:pt x="132" y="274"/>
                    </a:cubicBezTo>
                    <a:cubicBezTo>
                      <a:pt x="144" y="265"/>
                      <a:pt x="159" y="244"/>
                      <a:pt x="179" y="224"/>
                    </a:cubicBezTo>
                    <a:cubicBezTo>
                      <a:pt x="199" y="205"/>
                      <a:pt x="223" y="188"/>
                      <a:pt x="225" y="176"/>
                    </a:cubicBezTo>
                    <a:cubicBezTo>
                      <a:pt x="226" y="165"/>
                      <a:pt x="209" y="160"/>
                      <a:pt x="188" y="169"/>
                    </a:cubicBezTo>
                    <a:cubicBezTo>
                      <a:pt x="168" y="178"/>
                      <a:pt x="158" y="209"/>
                      <a:pt x="145" y="197"/>
                    </a:cubicBezTo>
                    <a:cubicBezTo>
                      <a:pt x="131" y="184"/>
                      <a:pt x="237" y="70"/>
                      <a:pt x="213" y="52"/>
                    </a:cubicBezTo>
                    <a:cubicBezTo>
                      <a:pt x="190" y="34"/>
                      <a:pt x="144" y="149"/>
                      <a:pt x="131" y="142"/>
                    </a:cubicBezTo>
                    <a:cubicBezTo>
                      <a:pt x="117" y="134"/>
                      <a:pt x="186" y="30"/>
                      <a:pt x="166" y="13"/>
                    </a:cubicBezTo>
                    <a:cubicBezTo>
                      <a:pt x="159" y="7"/>
                      <a:pt x="149" y="14"/>
                      <a:pt x="138" y="37"/>
                    </a:cubicBezTo>
                    <a:cubicBezTo>
                      <a:pt x="126" y="60"/>
                      <a:pt x="104" y="130"/>
                      <a:pt x="93" y="127"/>
                    </a:cubicBezTo>
                    <a:cubicBezTo>
                      <a:pt x="87" y="124"/>
                      <a:pt x="105" y="61"/>
                      <a:pt x="107" y="39"/>
                    </a:cubicBezTo>
                    <a:cubicBezTo>
                      <a:pt x="109" y="18"/>
                      <a:pt x="105" y="0"/>
                      <a:pt x="93" y="8"/>
                    </a:cubicBezTo>
                    <a:cubicBezTo>
                      <a:pt x="81" y="16"/>
                      <a:pt x="77" y="43"/>
                      <a:pt x="72" y="70"/>
                    </a:cubicBezTo>
                    <a:cubicBezTo>
                      <a:pt x="68" y="97"/>
                      <a:pt x="67" y="124"/>
                      <a:pt x="57" y="122"/>
                    </a:cubicBezTo>
                    <a:cubicBezTo>
                      <a:pt x="47" y="120"/>
                      <a:pt x="61" y="26"/>
                      <a:pt x="40" y="27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39" name="Freeform 8"/>
              <p:cNvSpPr>
                <a:spLocks/>
              </p:cNvSpPr>
              <p:nvPr/>
            </p:nvSpPr>
            <p:spPr bwMode="auto">
              <a:xfrm>
                <a:off x="2397631" y="1487034"/>
                <a:ext cx="1457133" cy="1543249"/>
              </a:xfrm>
              <a:custGeom>
                <a:avLst/>
                <a:gdLst>
                  <a:gd name="T0" fmla="*/ 263 w 272"/>
                  <a:gd name="T1" fmla="*/ 135 h 288"/>
                  <a:gd name="T2" fmla="*/ 186 w 272"/>
                  <a:gd name="T3" fmla="*/ 77 h 288"/>
                  <a:gd name="T4" fmla="*/ 145 w 272"/>
                  <a:gd name="T5" fmla="*/ 37 h 288"/>
                  <a:gd name="T6" fmla="*/ 92 w 272"/>
                  <a:gd name="T7" fmla="*/ 6 h 288"/>
                  <a:gd name="T8" fmla="*/ 43 w 272"/>
                  <a:gd name="T9" fmla="*/ 32 h 288"/>
                  <a:gd name="T10" fmla="*/ 12 w 272"/>
                  <a:gd name="T11" fmla="*/ 59 h 288"/>
                  <a:gd name="T12" fmla="*/ 2 w 272"/>
                  <a:gd name="T13" fmla="*/ 99 h 288"/>
                  <a:gd name="T14" fmla="*/ 24 w 272"/>
                  <a:gd name="T15" fmla="*/ 163 h 288"/>
                  <a:gd name="T16" fmla="*/ 44 w 272"/>
                  <a:gd name="T17" fmla="*/ 226 h 288"/>
                  <a:gd name="T18" fmla="*/ 68 w 272"/>
                  <a:gd name="T19" fmla="*/ 198 h 288"/>
                  <a:gd name="T20" fmla="*/ 65 w 272"/>
                  <a:gd name="T21" fmla="*/ 146 h 288"/>
                  <a:gd name="T22" fmla="*/ 159 w 272"/>
                  <a:gd name="T23" fmla="*/ 275 h 288"/>
                  <a:gd name="T24" fmla="*/ 120 w 272"/>
                  <a:gd name="T25" fmla="*/ 160 h 288"/>
                  <a:gd name="T26" fmla="*/ 216 w 272"/>
                  <a:gd name="T27" fmla="*/ 253 h 288"/>
                  <a:gd name="T28" fmla="*/ 208 w 272"/>
                  <a:gd name="T29" fmla="*/ 216 h 288"/>
                  <a:gd name="T30" fmla="*/ 150 w 272"/>
                  <a:gd name="T31" fmla="*/ 134 h 288"/>
                  <a:gd name="T32" fmla="*/ 221 w 272"/>
                  <a:gd name="T33" fmla="*/ 188 h 288"/>
                  <a:gd name="T34" fmla="*/ 255 w 272"/>
                  <a:gd name="T35" fmla="*/ 191 h 288"/>
                  <a:gd name="T36" fmla="*/ 210 w 272"/>
                  <a:gd name="T37" fmla="*/ 143 h 288"/>
                  <a:gd name="T38" fmla="*/ 172 w 272"/>
                  <a:gd name="T39" fmla="*/ 105 h 288"/>
                  <a:gd name="T40" fmla="*/ 263 w 272"/>
                  <a:gd name="T41" fmla="*/ 135 h 2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2" h="288">
                    <a:moveTo>
                      <a:pt x="263" y="135"/>
                    </a:moveTo>
                    <a:cubicBezTo>
                      <a:pt x="272" y="116"/>
                      <a:pt x="214" y="98"/>
                      <a:pt x="186" y="77"/>
                    </a:cubicBezTo>
                    <a:cubicBezTo>
                      <a:pt x="158" y="55"/>
                      <a:pt x="155" y="48"/>
                      <a:pt x="145" y="37"/>
                    </a:cubicBezTo>
                    <a:cubicBezTo>
                      <a:pt x="135" y="27"/>
                      <a:pt x="119" y="11"/>
                      <a:pt x="92" y="6"/>
                    </a:cubicBezTo>
                    <a:cubicBezTo>
                      <a:pt x="66" y="0"/>
                      <a:pt x="50" y="26"/>
                      <a:pt x="43" y="32"/>
                    </a:cubicBezTo>
                    <a:cubicBezTo>
                      <a:pt x="37" y="38"/>
                      <a:pt x="21" y="45"/>
                      <a:pt x="12" y="59"/>
                    </a:cubicBezTo>
                    <a:cubicBezTo>
                      <a:pt x="2" y="72"/>
                      <a:pt x="0" y="85"/>
                      <a:pt x="2" y="99"/>
                    </a:cubicBezTo>
                    <a:cubicBezTo>
                      <a:pt x="5" y="113"/>
                      <a:pt x="17" y="136"/>
                      <a:pt x="24" y="163"/>
                    </a:cubicBezTo>
                    <a:cubicBezTo>
                      <a:pt x="31" y="190"/>
                      <a:pt x="35" y="220"/>
                      <a:pt x="44" y="226"/>
                    </a:cubicBezTo>
                    <a:cubicBezTo>
                      <a:pt x="54" y="233"/>
                      <a:pt x="67" y="220"/>
                      <a:pt x="68" y="198"/>
                    </a:cubicBezTo>
                    <a:cubicBezTo>
                      <a:pt x="70" y="176"/>
                      <a:pt x="47" y="153"/>
                      <a:pt x="65" y="146"/>
                    </a:cubicBezTo>
                    <a:cubicBezTo>
                      <a:pt x="82" y="140"/>
                      <a:pt x="132" y="288"/>
                      <a:pt x="159" y="275"/>
                    </a:cubicBezTo>
                    <a:cubicBezTo>
                      <a:pt x="186" y="263"/>
                      <a:pt x="106" y="168"/>
                      <a:pt x="120" y="160"/>
                    </a:cubicBezTo>
                    <a:cubicBezTo>
                      <a:pt x="133" y="152"/>
                      <a:pt x="191" y="262"/>
                      <a:pt x="216" y="253"/>
                    </a:cubicBezTo>
                    <a:cubicBezTo>
                      <a:pt x="224" y="249"/>
                      <a:pt x="222" y="237"/>
                      <a:pt x="208" y="216"/>
                    </a:cubicBezTo>
                    <a:cubicBezTo>
                      <a:pt x="193" y="195"/>
                      <a:pt x="142" y="142"/>
                      <a:pt x="150" y="134"/>
                    </a:cubicBezTo>
                    <a:cubicBezTo>
                      <a:pt x="156" y="130"/>
                      <a:pt x="203" y="176"/>
                      <a:pt x="221" y="188"/>
                    </a:cubicBezTo>
                    <a:cubicBezTo>
                      <a:pt x="238" y="200"/>
                      <a:pt x="256" y="205"/>
                      <a:pt x="255" y="191"/>
                    </a:cubicBezTo>
                    <a:cubicBezTo>
                      <a:pt x="253" y="176"/>
                      <a:pt x="232" y="159"/>
                      <a:pt x="210" y="143"/>
                    </a:cubicBezTo>
                    <a:cubicBezTo>
                      <a:pt x="189" y="126"/>
                      <a:pt x="165" y="113"/>
                      <a:pt x="172" y="105"/>
                    </a:cubicBezTo>
                    <a:cubicBezTo>
                      <a:pt x="178" y="96"/>
                      <a:pt x="254" y="154"/>
                      <a:pt x="263" y="135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1550091" y="1181104"/>
                <a:ext cx="1581772" cy="1377820"/>
              </a:xfrm>
              <a:custGeom>
                <a:avLst/>
                <a:gdLst>
                  <a:gd name="T0" fmla="*/ 78 w 295"/>
                  <a:gd name="T1" fmla="*/ 240 h 257"/>
                  <a:gd name="T2" fmla="*/ 168 w 295"/>
                  <a:gd name="T3" fmla="*/ 203 h 257"/>
                  <a:gd name="T4" fmla="*/ 222 w 295"/>
                  <a:gd name="T5" fmla="*/ 188 h 257"/>
                  <a:gd name="T6" fmla="*/ 276 w 295"/>
                  <a:gd name="T7" fmla="*/ 159 h 257"/>
                  <a:gd name="T8" fmla="*/ 279 w 295"/>
                  <a:gd name="T9" fmla="*/ 103 h 257"/>
                  <a:gd name="T10" fmla="*/ 272 w 295"/>
                  <a:gd name="T11" fmla="*/ 62 h 257"/>
                  <a:gd name="T12" fmla="*/ 242 w 295"/>
                  <a:gd name="T13" fmla="*/ 34 h 257"/>
                  <a:gd name="T14" fmla="*/ 176 w 295"/>
                  <a:gd name="T15" fmla="*/ 20 h 257"/>
                  <a:gd name="T16" fmla="*/ 111 w 295"/>
                  <a:gd name="T17" fmla="*/ 5 h 257"/>
                  <a:gd name="T18" fmla="*/ 124 w 295"/>
                  <a:gd name="T19" fmla="*/ 40 h 257"/>
                  <a:gd name="T20" fmla="*/ 170 w 295"/>
                  <a:gd name="T21" fmla="*/ 63 h 257"/>
                  <a:gd name="T22" fmla="*/ 11 w 295"/>
                  <a:gd name="T23" fmla="*/ 78 h 257"/>
                  <a:gd name="T24" fmla="*/ 130 w 295"/>
                  <a:gd name="T25" fmla="*/ 103 h 257"/>
                  <a:gd name="T26" fmla="*/ 1 w 295"/>
                  <a:gd name="T27" fmla="*/ 139 h 257"/>
                  <a:gd name="T28" fmla="*/ 37 w 295"/>
                  <a:gd name="T29" fmla="*/ 151 h 257"/>
                  <a:gd name="T30" fmla="*/ 136 w 295"/>
                  <a:gd name="T31" fmla="*/ 143 h 257"/>
                  <a:gd name="T32" fmla="*/ 54 w 295"/>
                  <a:gd name="T33" fmla="*/ 176 h 257"/>
                  <a:gd name="T34" fmla="*/ 35 w 295"/>
                  <a:gd name="T35" fmla="*/ 204 h 257"/>
                  <a:gd name="T36" fmla="*/ 98 w 295"/>
                  <a:gd name="T37" fmla="*/ 190 h 257"/>
                  <a:gd name="T38" fmla="*/ 151 w 295"/>
                  <a:gd name="T39" fmla="*/ 177 h 257"/>
                  <a:gd name="T40" fmla="*/ 78 w 295"/>
                  <a:gd name="T41" fmla="*/ 240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95" h="257">
                    <a:moveTo>
                      <a:pt x="78" y="240"/>
                    </a:moveTo>
                    <a:cubicBezTo>
                      <a:pt x="90" y="257"/>
                      <a:pt x="135" y="216"/>
                      <a:pt x="168" y="203"/>
                    </a:cubicBezTo>
                    <a:cubicBezTo>
                      <a:pt x="201" y="190"/>
                      <a:pt x="208" y="191"/>
                      <a:pt x="222" y="188"/>
                    </a:cubicBezTo>
                    <a:cubicBezTo>
                      <a:pt x="237" y="184"/>
                      <a:pt x="258" y="179"/>
                      <a:pt x="276" y="159"/>
                    </a:cubicBezTo>
                    <a:cubicBezTo>
                      <a:pt x="295" y="139"/>
                      <a:pt x="281" y="111"/>
                      <a:pt x="279" y="103"/>
                    </a:cubicBezTo>
                    <a:cubicBezTo>
                      <a:pt x="277" y="94"/>
                      <a:pt x="278" y="78"/>
                      <a:pt x="272" y="62"/>
                    </a:cubicBezTo>
                    <a:cubicBezTo>
                      <a:pt x="265" y="47"/>
                      <a:pt x="256" y="39"/>
                      <a:pt x="242" y="34"/>
                    </a:cubicBezTo>
                    <a:cubicBezTo>
                      <a:pt x="229" y="29"/>
                      <a:pt x="203" y="27"/>
                      <a:pt x="176" y="20"/>
                    </a:cubicBezTo>
                    <a:cubicBezTo>
                      <a:pt x="150" y="12"/>
                      <a:pt x="122" y="0"/>
                      <a:pt x="111" y="5"/>
                    </a:cubicBezTo>
                    <a:cubicBezTo>
                      <a:pt x="101" y="10"/>
                      <a:pt x="105" y="27"/>
                      <a:pt x="124" y="40"/>
                    </a:cubicBezTo>
                    <a:cubicBezTo>
                      <a:pt x="142" y="52"/>
                      <a:pt x="173" y="45"/>
                      <a:pt x="170" y="63"/>
                    </a:cubicBezTo>
                    <a:cubicBezTo>
                      <a:pt x="166" y="81"/>
                      <a:pt x="14" y="49"/>
                      <a:pt x="11" y="78"/>
                    </a:cubicBezTo>
                    <a:cubicBezTo>
                      <a:pt x="7" y="108"/>
                      <a:pt x="129" y="88"/>
                      <a:pt x="130" y="103"/>
                    </a:cubicBezTo>
                    <a:cubicBezTo>
                      <a:pt x="130" y="119"/>
                      <a:pt x="5" y="113"/>
                      <a:pt x="1" y="139"/>
                    </a:cubicBezTo>
                    <a:cubicBezTo>
                      <a:pt x="0" y="148"/>
                      <a:pt x="11" y="153"/>
                      <a:pt x="37" y="151"/>
                    </a:cubicBezTo>
                    <a:cubicBezTo>
                      <a:pt x="62" y="149"/>
                      <a:pt x="133" y="132"/>
                      <a:pt x="136" y="143"/>
                    </a:cubicBezTo>
                    <a:cubicBezTo>
                      <a:pt x="138" y="150"/>
                      <a:pt x="74" y="167"/>
                      <a:pt x="54" y="176"/>
                    </a:cubicBezTo>
                    <a:cubicBezTo>
                      <a:pt x="35" y="185"/>
                      <a:pt x="21" y="198"/>
                      <a:pt x="35" y="204"/>
                    </a:cubicBezTo>
                    <a:cubicBezTo>
                      <a:pt x="48" y="210"/>
                      <a:pt x="73" y="200"/>
                      <a:pt x="98" y="190"/>
                    </a:cubicBezTo>
                    <a:cubicBezTo>
                      <a:pt x="123" y="180"/>
                      <a:pt x="147" y="167"/>
                      <a:pt x="151" y="177"/>
                    </a:cubicBezTo>
                    <a:cubicBezTo>
                      <a:pt x="154" y="186"/>
                      <a:pt x="67" y="222"/>
                      <a:pt x="78" y="24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1" name="Freeform 10"/>
              <p:cNvSpPr>
                <a:spLocks/>
              </p:cNvSpPr>
              <p:nvPr/>
            </p:nvSpPr>
            <p:spPr bwMode="auto">
              <a:xfrm>
                <a:off x="2397631" y="1781634"/>
                <a:ext cx="534811" cy="471359"/>
              </a:xfrm>
              <a:custGeom>
                <a:avLst/>
                <a:gdLst>
                  <a:gd name="T0" fmla="*/ 18 w 100"/>
                  <a:gd name="T1" fmla="*/ 88 h 88"/>
                  <a:gd name="T2" fmla="*/ 64 w 100"/>
                  <a:gd name="T3" fmla="*/ 76 h 88"/>
                  <a:gd name="T4" fmla="*/ 100 w 100"/>
                  <a:gd name="T5" fmla="*/ 62 h 88"/>
                  <a:gd name="T6" fmla="*/ 65 w 100"/>
                  <a:gd name="T7" fmla="*/ 48 h 88"/>
                  <a:gd name="T8" fmla="*/ 18 w 100"/>
                  <a:gd name="T9" fmla="*/ 17 h 88"/>
                  <a:gd name="T10" fmla="*/ 15 w 100"/>
                  <a:gd name="T11" fmla="*/ 0 h 88"/>
                  <a:gd name="T12" fmla="*/ 12 w 100"/>
                  <a:gd name="T13" fmla="*/ 4 h 88"/>
                  <a:gd name="T14" fmla="*/ 2 w 100"/>
                  <a:gd name="T15" fmla="*/ 44 h 88"/>
                  <a:gd name="T16" fmla="*/ 18 w 100"/>
                  <a:gd name="T17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0" h="88">
                    <a:moveTo>
                      <a:pt x="18" y="88"/>
                    </a:moveTo>
                    <a:cubicBezTo>
                      <a:pt x="44" y="78"/>
                      <a:pt x="51" y="79"/>
                      <a:pt x="64" y="76"/>
                    </a:cubicBezTo>
                    <a:cubicBezTo>
                      <a:pt x="74" y="73"/>
                      <a:pt x="87" y="70"/>
                      <a:pt x="100" y="62"/>
                    </a:cubicBezTo>
                    <a:cubicBezTo>
                      <a:pt x="85" y="59"/>
                      <a:pt x="73" y="51"/>
                      <a:pt x="65" y="48"/>
                    </a:cubicBezTo>
                    <a:cubicBezTo>
                      <a:pt x="57" y="45"/>
                      <a:pt x="26" y="43"/>
                      <a:pt x="18" y="17"/>
                    </a:cubicBezTo>
                    <a:cubicBezTo>
                      <a:pt x="17" y="11"/>
                      <a:pt x="16" y="5"/>
                      <a:pt x="15" y="0"/>
                    </a:cubicBezTo>
                    <a:cubicBezTo>
                      <a:pt x="14" y="1"/>
                      <a:pt x="13" y="2"/>
                      <a:pt x="12" y="4"/>
                    </a:cubicBezTo>
                    <a:cubicBezTo>
                      <a:pt x="2" y="17"/>
                      <a:pt x="0" y="30"/>
                      <a:pt x="2" y="44"/>
                    </a:cubicBezTo>
                    <a:cubicBezTo>
                      <a:pt x="4" y="54"/>
                      <a:pt x="11" y="70"/>
                      <a:pt x="18" y="88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2" name="Freeform 11"/>
              <p:cNvSpPr>
                <a:spLocks/>
              </p:cNvSpPr>
              <p:nvPr/>
            </p:nvSpPr>
            <p:spPr bwMode="auto">
              <a:xfrm>
                <a:off x="2472413" y="1310275"/>
                <a:ext cx="550674" cy="471359"/>
              </a:xfrm>
              <a:custGeom>
                <a:avLst/>
                <a:gdLst>
                  <a:gd name="T0" fmla="*/ 21 w 103"/>
                  <a:gd name="T1" fmla="*/ 0 h 88"/>
                  <a:gd name="T2" fmla="*/ 7 w 103"/>
                  <a:gd name="T3" fmla="*/ 44 h 88"/>
                  <a:gd name="T4" fmla="*/ 1 w 103"/>
                  <a:gd name="T5" fmla="*/ 88 h 88"/>
                  <a:gd name="T6" fmla="*/ 29 w 103"/>
                  <a:gd name="T7" fmla="*/ 65 h 88"/>
                  <a:gd name="T8" fmla="*/ 78 w 103"/>
                  <a:gd name="T9" fmla="*/ 39 h 88"/>
                  <a:gd name="T10" fmla="*/ 103 w 103"/>
                  <a:gd name="T11" fmla="*/ 48 h 88"/>
                  <a:gd name="T12" fmla="*/ 100 w 103"/>
                  <a:gd name="T13" fmla="*/ 38 h 88"/>
                  <a:gd name="T14" fmla="*/ 70 w 103"/>
                  <a:gd name="T15" fmla="*/ 10 h 88"/>
                  <a:gd name="T16" fmla="*/ 21 w 103"/>
                  <a:gd name="T17" fmla="*/ 0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3" h="88">
                    <a:moveTo>
                      <a:pt x="21" y="0"/>
                    </a:moveTo>
                    <a:cubicBezTo>
                      <a:pt x="16" y="25"/>
                      <a:pt x="11" y="31"/>
                      <a:pt x="7" y="44"/>
                    </a:cubicBezTo>
                    <a:cubicBezTo>
                      <a:pt x="4" y="55"/>
                      <a:pt x="0" y="70"/>
                      <a:pt x="1" y="88"/>
                    </a:cubicBezTo>
                    <a:cubicBezTo>
                      <a:pt x="11" y="77"/>
                      <a:pt x="23" y="70"/>
                      <a:pt x="29" y="65"/>
                    </a:cubicBezTo>
                    <a:cubicBezTo>
                      <a:pt x="36" y="59"/>
                      <a:pt x="52" y="33"/>
                      <a:pt x="78" y="39"/>
                    </a:cubicBezTo>
                    <a:cubicBezTo>
                      <a:pt x="88" y="41"/>
                      <a:pt x="96" y="44"/>
                      <a:pt x="103" y="48"/>
                    </a:cubicBezTo>
                    <a:cubicBezTo>
                      <a:pt x="102" y="45"/>
                      <a:pt x="101" y="41"/>
                      <a:pt x="100" y="38"/>
                    </a:cubicBezTo>
                    <a:cubicBezTo>
                      <a:pt x="93" y="23"/>
                      <a:pt x="84" y="15"/>
                      <a:pt x="70" y="10"/>
                    </a:cubicBezTo>
                    <a:cubicBezTo>
                      <a:pt x="60" y="6"/>
                      <a:pt x="41" y="4"/>
                      <a:pt x="21" y="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3" name="Freeform 12"/>
              <p:cNvSpPr>
                <a:spLocks/>
              </p:cNvSpPr>
              <p:nvPr/>
            </p:nvSpPr>
            <p:spPr bwMode="auto">
              <a:xfrm>
                <a:off x="2476946" y="1486642"/>
                <a:ext cx="655326" cy="628116"/>
              </a:xfrm>
              <a:custGeom>
                <a:avLst/>
                <a:gdLst>
                  <a:gd name="T0" fmla="*/ 0 w 122"/>
                  <a:gd name="T1" fmla="*/ 55 h 117"/>
                  <a:gd name="T2" fmla="*/ 3 w 122"/>
                  <a:gd name="T3" fmla="*/ 72 h 117"/>
                  <a:gd name="T4" fmla="*/ 50 w 122"/>
                  <a:gd name="T5" fmla="*/ 103 h 117"/>
                  <a:gd name="T6" fmla="*/ 85 w 122"/>
                  <a:gd name="T7" fmla="*/ 117 h 117"/>
                  <a:gd name="T8" fmla="*/ 103 w 122"/>
                  <a:gd name="T9" fmla="*/ 102 h 117"/>
                  <a:gd name="T10" fmla="*/ 106 w 122"/>
                  <a:gd name="T11" fmla="*/ 46 h 117"/>
                  <a:gd name="T12" fmla="*/ 102 w 122"/>
                  <a:gd name="T13" fmla="*/ 15 h 117"/>
                  <a:gd name="T14" fmla="*/ 77 w 122"/>
                  <a:gd name="T15" fmla="*/ 6 h 117"/>
                  <a:gd name="T16" fmla="*/ 28 w 122"/>
                  <a:gd name="T17" fmla="*/ 32 h 117"/>
                  <a:gd name="T18" fmla="*/ 0 w 122"/>
                  <a:gd name="T19" fmla="*/ 55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" h="117">
                    <a:moveTo>
                      <a:pt x="0" y="55"/>
                    </a:moveTo>
                    <a:cubicBezTo>
                      <a:pt x="1" y="60"/>
                      <a:pt x="2" y="66"/>
                      <a:pt x="3" y="72"/>
                    </a:cubicBezTo>
                    <a:cubicBezTo>
                      <a:pt x="11" y="98"/>
                      <a:pt x="42" y="100"/>
                      <a:pt x="50" y="103"/>
                    </a:cubicBezTo>
                    <a:cubicBezTo>
                      <a:pt x="58" y="106"/>
                      <a:pt x="70" y="114"/>
                      <a:pt x="85" y="117"/>
                    </a:cubicBezTo>
                    <a:cubicBezTo>
                      <a:pt x="91" y="113"/>
                      <a:pt x="98" y="108"/>
                      <a:pt x="103" y="102"/>
                    </a:cubicBezTo>
                    <a:cubicBezTo>
                      <a:pt x="122" y="82"/>
                      <a:pt x="108" y="54"/>
                      <a:pt x="106" y="46"/>
                    </a:cubicBezTo>
                    <a:cubicBezTo>
                      <a:pt x="104" y="39"/>
                      <a:pt x="105" y="27"/>
                      <a:pt x="102" y="15"/>
                    </a:cubicBezTo>
                    <a:cubicBezTo>
                      <a:pt x="95" y="11"/>
                      <a:pt x="87" y="8"/>
                      <a:pt x="77" y="6"/>
                    </a:cubicBezTo>
                    <a:cubicBezTo>
                      <a:pt x="51" y="0"/>
                      <a:pt x="35" y="26"/>
                      <a:pt x="28" y="32"/>
                    </a:cubicBezTo>
                    <a:cubicBezTo>
                      <a:pt x="22" y="37"/>
                      <a:pt x="10" y="44"/>
                      <a:pt x="0" y="55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  <p:sp>
            <p:nvSpPr>
              <p:cNvPr id="44" name="Freeform 13"/>
              <p:cNvSpPr>
                <a:spLocks/>
              </p:cNvSpPr>
              <p:nvPr/>
            </p:nvSpPr>
            <p:spPr bwMode="auto">
              <a:xfrm>
                <a:off x="2932442" y="1565224"/>
                <a:ext cx="414929" cy="558349"/>
              </a:xfrm>
              <a:custGeom>
                <a:avLst/>
                <a:gdLst>
                  <a:gd name="T0" fmla="*/ 4 w 77"/>
                  <a:gd name="T1" fmla="*/ 103 h 105"/>
                  <a:gd name="T2" fmla="*/ 44 w 77"/>
                  <a:gd name="T3" fmla="*/ 92 h 105"/>
                  <a:gd name="T4" fmla="*/ 44 w 77"/>
                  <a:gd name="T5" fmla="*/ 91 h 105"/>
                  <a:gd name="T6" fmla="*/ 45 w 77"/>
                  <a:gd name="T7" fmla="*/ 91 h 105"/>
                  <a:gd name="T8" fmla="*/ 45 w 77"/>
                  <a:gd name="T9" fmla="*/ 91 h 105"/>
                  <a:gd name="T10" fmla="*/ 46 w 77"/>
                  <a:gd name="T11" fmla="*/ 90 h 105"/>
                  <a:gd name="T12" fmla="*/ 46 w 77"/>
                  <a:gd name="T13" fmla="*/ 90 h 105"/>
                  <a:gd name="T14" fmla="*/ 47 w 77"/>
                  <a:gd name="T15" fmla="*/ 89 h 105"/>
                  <a:gd name="T16" fmla="*/ 47 w 77"/>
                  <a:gd name="T17" fmla="*/ 89 h 105"/>
                  <a:gd name="T18" fmla="*/ 47 w 77"/>
                  <a:gd name="T19" fmla="*/ 89 h 105"/>
                  <a:gd name="T20" fmla="*/ 48 w 77"/>
                  <a:gd name="T21" fmla="*/ 88 h 105"/>
                  <a:gd name="T22" fmla="*/ 48 w 77"/>
                  <a:gd name="T23" fmla="*/ 87 h 105"/>
                  <a:gd name="T24" fmla="*/ 49 w 77"/>
                  <a:gd name="T25" fmla="*/ 87 h 105"/>
                  <a:gd name="T26" fmla="*/ 49 w 77"/>
                  <a:gd name="T27" fmla="*/ 87 h 105"/>
                  <a:gd name="T28" fmla="*/ 50 w 77"/>
                  <a:gd name="T29" fmla="*/ 86 h 105"/>
                  <a:gd name="T30" fmla="*/ 50 w 77"/>
                  <a:gd name="T31" fmla="*/ 86 h 105"/>
                  <a:gd name="T32" fmla="*/ 51 w 77"/>
                  <a:gd name="T33" fmla="*/ 85 h 105"/>
                  <a:gd name="T34" fmla="*/ 51 w 77"/>
                  <a:gd name="T35" fmla="*/ 84 h 105"/>
                  <a:gd name="T36" fmla="*/ 52 w 77"/>
                  <a:gd name="T37" fmla="*/ 84 h 105"/>
                  <a:gd name="T38" fmla="*/ 52 w 77"/>
                  <a:gd name="T39" fmla="*/ 84 h 105"/>
                  <a:gd name="T40" fmla="*/ 53 w 77"/>
                  <a:gd name="T41" fmla="*/ 83 h 105"/>
                  <a:gd name="T42" fmla="*/ 53 w 77"/>
                  <a:gd name="T43" fmla="*/ 82 h 105"/>
                  <a:gd name="T44" fmla="*/ 54 w 77"/>
                  <a:gd name="T45" fmla="*/ 82 h 105"/>
                  <a:gd name="T46" fmla="*/ 55 w 77"/>
                  <a:gd name="T47" fmla="*/ 81 h 105"/>
                  <a:gd name="T48" fmla="*/ 55 w 77"/>
                  <a:gd name="T49" fmla="*/ 80 h 105"/>
                  <a:gd name="T50" fmla="*/ 56 w 77"/>
                  <a:gd name="T51" fmla="*/ 80 h 105"/>
                  <a:gd name="T52" fmla="*/ 56 w 77"/>
                  <a:gd name="T53" fmla="*/ 79 h 105"/>
                  <a:gd name="T54" fmla="*/ 57 w 77"/>
                  <a:gd name="T55" fmla="*/ 78 h 105"/>
                  <a:gd name="T56" fmla="*/ 57 w 77"/>
                  <a:gd name="T57" fmla="*/ 78 h 105"/>
                  <a:gd name="T58" fmla="*/ 58 w 77"/>
                  <a:gd name="T59" fmla="*/ 77 h 105"/>
                  <a:gd name="T60" fmla="*/ 59 w 77"/>
                  <a:gd name="T61" fmla="*/ 76 h 105"/>
                  <a:gd name="T62" fmla="*/ 60 w 77"/>
                  <a:gd name="T63" fmla="*/ 75 h 105"/>
                  <a:gd name="T64" fmla="*/ 60 w 77"/>
                  <a:gd name="T65" fmla="*/ 74 h 105"/>
                  <a:gd name="T66" fmla="*/ 62 w 77"/>
                  <a:gd name="T67" fmla="*/ 73 h 105"/>
                  <a:gd name="T68" fmla="*/ 62 w 77"/>
                  <a:gd name="T69" fmla="*/ 72 h 105"/>
                  <a:gd name="T70" fmla="*/ 63 w 77"/>
                  <a:gd name="T71" fmla="*/ 72 h 105"/>
                  <a:gd name="T72" fmla="*/ 63 w 77"/>
                  <a:gd name="T73" fmla="*/ 71 h 105"/>
                  <a:gd name="T74" fmla="*/ 66 w 77"/>
                  <a:gd name="T75" fmla="*/ 68 h 105"/>
                  <a:gd name="T76" fmla="*/ 71 w 77"/>
                  <a:gd name="T77" fmla="*/ 62 h 105"/>
                  <a:gd name="T78" fmla="*/ 72 w 77"/>
                  <a:gd name="T79" fmla="*/ 61 h 105"/>
                  <a:gd name="T80" fmla="*/ 74 w 77"/>
                  <a:gd name="T81" fmla="*/ 59 h 105"/>
                  <a:gd name="T82" fmla="*/ 77 w 77"/>
                  <a:gd name="T83" fmla="*/ 56 h 105"/>
                  <a:gd name="T84" fmla="*/ 77 w 77"/>
                  <a:gd name="T85" fmla="*/ 55 h 105"/>
                  <a:gd name="T86" fmla="*/ 45 w 77"/>
                  <a:gd name="T87" fmla="*/ 22 h 105"/>
                  <a:gd name="T88" fmla="*/ 21 w 77"/>
                  <a:gd name="T89" fmla="*/ 31 h 105"/>
                  <a:gd name="T90" fmla="*/ 0 w 77"/>
                  <a:gd name="T91" fmla="*/ 102 h 105"/>
                  <a:gd name="connsiteX0" fmla="*/ 0 w 10000"/>
                  <a:gd name="connsiteY0" fmla="*/ 9714 h 9857"/>
                  <a:gd name="connsiteX1" fmla="*/ 519 w 10000"/>
                  <a:gd name="connsiteY1" fmla="*/ 9810 h 9857"/>
                  <a:gd name="connsiteX2" fmla="*/ 5584 w 10000"/>
                  <a:gd name="connsiteY2" fmla="*/ 8762 h 9857"/>
                  <a:gd name="connsiteX3" fmla="*/ 5714 w 10000"/>
                  <a:gd name="connsiteY3" fmla="*/ 8762 h 9857"/>
                  <a:gd name="connsiteX4" fmla="*/ 5714 w 10000"/>
                  <a:gd name="connsiteY4" fmla="*/ 8667 h 9857"/>
                  <a:gd name="connsiteX5" fmla="*/ 5714 w 10000"/>
                  <a:gd name="connsiteY5" fmla="*/ 8667 h 9857"/>
                  <a:gd name="connsiteX6" fmla="*/ 5844 w 10000"/>
                  <a:gd name="connsiteY6" fmla="*/ 8667 h 9857"/>
                  <a:gd name="connsiteX7" fmla="*/ 5844 w 10000"/>
                  <a:gd name="connsiteY7" fmla="*/ 8667 h 9857"/>
                  <a:gd name="connsiteX8" fmla="*/ 5844 w 10000"/>
                  <a:gd name="connsiteY8" fmla="*/ 8667 h 9857"/>
                  <a:gd name="connsiteX9" fmla="*/ 5844 w 10000"/>
                  <a:gd name="connsiteY9" fmla="*/ 8667 h 9857"/>
                  <a:gd name="connsiteX10" fmla="*/ 5974 w 10000"/>
                  <a:gd name="connsiteY10" fmla="*/ 8571 h 9857"/>
                  <a:gd name="connsiteX11" fmla="*/ 5974 w 10000"/>
                  <a:gd name="connsiteY11" fmla="*/ 8571 h 9857"/>
                  <a:gd name="connsiteX12" fmla="*/ 5974 w 10000"/>
                  <a:gd name="connsiteY12" fmla="*/ 8571 h 9857"/>
                  <a:gd name="connsiteX13" fmla="*/ 5974 w 10000"/>
                  <a:gd name="connsiteY13" fmla="*/ 8571 h 9857"/>
                  <a:gd name="connsiteX14" fmla="*/ 5974 w 10000"/>
                  <a:gd name="connsiteY14" fmla="*/ 8476 h 9857"/>
                  <a:gd name="connsiteX15" fmla="*/ 6104 w 10000"/>
                  <a:gd name="connsiteY15" fmla="*/ 8476 h 9857"/>
                  <a:gd name="connsiteX16" fmla="*/ 6104 w 10000"/>
                  <a:gd name="connsiteY16" fmla="*/ 8476 h 9857"/>
                  <a:gd name="connsiteX17" fmla="*/ 6104 w 10000"/>
                  <a:gd name="connsiteY17" fmla="*/ 8476 h 9857"/>
                  <a:gd name="connsiteX18" fmla="*/ 6104 w 10000"/>
                  <a:gd name="connsiteY18" fmla="*/ 8476 h 9857"/>
                  <a:gd name="connsiteX19" fmla="*/ 6104 w 10000"/>
                  <a:gd name="connsiteY19" fmla="*/ 8476 h 9857"/>
                  <a:gd name="connsiteX20" fmla="*/ 6234 w 10000"/>
                  <a:gd name="connsiteY20" fmla="*/ 8381 h 9857"/>
                  <a:gd name="connsiteX21" fmla="*/ 6234 w 10000"/>
                  <a:gd name="connsiteY21" fmla="*/ 8381 h 9857"/>
                  <a:gd name="connsiteX22" fmla="*/ 6234 w 10000"/>
                  <a:gd name="connsiteY22" fmla="*/ 8381 h 9857"/>
                  <a:gd name="connsiteX23" fmla="*/ 6234 w 10000"/>
                  <a:gd name="connsiteY23" fmla="*/ 8286 h 9857"/>
                  <a:gd name="connsiteX24" fmla="*/ 6234 w 10000"/>
                  <a:gd name="connsiteY24" fmla="*/ 8286 h 9857"/>
                  <a:gd name="connsiteX25" fmla="*/ 6364 w 10000"/>
                  <a:gd name="connsiteY25" fmla="*/ 8286 h 9857"/>
                  <a:gd name="connsiteX26" fmla="*/ 6364 w 10000"/>
                  <a:gd name="connsiteY26" fmla="*/ 8286 h 9857"/>
                  <a:gd name="connsiteX27" fmla="*/ 6494 w 10000"/>
                  <a:gd name="connsiteY27" fmla="*/ 8190 h 9857"/>
                  <a:gd name="connsiteX28" fmla="*/ 6494 w 10000"/>
                  <a:gd name="connsiteY28" fmla="*/ 8190 h 9857"/>
                  <a:gd name="connsiteX29" fmla="*/ 6494 w 10000"/>
                  <a:gd name="connsiteY29" fmla="*/ 8190 h 9857"/>
                  <a:gd name="connsiteX30" fmla="*/ 6494 w 10000"/>
                  <a:gd name="connsiteY30" fmla="*/ 8190 h 9857"/>
                  <a:gd name="connsiteX31" fmla="*/ 6623 w 10000"/>
                  <a:gd name="connsiteY31" fmla="*/ 8095 h 9857"/>
                  <a:gd name="connsiteX32" fmla="*/ 6623 w 10000"/>
                  <a:gd name="connsiteY32" fmla="*/ 8095 h 9857"/>
                  <a:gd name="connsiteX33" fmla="*/ 6623 w 10000"/>
                  <a:gd name="connsiteY33" fmla="*/ 8095 h 9857"/>
                  <a:gd name="connsiteX34" fmla="*/ 6623 w 10000"/>
                  <a:gd name="connsiteY34" fmla="*/ 8000 h 9857"/>
                  <a:gd name="connsiteX35" fmla="*/ 6623 w 10000"/>
                  <a:gd name="connsiteY35" fmla="*/ 8000 h 9857"/>
                  <a:gd name="connsiteX36" fmla="*/ 6753 w 10000"/>
                  <a:gd name="connsiteY36" fmla="*/ 8000 h 9857"/>
                  <a:gd name="connsiteX37" fmla="*/ 6753 w 10000"/>
                  <a:gd name="connsiteY37" fmla="*/ 8000 h 9857"/>
                  <a:gd name="connsiteX38" fmla="*/ 6753 w 10000"/>
                  <a:gd name="connsiteY38" fmla="*/ 8000 h 9857"/>
                  <a:gd name="connsiteX39" fmla="*/ 6883 w 10000"/>
                  <a:gd name="connsiteY39" fmla="*/ 7905 h 9857"/>
                  <a:gd name="connsiteX40" fmla="*/ 6883 w 10000"/>
                  <a:gd name="connsiteY40" fmla="*/ 7905 h 9857"/>
                  <a:gd name="connsiteX41" fmla="*/ 6883 w 10000"/>
                  <a:gd name="connsiteY41" fmla="*/ 7810 h 9857"/>
                  <a:gd name="connsiteX42" fmla="*/ 6883 w 10000"/>
                  <a:gd name="connsiteY42" fmla="*/ 7810 h 9857"/>
                  <a:gd name="connsiteX43" fmla="*/ 7013 w 10000"/>
                  <a:gd name="connsiteY43" fmla="*/ 7810 h 9857"/>
                  <a:gd name="connsiteX44" fmla="*/ 7013 w 10000"/>
                  <a:gd name="connsiteY44" fmla="*/ 7810 h 9857"/>
                  <a:gd name="connsiteX45" fmla="*/ 7013 w 10000"/>
                  <a:gd name="connsiteY45" fmla="*/ 7714 h 9857"/>
                  <a:gd name="connsiteX46" fmla="*/ 7143 w 10000"/>
                  <a:gd name="connsiteY46" fmla="*/ 7714 h 9857"/>
                  <a:gd name="connsiteX47" fmla="*/ 7143 w 10000"/>
                  <a:gd name="connsiteY47" fmla="*/ 7714 h 9857"/>
                  <a:gd name="connsiteX48" fmla="*/ 7143 w 10000"/>
                  <a:gd name="connsiteY48" fmla="*/ 7619 h 9857"/>
                  <a:gd name="connsiteX49" fmla="*/ 7143 w 10000"/>
                  <a:gd name="connsiteY49" fmla="*/ 7619 h 9857"/>
                  <a:gd name="connsiteX50" fmla="*/ 7273 w 10000"/>
                  <a:gd name="connsiteY50" fmla="*/ 7619 h 9857"/>
                  <a:gd name="connsiteX51" fmla="*/ 7273 w 10000"/>
                  <a:gd name="connsiteY51" fmla="*/ 7619 h 9857"/>
                  <a:gd name="connsiteX52" fmla="*/ 7273 w 10000"/>
                  <a:gd name="connsiteY52" fmla="*/ 7524 h 9857"/>
                  <a:gd name="connsiteX53" fmla="*/ 7273 w 10000"/>
                  <a:gd name="connsiteY53" fmla="*/ 7524 h 9857"/>
                  <a:gd name="connsiteX54" fmla="*/ 7403 w 10000"/>
                  <a:gd name="connsiteY54" fmla="*/ 7429 h 9857"/>
                  <a:gd name="connsiteX55" fmla="*/ 7403 w 10000"/>
                  <a:gd name="connsiteY55" fmla="*/ 7429 h 9857"/>
                  <a:gd name="connsiteX56" fmla="*/ 7403 w 10000"/>
                  <a:gd name="connsiteY56" fmla="*/ 7429 h 9857"/>
                  <a:gd name="connsiteX57" fmla="*/ 7532 w 10000"/>
                  <a:gd name="connsiteY57" fmla="*/ 7333 h 9857"/>
                  <a:gd name="connsiteX58" fmla="*/ 7532 w 10000"/>
                  <a:gd name="connsiteY58" fmla="*/ 7333 h 9857"/>
                  <a:gd name="connsiteX59" fmla="*/ 7662 w 10000"/>
                  <a:gd name="connsiteY59" fmla="*/ 7238 h 9857"/>
                  <a:gd name="connsiteX60" fmla="*/ 7662 w 10000"/>
                  <a:gd name="connsiteY60" fmla="*/ 7238 h 9857"/>
                  <a:gd name="connsiteX61" fmla="*/ 7792 w 10000"/>
                  <a:gd name="connsiteY61" fmla="*/ 7143 h 9857"/>
                  <a:gd name="connsiteX62" fmla="*/ 7792 w 10000"/>
                  <a:gd name="connsiteY62" fmla="*/ 7143 h 9857"/>
                  <a:gd name="connsiteX63" fmla="*/ 7792 w 10000"/>
                  <a:gd name="connsiteY63" fmla="*/ 7143 h 9857"/>
                  <a:gd name="connsiteX64" fmla="*/ 7792 w 10000"/>
                  <a:gd name="connsiteY64" fmla="*/ 7048 h 9857"/>
                  <a:gd name="connsiteX65" fmla="*/ 7922 w 10000"/>
                  <a:gd name="connsiteY65" fmla="*/ 7048 h 9857"/>
                  <a:gd name="connsiteX66" fmla="*/ 8052 w 10000"/>
                  <a:gd name="connsiteY66" fmla="*/ 6952 h 9857"/>
                  <a:gd name="connsiteX67" fmla="*/ 8052 w 10000"/>
                  <a:gd name="connsiteY67" fmla="*/ 6952 h 9857"/>
                  <a:gd name="connsiteX68" fmla="*/ 8052 w 10000"/>
                  <a:gd name="connsiteY68" fmla="*/ 6857 h 9857"/>
                  <a:gd name="connsiteX69" fmla="*/ 8182 w 10000"/>
                  <a:gd name="connsiteY69" fmla="*/ 6857 h 9857"/>
                  <a:gd name="connsiteX70" fmla="*/ 8182 w 10000"/>
                  <a:gd name="connsiteY70" fmla="*/ 6857 h 9857"/>
                  <a:gd name="connsiteX71" fmla="*/ 8182 w 10000"/>
                  <a:gd name="connsiteY71" fmla="*/ 6762 h 9857"/>
                  <a:gd name="connsiteX72" fmla="*/ 8182 w 10000"/>
                  <a:gd name="connsiteY72" fmla="*/ 6762 h 9857"/>
                  <a:gd name="connsiteX73" fmla="*/ 8571 w 10000"/>
                  <a:gd name="connsiteY73" fmla="*/ 6476 h 9857"/>
                  <a:gd name="connsiteX74" fmla="*/ 8571 w 10000"/>
                  <a:gd name="connsiteY74" fmla="*/ 6476 h 9857"/>
                  <a:gd name="connsiteX75" fmla="*/ 9091 w 10000"/>
                  <a:gd name="connsiteY75" fmla="*/ 6000 h 9857"/>
                  <a:gd name="connsiteX76" fmla="*/ 9221 w 10000"/>
                  <a:gd name="connsiteY76" fmla="*/ 5905 h 9857"/>
                  <a:gd name="connsiteX77" fmla="*/ 9221 w 10000"/>
                  <a:gd name="connsiteY77" fmla="*/ 5905 h 9857"/>
                  <a:gd name="connsiteX78" fmla="*/ 9351 w 10000"/>
                  <a:gd name="connsiteY78" fmla="*/ 5810 h 9857"/>
                  <a:gd name="connsiteX79" fmla="*/ 9351 w 10000"/>
                  <a:gd name="connsiteY79" fmla="*/ 5810 h 9857"/>
                  <a:gd name="connsiteX80" fmla="*/ 9610 w 10000"/>
                  <a:gd name="connsiteY80" fmla="*/ 5619 h 9857"/>
                  <a:gd name="connsiteX81" fmla="*/ 9740 w 10000"/>
                  <a:gd name="connsiteY81" fmla="*/ 5524 h 9857"/>
                  <a:gd name="connsiteX82" fmla="*/ 10000 w 10000"/>
                  <a:gd name="connsiteY82" fmla="*/ 5333 h 9857"/>
                  <a:gd name="connsiteX83" fmla="*/ 10000 w 10000"/>
                  <a:gd name="connsiteY83" fmla="*/ 5333 h 9857"/>
                  <a:gd name="connsiteX84" fmla="*/ 10000 w 10000"/>
                  <a:gd name="connsiteY84" fmla="*/ 5238 h 9857"/>
                  <a:gd name="connsiteX85" fmla="*/ 10000 w 10000"/>
                  <a:gd name="connsiteY85" fmla="*/ 5238 h 9857"/>
                  <a:gd name="connsiteX86" fmla="*/ 5844 w 10000"/>
                  <a:gd name="connsiteY86" fmla="*/ 2095 h 9857"/>
                  <a:gd name="connsiteX87" fmla="*/ 2208 w 10000"/>
                  <a:gd name="connsiteY87" fmla="*/ 0 h 9857"/>
                  <a:gd name="connsiteX88" fmla="*/ 2727 w 10000"/>
                  <a:gd name="connsiteY88" fmla="*/ 2952 h 9857"/>
                  <a:gd name="connsiteX89" fmla="*/ 2338 w 10000"/>
                  <a:gd name="connsiteY89" fmla="*/ 8286 h 9857"/>
                  <a:gd name="connsiteX90" fmla="*/ 0 w 10000"/>
                  <a:gd name="connsiteY90" fmla="*/ 9714 h 9857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597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104 w 10000"/>
                  <a:gd name="connsiteY18" fmla="*/ 8599 h 10000"/>
                  <a:gd name="connsiteX19" fmla="*/ 6104 w 10000"/>
                  <a:gd name="connsiteY19" fmla="*/ 8599 h 10000"/>
                  <a:gd name="connsiteX20" fmla="*/ 6234 w 10000"/>
                  <a:gd name="connsiteY20" fmla="*/ 8503 h 10000"/>
                  <a:gd name="connsiteX21" fmla="*/ 6234 w 10000"/>
                  <a:gd name="connsiteY21" fmla="*/ 8503 h 10000"/>
                  <a:gd name="connsiteX22" fmla="*/ 6234 w 10000"/>
                  <a:gd name="connsiteY22" fmla="*/ 8503 h 10000"/>
                  <a:gd name="connsiteX23" fmla="*/ 6234 w 10000"/>
                  <a:gd name="connsiteY23" fmla="*/ 8406 h 10000"/>
                  <a:gd name="connsiteX24" fmla="*/ 6364 w 10000"/>
                  <a:gd name="connsiteY24" fmla="*/ 8406 h 10000"/>
                  <a:gd name="connsiteX25" fmla="*/ 6364 w 10000"/>
                  <a:gd name="connsiteY25" fmla="*/ 8406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494 w 10000"/>
                  <a:gd name="connsiteY28" fmla="*/ 8309 h 10000"/>
                  <a:gd name="connsiteX29" fmla="*/ 6494 w 10000"/>
                  <a:gd name="connsiteY29" fmla="*/ 8309 h 10000"/>
                  <a:gd name="connsiteX30" fmla="*/ 6623 w 10000"/>
                  <a:gd name="connsiteY30" fmla="*/ 8212 h 10000"/>
                  <a:gd name="connsiteX31" fmla="*/ 6623 w 10000"/>
                  <a:gd name="connsiteY31" fmla="*/ 8212 h 10000"/>
                  <a:gd name="connsiteX32" fmla="*/ 6623 w 10000"/>
                  <a:gd name="connsiteY32" fmla="*/ 8212 h 10000"/>
                  <a:gd name="connsiteX33" fmla="*/ 6623 w 10000"/>
                  <a:gd name="connsiteY33" fmla="*/ 8116 h 10000"/>
                  <a:gd name="connsiteX34" fmla="*/ 6623 w 10000"/>
                  <a:gd name="connsiteY34" fmla="*/ 8116 h 10000"/>
                  <a:gd name="connsiteX35" fmla="*/ 6753 w 10000"/>
                  <a:gd name="connsiteY35" fmla="*/ 8116 h 10000"/>
                  <a:gd name="connsiteX36" fmla="*/ 6753 w 10000"/>
                  <a:gd name="connsiteY36" fmla="*/ 8116 h 10000"/>
                  <a:gd name="connsiteX37" fmla="*/ 6753 w 10000"/>
                  <a:gd name="connsiteY37" fmla="*/ 8116 h 10000"/>
                  <a:gd name="connsiteX38" fmla="*/ 6883 w 10000"/>
                  <a:gd name="connsiteY38" fmla="*/ 8020 h 10000"/>
                  <a:gd name="connsiteX39" fmla="*/ 6883 w 10000"/>
                  <a:gd name="connsiteY39" fmla="*/ 8020 h 10000"/>
                  <a:gd name="connsiteX40" fmla="*/ 6883 w 10000"/>
                  <a:gd name="connsiteY40" fmla="*/ 7923 h 10000"/>
                  <a:gd name="connsiteX41" fmla="*/ 6883 w 10000"/>
                  <a:gd name="connsiteY41" fmla="*/ 7923 h 10000"/>
                  <a:gd name="connsiteX42" fmla="*/ 7013 w 10000"/>
                  <a:gd name="connsiteY42" fmla="*/ 7923 h 10000"/>
                  <a:gd name="connsiteX43" fmla="*/ 7013 w 10000"/>
                  <a:gd name="connsiteY43" fmla="*/ 7923 h 10000"/>
                  <a:gd name="connsiteX44" fmla="*/ 7013 w 10000"/>
                  <a:gd name="connsiteY44" fmla="*/ 7826 h 10000"/>
                  <a:gd name="connsiteX45" fmla="*/ 7143 w 10000"/>
                  <a:gd name="connsiteY45" fmla="*/ 7826 h 10000"/>
                  <a:gd name="connsiteX46" fmla="*/ 7143 w 10000"/>
                  <a:gd name="connsiteY46" fmla="*/ 7826 h 10000"/>
                  <a:gd name="connsiteX47" fmla="*/ 7143 w 10000"/>
                  <a:gd name="connsiteY47" fmla="*/ 7730 h 10000"/>
                  <a:gd name="connsiteX48" fmla="*/ 7143 w 10000"/>
                  <a:gd name="connsiteY48" fmla="*/ 7730 h 10000"/>
                  <a:gd name="connsiteX49" fmla="*/ 7273 w 10000"/>
                  <a:gd name="connsiteY49" fmla="*/ 7730 h 10000"/>
                  <a:gd name="connsiteX50" fmla="*/ 7273 w 10000"/>
                  <a:gd name="connsiteY50" fmla="*/ 7730 h 10000"/>
                  <a:gd name="connsiteX51" fmla="*/ 7273 w 10000"/>
                  <a:gd name="connsiteY51" fmla="*/ 7633 h 10000"/>
                  <a:gd name="connsiteX52" fmla="*/ 7273 w 10000"/>
                  <a:gd name="connsiteY52" fmla="*/ 7633 h 10000"/>
                  <a:gd name="connsiteX53" fmla="*/ 7403 w 10000"/>
                  <a:gd name="connsiteY53" fmla="*/ 7537 h 10000"/>
                  <a:gd name="connsiteX54" fmla="*/ 7403 w 10000"/>
                  <a:gd name="connsiteY54" fmla="*/ 7537 h 10000"/>
                  <a:gd name="connsiteX55" fmla="*/ 7403 w 10000"/>
                  <a:gd name="connsiteY55" fmla="*/ 7537 h 10000"/>
                  <a:gd name="connsiteX56" fmla="*/ 7532 w 10000"/>
                  <a:gd name="connsiteY56" fmla="*/ 7439 h 10000"/>
                  <a:gd name="connsiteX57" fmla="*/ 7532 w 10000"/>
                  <a:gd name="connsiteY57" fmla="*/ 7439 h 10000"/>
                  <a:gd name="connsiteX58" fmla="*/ 7662 w 10000"/>
                  <a:gd name="connsiteY58" fmla="*/ 7343 h 10000"/>
                  <a:gd name="connsiteX59" fmla="*/ 7662 w 10000"/>
                  <a:gd name="connsiteY59" fmla="*/ 7343 h 10000"/>
                  <a:gd name="connsiteX60" fmla="*/ 7792 w 10000"/>
                  <a:gd name="connsiteY60" fmla="*/ 7247 h 10000"/>
                  <a:gd name="connsiteX61" fmla="*/ 7792 w 10000"/>
                  <a:gd name="connsiteY61" fmla="*/ 7247 h 10000"/>
                  <a:gd name="connsiteX62" fmla="*/ 7792 w 10000"/>
                  <a:gd name="connsiteY62" fmla="*/ 7247 h 10000"/>
                  <a:gd name="connsiteX63" fmla="*/ 7792 w 10000"/>
                  <a:gd name="connsiteY63" fmla="*/ 7150 h 10000"/>
                  <a:gd name="connsiteX64" fmla="*/ 7922 w 10000"/>
                  <a:gd name="connsiteY64" fmla="*/ 7150 h 10000"/>
                  <a:gd name="connsiteX65" fmla="*/ 8052 w 10000"/>
                  <a:gd name="connsiteY65" fmla="*/ 7053 h 10000"/>
                  <a:gd name="connsiteX66" fmla="*/ 8052 w 10000"/>
                  <a:gd name="connsiteY66" fmla="*/ 7053 h 10000"/>
                  <a:gd name="connsiteX67" fmla="*/ 8052 w 10000"/>
                  <a:gd name="connsiteY67" fmla="*/ 6956 h 10000"/>
                  <a:gd name="connsiteX68" fmla="*/ 8182 w 10000"/>
                  <a:gd name="connsiteY68" fmla="*/ 6956 h 10000"/>
                  <a:gd name="connsiteX69" fmla="*/ 8182 w 10000"/>
                  <a:gd name="connsiteY69" fmla="*/ 6956 h 10000"/>
                  <a:gd name="connsiteX70" fmla="*/ 8182 w 10000"/>
                  <a:gd name="connsiteY70" fmla="*/ 6860 h 10000"/>
                  <a:gd name="connsiteX71" fmla="*/ 8182 w 10000"/>
                  <a:gd name="connsiteY71" fmla="*/ 6860 h 10000"/>
                  <a:gd name="connsiteX72" fmla="*/ 8571 w 10000"/>
                  <a:gd name="connsiteY72" fmla="*/ 6570 h 10000"/>
                  <a:gd name="connsiteX73" fmla="*/ 8571 w 10000"/>
                  <a:gd name="connsiteY73" fmla="*/ 6570 h 10000"/>
                  <a:gd name="connsiteX74" fmla="*/ 9091 w 10000"/>
                  <a:gd name="connsiteY74" fmla="*/ 6087 h 10000"/>
                  <a:gd name="connsiteX75" fmla="*/ 9221 w 10000"/>
                  <a:gd name="connsiteY75" fmla="*/ 5991 h 10000"/>
                  <a:gd name="connsiteX76" fmla="*/ 9221 w 10000"/>
                  <a:gd name="connsiteY76" fmla="*/ 5991 h 10000"/>
                  <a:gd name="connsiteX77" fmla="*/ 9351 w 10000"/>
                  <a:gd name="connsiteY77" fmla="*/ 5894 h 10000"/>
                  <a:gd name="connsiteX78" fmla="*/ 9351 w 10000"/>
                  <a:gd name="connsiteY78" fmla="*/ 5894 h 10000"/>
                  <a:gd name="connsiteX79" fmla="*/ 9610 w 10000"/>
                  <a:gd name="connsiteY79" fmla="*/ 5701 h 10000"/>
                  <a:gd name="connsiteX80" fmla="*/ 9740 w 10000"/>
                  <a:gd name="connsiteY80" fmla="*/ 5604 h 10000"/>
                  <a:gd name="connsiteX81" fmla="*/ 10000 w 10000"/>
                  <a:gd name="connsiteY81" fmla="*/ 5410 h 10000"/>
                  <a:gd name="connsiteX82" fmla="*/ 10000 w 10000"/>
                  <a:gd name="connsiteY82" fmla="*/ 5410 h 10000"/>
                  <a:gd name="connsiteX83" fmla="*/ 10000 w 10000"/>
                  <a:gd name="connsiteY83" fmla="*/ 5314 h 10000"/>
                  <a:gd name="connsiteX84" fmla="*/ 10000 w 10000"/>
                  <a:gd name="connsiteY84" fmla="*/ 5314 h 10000"/>
                  <a:gd name="connsiteX85" fmla="*/ 5844 w 10000"/>
                  <a:gd name="connsiteY85" fmla="*/ 2125 h 10000"/>
                  <a:gd name="connsiteX86" fmla="*/ 2208 w 10000"/>
                  <a:gd name="connsiteY86" fmla="*/ 0 h 10000"/>
                  <a:gd name="connsiteX87" fmla="*/ 2727 w 10000"/>
                  <a:gd name="connsiteY87" fmla="*/ 2995 h 10000"/>
                  <a:gd name="connsiteX88" fmla="*/ 2338 w 10000"/>
                  <a:gd name="connsiteY88" fmla="*/ 8406 h 10000"/>
                  <a:gd name="connsiteX89" fmla="*/ 0 w 10000"/>
                  <a:gd name="connsiteY8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597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104 w 10000"/>
                  <a:gd name="connsiteY18" fmla="*/ 8599 h 10000"/>
                  <a:gd name="connsiteX19" fmla="*/ 6234 w 10000"/>
                  <a:gd name="connsiteY19" fmla="*/ 8503 h 10000"/>
                  <a:gd name="connsiteX20" fmla="*/ 6234 w 10000"/>
                  <a:gd name="connsiteY20" fmla="*/ 8503 h 10000"/>
                  <a:gd name="connsiteX21" fmla="*/ 6234 w 10000"/>
                  <a:gd name="connsiteY21" fmla="*/ 8503 h 10000"/>
                  <a:gd name="connsiteX22" fmla="*/ 6234 w 10000"/>
                  <a:gd name="connsiteY22" fmla="*/ 8406 h 10000"/>
                  <a:gd name="connsiteX23" fmla="*/ 6364 w 10000"/>
                  <a:gd name="connsiteY23" fmla="*/ 8406 h 10000"/>
                  <a:gd name="connsiteX24" fmla="*/ 6364 w 10000"/>
                  <a:gd name="connsiteY24" fmla="*/ 8406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494 w 10000"/>
                  <a:gd name="connsiteY28" fmla="*/ 8309 h 10000"/>
                  <a:gd name="connsiteX29" fmla="*/ 6623 w 10000"/>
                  <a:gd name="connsiteY29" fmla="*/ 8212 h 10000"/>
                  <a:gd name="connsiteX30" fmla="*/ 6623 w 10000"/>
                  <a:gd name="connsiteY30" fmla="*/ 8212 h 10000"/>
                  <a:gd name="connsiteX31" fmla="*/ 6623 w 10000"/>
                  <a:gd name="connsiteY31" fmla="*/ 8212 h 10000"/>
                  <a:gd name="connsiteX32" fmla="*/ 6623 w 10000"/>
                  <a:gd name="connsiteY32" fmla="*/ 8116 h 10000"/>
                  <a:gd name="connsiteX33" fmla="*/ 6623 w 10000"/>
                  <a:gd name="connsiteY33" fmla="*/ 8116 h 10000"/>
                  <a:gd name="connsiteX34" fmla="*/ 6753 w 10000"/>
                  <a:gd name="connsiteY34" fmla="*/ 8116 h 10000"/>
                  <a:gd name="connsiteX35" fmla="*/ 6753 w 10000"/>
                  <a:gd name="connsiteY35" fmla="*/ 8116 h 10000"/>
                  <a:gd name="connsiteX36" fmla="*/ 6753 w 10000"/>
                  <a:gd name="connsiteY36" fmla="*/ 8116 h 10000"/>
                  <a:gd name="connsiteX37" fmla="*/ 6883 w 10000"/>
                  <a:gd name="connsiteY37" fmla="*/ 8020 h 10000"/>
                  <a:gd name="connsiteX38" fmla="*/ 6883 w 10000"/>
                  <a:gd name="connsiteY38" fmla="*/ 8020 h 10000"/>
                  <a:gd name="connsiteX39" fmla="*/ 6883 w 10000"/>
                  <a:gd name="connsiteY39" fmla="*/ 7923 h 10000"/>
                  <a:gd name="connsiteX40" fmla="*/ 6883 w 10000"/>
                  <a:gd name="connsiteY40" fmla="*/ 7923 h 10000"/>
                  <a:gd name="connsiteX41" fmla="*/ 7013 w 10000"/>
                  <a:gd name="connsiteY41" fmla="*/ 7923 h 10000"/>
                  <a:gd name="connsiteX42" fmla="*/ 7013 w 10000"/>
                  <a:gd name="connsiteY42" fmla="*/ 7923 h 10000"/>
                  <a:gd name="connsiteX43" fmla="*/ 7013 w 10000"/>
                  <a:gd name="connsiteY43" fmla="*/ 7826 h 10000"/>
                  <a:gd name="connsiteX44" fmla="*/ 7143 w 10000"/>
                  <a:gd name="connsiteY44" fmla="*/ 7826 h 10000"/>
                  <a:gd name="connsiteX45" fmla="*/ 7143 w 10000"/>
                  <a:gd name="connsiteY45" fmla="*/ 7826 h 10000"/>
                  <a:gd name="connsiteX46" fmla="*/ 7143 w 10000"/>
                  <a:gd name="connsiteY46" fmla="*/ 7730 h 10000"/>
                  <a:gd name="connsiteX47" fmla="*/ 7143 w 10000"/>
                  <a:gd name="connsiteY47" fmla="*/ 7730 h 10000"/>
                  <a:gd name="connsiteX48" fmla="*/ 7273 w 10000"/>
                  <a:gd name="connsiteY48" fmla="*/ 7730 h 10000"/>
                  <a:gd name="connsiteX49" fmla="*/ 7273 w 10000"/>
                  <a:gd name="connsiteY49" fmla="*/ 7730 h 10000"/>
                  <a:gd name="connsiteX50" fmla="*/ 7273 w 10000"/>
                  <a:gd name="connsiteY50" fmla="*/ 7633 h 10000"/>
                  <a:gd name="connsiteX51" fmla="*/ 7273 w 10000"/>
                  <a:gd name="connsiteY51" fmla="*/ 7633 h 10000"/>
                  <a:gd name="connsiteX52" fmla="*/ 7403 w 10000"/>
                  <a:gd name="connsiteY52" fmla="*/ 7537 h 10000"/>
                  <a:gd name="connsiteX53" fmla="*/ 7403 w 10000"/>
                  <a:gd name="connsiteY53" fmla="*/ 7537 h 10000"/>
                  <a:gd name="connsiteX54" fmla="*/ 7403 w 10000"/>
                  <a:gd name="connsiteY54" fmla="*/ 7537 h 10000"/>
                  <a:gd name="connsiteX55" fmla="*/ 7532 w 10000"/>
                  <a:gd name="connsiteY55" fmla="*/ 7439 h 10000"/>
                  <a:gd name="connsiteX56" fmla="*/ 7532 w 10000"/>
                  <a:gd name="connsiteY56" fmla="*/ 7439 h 10000"/>
                  <a:gd name="connsiteX57" fmla="*/ 7662 w 10000"/>
                  <a:gd name="connsiteY57" fmla="*/ 7343 h 10000"/>
                  <a:gd name="connsiteX58" fmla="*/ 7662 w 10000"/>
                  <a:gd name="connsiteY58" fmla="*/ 7343 h 10000"/>
                  <a:gd name="connsiteX59" fmla="*/ 7792 w 10000"/>
                  <a:gd name="connsiteY59" fmla="*/ 7247 h 10000"/>
                  <a:gd name="connsiteX60" fmla="*/ 7792 w 10000"/>
                  <a:gd name="connsiteY60" fmla="*/ 7247 h 10000"/>
                  <a:gd name="connsiteX61" fmla="*/ 7792 w 10000"/>
                  <a:gd name="connsiteY61" fmla="*/ 7247 h 10000"/>
                  <a:gd name="connsiteX62" fmla="*/ 7792 w 10000"/>
                  <a:gd name="connsiteY62" fmla="*/ 7150 h 10000"/>
                  <a:gd name="connsiteX63" fmla="*/ 7922 w 10000"/>
                  <a:gd name="connsiteY63" fmla="*/ 7150 h 10000"/>
                  <a:gd name="connsiteX64" fmla="*/ 8052 w 10000"/>
                  <a:gd name="connsiteY64" fmla="*/ 7053 h 10000"/>
                  <a:gd name="connsiteX65" fmla="*/ 8052 w 10000"/>
                  <a:gd name="connsiteY65" fmla="*/ 7053 h 10000"/>
                  <a:gd name="connsiteX66" fmla="*/ 8052 w 10000"/>
                  <a:gd name="connsiteY66" fmla="*/ 6956 h 10000"/>
                  <a:gd name="connsiteX67" fmla="*/ 8182 w 10000"/>
                  <a:gd name="connsiteY67" fmla="*/ 6956 h 10000"/>
                  <a:gd name="connsiteX68" fmla="*/ 8182 w 10000"/>
                  <a:gd name="connsiteY68" fmla="*/ 6956 h 10000"/>
                  <a:gd name="connsiteX69" fmla="*/ 8182 w 10000"/>
                  <a:gd name="connsiteY69" fmla="*/ 6860 h 10000"/>
                  <a:gd name="connsiteX70" fmla="*/ 8182 w 10000"/>
                  <a:gd name="connsiteY70" fmla="*/ 6860 h 10000"/>
                  <a:gd name="connsiteX71" fmla="*/ 8571 w 10000"/>
                  <a:gd name="connsiteY71" fmla="*/ 6570 h 10000"/>
                  <a:gd name="connsiteX72" fmla="*/ 8571 w 10000"/>
                  <a:gd name="connsiteY72" fmla="*/ 6570 h 10000"/>
                  <a:gd name="connsiteX73" fmla="*/ 9091 w 10000"/>
                  <a:gd name="connsiteY73" fmla="*/ 6087 h 10000"/>
                  <a:gd name="connsiteX74" fmla="*/ 9221 w 10000"/>
                  <a:gd name="connsiteY74" fmla="*/ 5991 h 10000"/>
                  <a:gd name="connsiteX75" fmla="*/ 9221 w 10000"/>
                  <a:gd name="connsiteY75" fmla="*/ 5991 h 10000"/>
                  <a:gd name="connsiteX76" fmla="*/ 9351 w 10000"/>
                  <a:gd name="connsiteY76" fmla="*/ 5894 h 10000"/>
                  <a:gd name="connsiteX77" fmla="*/ 9351 w 10000"/>
                  <a:gd name="connsiteY77" fmla="*/ 5894 h 10000"/>
                  <a:gd name="connsiteX78" fmla="*/ 9610 w 10000"/>
                  <a:gd name="connsiteY78" fmla="*/ 5701 h 10000"/>
                  <a:gd name="connsiteX79" fmla="*/ 9740 w 10000"/>
                  <a:gd name="connsiteY79" fmla="*/ 5604 h 10000"/>
                  <a:gd name="connsiteX80" fmla="*/ 10000 w 10000"/>
                  <a:gd name="connsiteY80" fmla="*/ 5410 h 10000"/>
                  <a:gd name="connsiteX81" fmla="*/ 10000 w 10000"/>
                  <a:gd name="connsiteY81" fmla="*/ 5410 h 10000"/>
                  <a:gd name="connsiteX82" fmla="*/ 10000 w 10000"/>
                  <a:gd name="connsiteY82" fmla="*/ 5314 h 10000"/>
                  <a:gd name="connsiteX83" fmla="*/ 10000 w 10000"/>
                  <a:gd name="connsiteY83" fmla="*/ 5314 h 10000"/>
                  <a:gd name="connsiteX84" fmla="*/ 5844 w 10000"/>
                  <a:gd name="connsiteY84" fmla="*/ 2125 h 10000"/>
                  <a:gd name="connsiteX85" fmla="*/ 2208 w 10000"/>
                  <a:gd name="connsiteY85" fmla="*/ 0 h 10000"/>
                  <a:gd name="connsiteX86" fmla="*/ 2727 w 10000"/>
                  <a:gd name="connsiteY86" fmla="*/ 2995 h 10000"/>
                  <a:gd name="connsiteX87" fmla="*/ 2338 w 10000"/>
                  <a:gd name="connsiteY87" fmla="*/ 8406 h 10000"/>
                  <a:gd name="connsiteX88" fmla="*/ 0 w 10000"/>
                  <a:gd name="connsiteY8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5974 w 10000"/>
                  <a:gd name="connsiteY13" fmla="*/ 8695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104 w 10000"/>
                  <a:gd name="connsiteY17" fmla="*/ 8599 h 10000"/>
                  <a:gd name="connsiteX18" fmla="*/ 6234 w 10000"/>
                  <a:gd name="connsiteY18" fmla="*/ 8503 h 10000"/>
                  <a:gd name="connsiteX19" fmla="*/ 6234 w 10000"/>
                  <a:gd name="connsiteY19" fmla="*/ 8503 h 10000"/>
                  <a:gd name="connsiteX20" fmla="*/ 6234 w 10000"/>
                  <a:gd name="connsiteY20" fmla="*/ 8503 h 10000"/>
                  <a:gd name="connsiteX21" fmla="*/ 6234 w 10000"/>
                  <a:gd name="connsiteY21" fmla="*/ 8406 h 10000"/>
                  <a:gd name="connsiteX22" fmla="*/ 6364 w 10000"/>
                  <a:gd name="connsiteY22" fmla="*/ 8406 h 10000"/>
                  <a:gd name="connsiteX23" fmla="*/ 6364 w 10000"/>
                  <a:gd name="connsiteY23" fmla="*/ 8406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494 w 10000"/>
                  <a:gd name="connsiteY27" fmla="*/ 8309 h 10000"/>
                  <a:gd name="connsiteX28" fmla="*/ 6623 w 10000"/>
                  <a:gd name="connsiteY28" fmla="*/ 8212 h 10000"/>
                  <a:gd name="connsiteX29" fmla="*/ 6623 w 10000"/>
                  <a:gd name="connsiteY29" fmla="*/ 8212 h 10000"/>
                  <a:gd name="connsiteX30" fmla="*/ 6623 w 10000"/>
                  <a:gd name="connsiteY30" fmla="*/ 8212 h 10000"/>
                  <a:gd name="connsiteX31" fmla="*/ 6623 w 10000"/>
                  <a:gd name="connsiteY31" fmla="*/ 8116 h 10000"/>
                  <a:gd name="connsiteX32" fmla="*/ 6623 w 10000"/>
                  <a:gd name="connsiteY32" fmla="*/ 8116 h 10000"/>
                  <a:gd name="connsiteX33" fmla="*/ 6753 w 10000"/>
                  <a:gd name="connsiteY33" fmla="*/ 8116 h 10000"/>
                  <a:gd name="connsiteX34" fmla="*/ 6753 w 10000"/>
                  <a:gd name="connsiteY34" fmla="*/ 8116 h 10000"/>
                  <a:gd name="connsiteX35" fmla="*/ 6753 w 10000"/>
                  <a:gd name="connsiteY35" fmla="*/ 8116 h 10000"/>
                  <a:gd name="connsiteX36" fmla="*/ 6883 w 10000"/>
                  <a:gd name="connsiteY36" fmla="*/ 8020 h 10000"/>
                  <a:gd name="connsiteX37" fmla="*/ 6883 w 10000"/>
                  <a:gd name="connsiteY37" fmla="*/ 8020 h 10000"/>
                  <a:gd name="connsiteX38" fmla="*/ 6883 w 10000"/>
                  <a:gd name="connsiteY38" fmla="*/ 7923 h 10000"/>
                  <a:gd name="connsiteX39" fmla="*/ 6883 w 10000"/>
                  <a:gd name="connsiteY39" fmla="*/ 7923 h 10000"/>
                  <a:gd name="connsiteX40" fmla="*/ 7013 w 10000"/>
                  <a:gd name="connsiteY40" fmla="*/ 7923 h 10000"/>
                  <a:gd name="connsiteX41" fmla="*/ 7013 w 10000"/>
                  <a:gd name="connsiteY41" fmla="*/ 7923 h 10000"/>
                  <a:gd name="connsiteX42" fmla="*/ 7013 w 10000"/>
                  <a:gd name="connsiteY42" fmla="*/ 7826 h 10000"/>
                  <a:gd name="connsiteX43" fmla="*/ 7143 w 10000"/>
                  <a:gd name="connsiteY43" fmla="*/ 7826 h 10000"/>
                  <a:gd name="connsiteX44" fmla="*/ 7143 w 10000"/>
                  <a:gd name="connsiteY44" fmla="*/ 7826 h 10000"/>
                  <a:gd name="connsiteX45" fmla="*/ 7143 w 10000"/>
                  <a:gd name="connsiteY45" fmla="*/ 7730 h 10000"/>
                  <a:gd name="connsiteX46" fmla="*/ 7143 w 10000"/>
                  <a:gd name="connsiteY46" fmla="*/ 7730 h 10000"/>
                  <a:gd name="connsiteX47" fmla="*/ 7273 w 10000"/>
                  <a:gd name="connsiteY47" fmla="*/ 7730 h 10000"/>
                  <a:gd name="connsiteX48" fmla="*/ 7273 w 10000"/>
                  <a:gd name="connsiteY48" fmla="*/ 7730 h 10000"/>
                  <a:gd name="connsiteX49" fmla="*/ 7273 w 10000"/>
                  <a:gd name="connsiteY49" fmla="*/ 7633 h 10000"/>
                  <a:gd name="connsiteX50" fmla="*/ 7273 w 10000"/>
                  <a:gd name="connsiteY50" fmla="*/ 7633 h 10000"/>
                  <a:gd name="connsiteX51" fmla="*/ 7403 w 10000"/>
                  <a:gd name="connsiteY51" fmla="*/ 7537 h 10000"/>
                  <a:gd name="connsiteX52" fmla="*/ 7403 w 10000"/>
                  <a:gd name="connsiteY52" fmla="*/ 7537 h 10000"/>
                  <a:gd name="connsiteX53" fmla="*/ 7403 w 10000"/>
                  <a:gd name="connsiteY53" fmla="*/ 7537 h 10000"/>
                  <a:gd name="connsiteX54" fmla="*/ 7532 w 10000"/>
                  <a:gd name="connsiteY54" fmla="*/ 7439 h 10000"/>
                  <a:gd name="connsiteX55" fmla="*/ 7532 w 10000"/>
                  <a:gd name="connsiteY55" fmla="*/ 7439 h 10000"/>
                  <a:gd name="connsiteX56" fmla="*/ 7662 w 10000"/>
                  <a:gd name="connsiteY56" fmla="*/ 7343 h 10000"/>
                  <a:gd name="connsiteX57" fmla="*/ 7662 w 10000"/>
                  <a:gd name="connsiteY57" fmla="*/ 7343 h 10000"/>
                  <a:gd name="connsiteX58" fmla="*/ 7792 w 10000"/>
                  <a:gd name="connsiteY58" fmla="*/ 7247 h 10000"/>
                  <a:gd name="connsiteX59" fmla="*/ 7792 w 10000"/>
                  <a:gd name="connsiteY59" fmla="*/ 7247 h 10000"/>
                  <a:gd name="connsiteX60" fmla="*/ 7792 w 10000"/>
                  <a:gd name="connsiteY60" fmla="*/ 7247 h 10000"/>
                  <a:gd name="connsiteX61" fmla="*/ 7792 w 10000"/>
                  <a:gd name="connsiteY61" fmla="*/ 7150 h 10000"/>
                  <a:gd name="connsiteX62" fmla="*/ 7922 w 10000"/>
                  <a:gd name="connsiteY62" fmla="*/ 7150 h 10000"/>
                  <a:gd name="connsiteX63" fmla="*/ 8052 w 10000"/>
                  <a:gd name="connsiteY63" fmla="*/ 7053 h 10000"/>
                  <a:gd name="connsiteX64" fmla="*/ 8052 w 10000"/>
                  <a:gd name="connsiteY64" fmla="*/ 7053 h 10000"/>
                  <a:gd name="connsiteX65" fmla="*/ 8052 w 10000"/>
                  <a:gd name="connsiteY65" fmla="*/ 6956 h 10000"/>
                  <a:gd name="connsiteX66" fmla="*/ 8182 w 10000"/>
                  <a:gd name="connsiteY66" fmla="*/ 6956 h 10000"/>
                  <a:gd name="connsiteX67" fmla="*/ 8182 w 10000"/>
                  <a:gd name="connsiteY67" fmla="*/ 6956 h 10000"/>
                  <a:gd name="connsiteX68" fmla="*/ 8182 w 10000"/>
                  <a:gd name="connsiteY68" fmla="*/ 6860 h 10000"/>
                  <a:gd name="connsiteX69" fmla="*/ 8182 w 10000"/>
                  <a:gd name="connsiteY69" fmla="*/ 6860 h 10000"/>
                  <a:gd name="connsiteX70" fmla="*/ 8571 w 10000"/>
                  <a:gd name="connsiteY70" fmla="*/ 6570 h 10000"/>
                  <a:gd name="connsiteX71" fmla="*/ 8571 w 10000"/>
                  <a:gd name="connsiteY71" fmla="*/ 6570 h 10000"/>
                  <a:gd name="connsiteX72" fmla="*/ 9091 w 10000"/>
                  <a:gd name="connsiteY72" fmla="*/ 6087 h 10000"/>
                  <a:gd name="connsiteX73" fmla="*/ 9221 w 10000"/>
                  <a:gd name="connsiteY73" fmla="*/ 5991 h 10000"/>
                  <a:gd name="connsiteX74" fmla="*/ 9221 w 10000"/>
                  <a:gd name="connsiteY74" fmla="*/ 5991 h 10000"/>
                  <a:gd name="connsiteX75" fmla="*/ 9351 w 10000"/>
                  <a:gd name="connsiteY75" fmla="*/ 5894 h 10000"/>
                  <a:gd name="connsiteX76" fmla="*/ 9351 w 10000"/>
                  <a:gd name="connsiteY76" fmla="*/ 5894 h 10000"/>
                  <a:gd name="connsiteX77" fmla="*/ 9610 w 10000"/>
                  <a:gd name="connsiteY77" fmla="*/ 5701 h 10000"/>
                  <a:gd name="connsiteX78" fmla="*/ 9740 w 10000"/>
                  <a:gd name="connsiteY78" fmla="*/ 5604 h 10000"/>
                  <a:gd name="connsiteX79" fmla="*/ 10000 w 10000"/>
                  <a:gd name="connsiteY79" fmla="*/ 5410 h 10000"/>
                  <a:gd name="connsiteX80" fmla="*/ 10000 w 10000"/>
                  <a:gd name="connsiteY80" fmla="*/ 5410 h 10000"/>
                  <a:gd name="connsiteX81" fmla="*/ 10000 w 10000"/>
                  <a:gd name="connsiteY81" fmla="*/ 5314 h 10000"/>
                  <a:gd name="connsiteX82" fmla="*/ 10000 w 10000"/>
                  <a:gd name="connsiteY82" fmla="*/ 5314 h 10000"/>
                  <a:gd name="connsiteX83" fmla="*/ 5844 w 10000"/>
                  <a:gd name="connsiteY83" fmla="*/ 2125 h 10000"/>
                  <a:gd name="connsiteX84" fmla="*/ 2208 w 10000"/>
                  <a:gd name="connsiteY84" fmla="*/ 0 h 10000"/>
                  <a:gd name="connsiteX85" fmla="*/ 2727 w 10000"/>
                  <a:gd name="connsiteY85" fmla="*/ 2995 h 10000"/>
                  <a:gd name="connsiteX86" fmla="*/ 2338 w 10000"/>
                  <a:gd name="connsiteY86" fmla="*/ 8406 h 10000"/>
                  <a:gd name="connsiteX87" fmla="*/ 0 w 10000"/>
                  <a:gd name="connsiteY8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844 w 10000"/>
                  <a:gd name="connsiteY9" fmla="*/ 8793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5974 w 10000"/>
                  <a:gd name="connsiteY12" fmla="*/ 8695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104 w 10000"/>
                  <a:gd name="connsiteY16" fmla="*/ 8599 h 10000"/>
                  <a:gd name="connsiteX17" fmla="*/ 6234 w 10000"/>
                  <a:gd name="connsiteY17" fmla="*/ 8503 h 10000"/>
                  <a:gd name="connsiteX18" fmla="*/ 6234 w 10000"/>
                  <a:gd name="connsiteY18" fmla="*/ 8503 h 10000"/>
                  <a:gd name="connsiteX19" fmla="*/ 6234 w 10000"/>
                  <a:gd name="connsiteY19" fmla="*/ 8503 h 10000"/>
                  <a:gd name="connsiteX20" fmla="*/ 6234 w 10000"/>
                  <a:gd name="connsiteY20" fmla="*/ 8406 h 10000"/>
                  <a:gd name="connsiteX21" fmla="*/ 6364 w 10000"/>
                  <a:gd name="connsiteY21" fmla="*/ 8406 h 10000"/>
                  <a:gd name="connsiteX22" fmla="*/ 6364 w 10000"/>
                  <a:gd name="connsiteY22" fmla="*/ 8406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494 w 10000"/>
                  <a:gd name="connsiteY26" fmla="*/ 8309 h 10000"/>
                  <a:gd name="connsiteX27" fmla="*/ 6623 w 10000"/>
                  <a:gd name="connsiteY27" fmla="*/ 8212 h 10000"/>
                  <a:gd name="connsiteX28" fmla="*/ 6623 w 10000"/>
                  <a:gd name="connsiteY28" fmla="*/ 8212 h 10000"/>
                  <a:gd name="connsiteX29" fmla="*/ 6623 w 10000"/>
                  <a:gd name="connsiteY29" fmla="*/ 8212 h 10000"/>
                  <a:gd name="connsiteX30" fmla="*/ 6623 w 10000"/>
                  <a:gd name="connsiteY30" fmla="*/ 8116 h 10000"/>
                  <a:gd name="connsiteX31" fmla="*/ 6623 w 10000"/>
                  <a:gd name="connsiteY31" fmla="*/ 8116 h 10000"/>
                  <a:gd name="connsiteX32" fmla="*/ 6753 w 10000"/>
                  <a:gd name="connsiteY32" fmla="*/ 8116 h 10000"/>
                  <a:gd name="connsiteX33" fmla="*/ 6753 w 10000"/>
                  <a:gd name="connsiteY33" fmla="*/ 8116 h 10000"/>
                  <a:gd name="connsiteX34" fmla="*/ 6753 w 10000"/>
                  <a:gd name="connsiteY34" fmla="*/ 8116 h 10000"/>
                  <a:gd name="connsiteX35" fmla="*/ 6883 w 10000"/>
                  <a:gd name="connsiteY35" fmla="*/ 8020 h 10000"/>
                  <a:gd name="connsiteX36" fmla="*/ 6883 w 10000"/>
                  <a:gd name="connsiteY36" fmla="*/ 8020 h 10000"/>
                  <a:gd name="connsiteX37" fmla="*/ 6883 w 10000"/>
                  <a:gd name="connsiteY37" fmla="*/ 7923 h 10000"/>
                  <a:gd name="connsiteX38" fmla="*/ 6883 w 10000"/>
                  <a:gd name="connsiteY38" fmla="*/ 7923 h 10000"/>
                  <a:gd name="connsiteX39" fmla="*/ 7013 w 10000"/>
                  <a:gd name="connsiteY39" fmla="*/ 7923 h 10000"/>
                  <a:gd name="connsiteX40" fmla="*/ 7013 w 10000"/>
                  <a:gd name="connsiteY40" fmla="*/ 7923 h 10000"/>
                  <a:gd name="connsiteX41" fmla="*/ 7013 w 10000"/>
                  <a:gd name="connsiteY41" fmla="*/ 7826 h 10000"/>
                  <a:gd name="connsiteX42" fmla="*/ 7143 w 10000"/>
                  <a:gd name="connsiteY42" fmla="*/ 7826 h 10000"/>
                  <a:gd name="connsiteX43" fmla="*/ 7143 w 10000"/>
                  <a:gd name="connsiteY43" fmla="*/ 7826 h 10000"/>
                  <a:gd name="connsiteX44" fmla="*/ 7143 w 10000"/>
                  <a:gd name="connsiteY44" fmla="*/ 7730 h 10000"/>
                  <a:gd name="connsiteX45" fmla="*/ 7143 w 10000"/>
                  <a:gd name="connsiteY45" fmla="*/ 7730 h 10000"/>
                  <a:gd name="connsiteX46" fmla="*/ 7273 w 10000"/>
                  <a:gd name="connsiteY46" fmla="*/ 7730 h 10000"/>
                  <a:gd name="connsiteX47" fmla="*/ 7273 w 10000"/>
                  <a:gd name="connsiteY47" fmla="*/ 7730 h 10000"/>
                  <a:gd name="connsiteX48" fmla="*/ 7273 w 10000"/>
                  <a:gd name="connsiteY48" fmla="*/ 7633 h 10000"/>
                  <a:gd name="connsiteX49" fmla="*/ 7273 w 10000"/>
                  <a:gd name="connsiteY49" fmla="*/ 7633 h 10000"/>
                  <a:gd name="connsiteX50" fmla="*/ 7403 w 10000"/>
                  <a:gd name="connsiteY50" fmla="*/ 7537 h 10000"/>
                  <a:gd name="connsiteX51" fmla="*/ 7403 w 10000"/>
                  <a:gd name="connsiteY51" fmla="*/ 7537 h 10000"/>
                  <a:gd name="connsiteX52" fmla="*/ 7403 w 10000"/>
                  <a:gd name="connsiteY52" fmla="*/ 7537 h 10000"/>
                  <a:gd name="connsiteX53" fmla="*/ 7532 w 10000"/>
                  <a:gd name="connsiteY53" fmla="*/ 7439 h 10000"/>
                  <a:gd name="connsiteX54" fmla="*/ 7532 w 10000"/>
                  <a:gd name="connsiteY54" fmla="*/ 7439 h 10000"/>
                  <a:gd name="connsiteX55" fmla="*/ 7662 w 10000"/>
                  <a:gd name="connsiteY55" fmla="*/ 7343 h 10000"/>
                  <a:gd name="connsiteX56" fmla="*/ 7662 w 10000"/>
                  <a:gd name="connsiteY56" fmla="*/ 7343 h 10000"/>
                  <a:gd name="connsiteX57" fmla="*/ 7792 w 10000"/>
                  <a:gd name="connsiteY57" fmla="*/ 7247 h 10000"/>
                  <a:gd name="connsiteX58" fmla="*/ 7792 w 10000"/>
                  <a:gd name="connsiteY58" fmla="*/ 7247 h 10000"/>
                  <a:gd name="connsiteX59" fmla="*/ 7792 w 10000"/>
                  <a:gd name="connsiteY59" fmla="*/ 7247 h 10000"/>
                  <a:gd name="connsiteX60" fmla="*/ 7792 w 10000"/>
                  <a:gd name="connsiteY60" fmla="*/ 7150 h 10000"/>
                  <a:gd name="connsiteX61" fmla="*/ 7922 w 10000"/>
                  <a:gd name="connsiteY61" fmla="*/ 7150 h 10000"/>
                  <a:gd name="connsiteX62" fmla="*/ 8052 w 10000"/>
                  <a:gd name="connsiteY62" fmla="*/ 7053 h 10000"/>
                  <a:gd name="connsiteX63" fmla="*/ 8052 w 10000"/>
                  <a:gd name="connsiteY63" fmla="*/ 7053 h 10000"/>
                  <a:gd name="connsiteX64" fmla="*/ 8052 w 10000"/>
                  <a:gd name="connsiteY64" fmla="*/ 6956 h 10000"/>
                  <a:gd name="connsiteX65" fmla="*/ 8182 w 10000"/>
                  <a:gd name="connsiteY65" fmla="*/ 6956 h 10000"/>
                  <a:gd name="connsiteX66" fmla="*/ 8182 w 10000"/>
                  <a:gd name="connsiteY66" fmla="*/ 6956 h 10000"/>
                  <a:gd name="connsiteX67" fmla="*/ 8182 w 10000"/>
                  <a:gd name="connsiteY67" fmla="*/ 6860 h 10000"/>
                  <a:gd name="connsiteX68" fmla="*/ 8182 w 10000"/>
                  <a:gd name="connsiteY68" fmla="*/ 6860 h 10000"/>
                  <a:gd name="connsiteX69" fmla="*/ 8571 w 10000"/>
                  <a:gd name="connsiteY69" fmla="*/ 6570 h 10000"/>
                  <a:gd name="connsiteX70" fmla="*/ 8571 w 10000"/>
                  <a:gd name="connsiteY70" fmla="*/ 6570 h 10000"/>
                  <a:gd name="connsiteX71" fmla="*/ 9091 w 10000"/>
                  <a:gd name="connsiteY71" fmla="*/ 6087 h 10000"/>
                  <a:gd name="connsiteX72" fmla="*/ 9221 w 10000"/>
                  <a:gd name="connsiteY72" fmla="*/ 5991 h 10000"/>
                  <a:gd name="connsiteX73" fmla="*/ 9221 w 10000"/>
                  <a:gd name="connsiteY73" fmla="*/ 5991 h 10000"/>
                  <a:gd name="connsiteX74" fmla="*/ 9351 w 10000"/>
                  <a:gd name="connsiteY74" fmla="*/ 5894 h 10000"/>
                  <a:gd name="connsiteX75" fmla="*/ 9351 w 10000"/>
                  <a:gd name="connsiteY75" fmla="*/ 5894 h 10000"/>
                  <a:gd name="connsiteX76" fmla="*/ 9610 w 10000"/>
                  <a:gd name="connsiteY76" fmla="*/ 5701 h 10000"/>
                  <a:gd name="connsiteX77" fmla="*/ 9740 w 10000"/>
                  <a:gd name="connsiteY77" fmla="*/ 5604 h 10000"/>
                  <a:gd name="connsiteX78" fmla="*/ 10000 w 10000"/>
                  <a:gd name="connsiteY78" fmla="*/ 5410 h 10000"/>
                  <a:gd name="connsiteX79" fmla="*/ 10000 w 10000"/>
                  <a:gd name="connsiteY79" fmla="*/ 5410 h 10000"/>
                  <a:gd name="connsiteX80" fmla="*/ 10000 w 10000"/>
                  <a:gd name="connsiteY80" fmla="*/ 5314 h 10000"/>
                  <a:gd name="connsiteX81" fmla="*/ 10000 w 10000"/>
                  <a:gd name="connsiteY81" fmla="*/ 5314 h 10000"/>
                  <a:gd name="connsiteX82" fmla="*/ 5844 w 10000"/>
                  <a:gd name="connsiteY82" fmla="*/ 2125 h 10000"/>
                  <a:gd name="connsiteX83" fmla="*/ 2208 w 10000"/>
                  <a:gd name="connsiteY83" fmla="*/ 0 h 10000"/>
                  <a:gd name="connsiteX84" fmla="*/ 2727 w 10000"/>
                  <a:gd name="connsiteY84" fmla="*/ 2995 h 10000"/>
                  <a:gd name="connsiteX85" fmla="*/ 2338 w 10000"/>
                  <a:gd name="connsiteY85" fmla="*/ 8406 h 10000"/>
                  <a:gd name="connsiteX86" fmla="*/ 0 w 10000"/>
                  <a:gd name="connsiteY8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71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844 w 10000"/>
                  <a:gd name="connsiteY8" fmla="*/ 8793 h 10000"/>
                  <a:gd name="connsiteX9" fmla="*/ 5974 w 10000"/>
                  <a:gd name="connsiteY9" fmla="*/ 8695 h 10000"/>
                  <a:gd name="connsiteX10" fmla="*/ 5974 w 10000"/>
                  <a:gd name="connsiteY10" fmla="*/ 8695 h 10000"/>
                  <a:gd name="connsiteX11" fmla="*/ 5974 w 10000"/>
                  <a:gd name="connsiteY11" fmla="*/ 8695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104 w 10000"/>
                  <a:gd name="connsiteY15" fmla="*/ 8599 h 10000"/>
                  <a:gd name="connsiteX16" fmla="*/ 6234 w 10000"/>
                  <a:gd name="connsiteY16" fmla="*/ 8503 h 10000"/>
                  <a:gd name="connsiteX17" fmla="*/ 6234 w 10000"/>
                  <a:gd name="connsiteY17" fmla="*/ 8503 h 10000"/>
                  <a:gd name="connsiteX18" fmla="*/ 6234 w 10000"/>
                  <a:gd name="connsiteY18" fmla="*/ 8503 h 10000"/>
                  <a:gd name="connsiteX19" fmla="*/ 6234 w 10000"/>
                  <a:gd name="connsiteY19" fmla="*/ 8406 h 10000"/>
                  <a:gd name="connsiteX20" fmla="*/ 6364 w 10000"/>
                  <a:gd name="connsiteY20" fmla="*/ 8406 h 10000"/>
                  <a:gd name="connsiteX21" fmla="*/ 6364 w 10000"/>
                  <a:gd name="connsiteY21" fmla="*/ 8406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494 w 10000"/>
                  <a:gd name="connsiteY25" fmla="*/ 8309 h 10000"/>
                  <a:gd name="connsiteX26" fmla="*/ 6623 w 10000"/>
                  <a:gd name="connsiteY26" fmla="*/ 8212 h 10000"/>
                  <a:gd name="connsiteX27" fmla="*/ 6623 w 10000"/>
                  <a:gd name="connsiteY27" fmla="*/ 8212 h 10000"/>
                  <a:gd name="connsiteX28" fmla="*/ 6623 w 10000"/>
                  <a:gd name="connsiteY28" fmla="*/ 8212 h 10000"/>
                  <a:gd name="connsiteX29" fmla="*/ 6623 w 10000"/>
                  <a:gd name="connsiteY29" fmla="*/ 8116 h 10000"/>
                  <a:gd name="connsiteX30" fmla="*/ 6623 w 10000"/>
                  <a:gd name="connsiteY30" fmla="*/ 8116 h 10000"/>
                  <a:gd name="connsiteX31" fmla="*/ 6753 w 10000"/>
                  <a:gd name="connsiteY31" fmla="*/ 8116 h 10000"/>
                  <a:gd name="connsiteX32" fmla="*/ 6753 w 10000"/>
                  <a:gd name="connsiteY32" fmla="*/ 8116 h 10000"/>
                  <a:gd name="connsiteX33" fmla="*/ 6753 w 10000"/>
                  <a:gd name="connsiteY33" fmla="*/ 8116 h 10000"/>
                  <a:gd name="connsiteX34" fmla="*/ 6883 w 10000"/>
                  <a:gd name="connsiteY34" fmla="*/ 8020 h 10000"/>
                  <a:gd name="connsiteX35" fmla="*/ 6883 w 10000"/>
                  <a:gd name="connsiteY35" fmla="*/ 8020 h 10000"/>
                  <a:gd name="connsiteX36" fmla="*/ 6883 w 10000"/>
                  <a:gd name="connsiteY36" fmla="*/ 7923 h 10000"/>
                  <a:gd name="connsiteX37" fmla="*/ 6883 w 10000"/>
                  <a:gd name="connsiteY37" fmla="*/ 7923 h 10000"/>
                  <a:gd name="connsiteX38" fmla="*/ 7013 w 10000"/>
                  <a:gd name="connsiteY38" fmla="*/ 7923 h 10000"/>
                  <a:gd name="connsiteX39" fmla="*/ 7013 w 10000"/>
                  <a:gd name="connsiteY39" fmla="*/ 7923 h 10000"/>
                  <a:gd name="connsiteX40" fmla="*/ 7013 w 10000"/>
                  <a:gd name="connsiteY40" fmla="*/ 7826 h 10000"/>
                  <a:gd name="connsiteX41" fmla="*/ 7143 w 10000"/>
                  <a:gd name="connsiteY41" fmla="*/ 7826 h 10000"/>
                  <a:gd name="connsiteX42" fmla="*/ 7143 w 10000"/>
                  <a:gd name="connsiteY42" fmla="*/ 7826 h 10000"/>
                  <a:gd name="connsiteX43" fmla="*/ 7143 w 10000"/>
                  <a:gd name="connsiteY43" fmla="*/ 7730 h 10000"/>
                  <a:gd name="connsiteX44" fmla="*/ 7143 w 10000"/>
                  <a:gd name="connsiteY44" fmla="*/ 7730 h 10000"/>
                  <a:gd name="connsiteX45" fmla="*/ 7273 w 10000"/>
                  <a:gd name="connsiteY45" fmla="*/ 7730 h 10000"/>
                  <a:gd name="connsiteX46" fmla="*/ 7273 w 10000"/>
                  <a:gd name="connsiteY46" fmla="*/ 7730 h 10000"/>
                  <a:gd name="connsiteX47" fmla="*/ 7273 w 10000"/>
                  <a:gd name="connsiteY47" fmla="*/ 7633 h 10000"/>
                  <a:gd name="connsiteX48" fmla="*/ 7273 w 10000"/>
                  <a:gd name="connsiteY48" fmla="*/ 7633 h 10000"/>
                  <a:gd name="connsiteX49" fmla="*/ 7403 w 10000"/>
                  <a:gd name="connsiteY49" fmla="*/ 7537 h 10000"/>
                  <a:gd name="connsiteX50" fmla="*/ 7403 w 10000"/>
                  <a:gd name="connsiteY50" fmla="*/ 7537 h 10000"/>
                  <a:gd name="connsiteX51" fmla="*/ 7403 w 10000"/>
                  <a:gd name="connsiteY51" fmla="*/ 7537 h 10000"/>
                  <a:gd name="connsiteX52" fmla="*/ 7532 w 10000"/>
                  <a:gd name="connsiteY52" fmla="*/ 7439 h 10000"/>
                  <a:gd name="connsiteX53" fmla="*/ 7532 w 10000"/>
                  <a:gd name="connsiteY53" fmla="*/ 7439 h 10000"/>
                  <a:gd name="connsiteX54" fmla="*/ 7662 w 10000"/>
                  <a:gd name="connsiteY54" fmla="*/ 7343 h 10000"/>
                  <a:gd name="connsiteX55" fmla="*/ 7662 w 10000"/>
                  <a:gd name="connsiteY55" fmla="*/ 7343 h 10000"/>
                  <a:gd name="connsiteX56" fmla="*/ 7792 w 10000"/>
                  <a:gd name="connsiteY56" fmla="*/ 7247 h 10000"/>
                  <a:gd name="connsiteX57" fmla="*/ 7792 w 10000"/>
                  <a:gd name="connsiteY57" fmla="*/ 7247 h 10000"/>
                  <a:gd name="connsiteX58" fmla="*/ 7792 w 10000"/>
                  <a:gd name="connsiteY58" fmla="*/ 7247 h 10000"/>
                  <a:gd name="connsiteX59" fmla="*/ 7792 w 10000"/>
                  <a:gd name="connsiteY59" fmla="*/ 7150 h 10000"/>
                  <a:gd name="connsiteX60" fmla="*/ 7922 w 10000"/>
                  <a:gd name="connsiteY60" fmla="*/ 7150 h 10000"/>
                  <a:gd name="connsiteX61" fmla="*/ 8052 w 10000"/>
                  <a:gd name="connsiteY61" fmla="*/ 7053 h 10000"/>
                  <a:gd name="connsiteX62" fmla="*/ 8052 w 10000"/>
                  <a:gd name="connsiteY62" fmla="*/ 7053 h 10000"/>
                  <a:gd name="connsiteX63" fmla="*/ 8052 w 10000"/>
                  <a:gd name="connsiteY63" fmla="*/ 6956 h 10000"/>
                  <a:gd name="connsiteX64" fmla="*/ 8182 w 10000"/>
                  <a:gd name="connsiteY64" fmla="*/ 6956 h 10000"/>
                  <a:gd name="connsiteX65" fmla="*/ 8182 w 10000"/>
                  <a:gd name="connsiteY65" fmla="*/ 6956 h 10000"/>
                  <a:gd name="connsiteX66" fmla="*/ 8182 w 10000"/>
                  <a:gd name="connsiteY66" fmla="*/ 6860 h 10000"/>
                  <a:gd name="connsiteX67" fmla="*/ 8182 w 10000"/>
                  <a:gd name="connsiteY67" fmla="*/ 6860 h 10000"/>
                  <a:gd name="connsiteX68" fmla="*/ 8571 w 10000"/>
                  <a:gd name="connsiteY68" fmla="*/ 6570 h 10000"/>
                  <a:gd name="connsiteX69" fmla="*/ 8571 w 10000"/>
                  <a:gd name="connsiteY69" fmla="*/ 6570 h 10000"/>
                  <a:gd name="connsiteX70" fmla="*/ 9091 w 10000"/>
                  <a:gd name="connsiteY70" fmla="*/ 6087 h 10000"/>
                  <a:gd name="connsiteX71" fmla="*/ 9221 w 10000"/>
                  <a:gd name="connsiteY71" fmla="*/ 5991 h 10000"/>
                  <a:gd name="connsiteX72" fmla="*/ 9221 w 10000"/>
                  <a:gd name="connsiteY72" fmla="*/ 5991 h 10000"/>
                  <a:gd name="connsiteX73" fmla="*/ 9351 w 10000"/>
                  <a:gd name="connsiteY73" fmla="*/ 5894 h 10000"/>
                  <a:gd name="connsiteX74" fmla="*/ 9351 w 10000"/>
                  <a:gd name="connsiteY74" fmla="*/ 5894 h 10000"/>
                  <a:gd name="connsiteX75" fmla="*/ 9610 w 10000"/>
                  <a:gd name="connsiteY75" fmla="*/ 5701 h 10000"/>
                  <a:gd name="connsiteX76" fmla="*/ 9740 w 10000"/>
                  <a:gd name="connsiteY76" fmla="*/ 5604 h 10000"/>
                  <a:gd name="connsiteX77" fmla="*/ 10000 w 10000"/>
                  <a:gd name="connsiteY77" fmla="*/ 5410 h 10000"/>
                  <a:gd name="connsiteX78" fmla="*/ 10000 w 10000"/>
                  <a:gd name="connsiteY78" fmla="*/ 5410 h 10000"/>
                  <a:gd name="connsiteX79" fmla="*/ 10000 w 10000"/>
                  <a:gd name="connsiteY79" fmla="*/ 5314 h 10000"/>
                  <a:gd name="connsiteX80" fmla="*/ 10000 w 10000"/>
                  <a:gd name="connsiteY80" fmla="*/ 5314 h 10000"/>
                  <a:gd name="connsiteX81" fmla="*/ 5844 w 10000"/>
                  <a:gd name="connsiteY81" fmla="*/ 2125 h 10000"/>
                  <a:gd name="connsiteX82" fmla="*/ 2208 w 10000"/>
                  <a:gd name="connsiteY82" fmla="*/ 0 h 10000"/>
                  <a:gd name="connsiteX83" fmla="*/ 2727 w 10000"/>
                  <a:gd name="connsiteY83" fmla="*/ 2995 h 10000"/>
                  <a:gd name="connsiteX84" fmla="*/ 2338 w 10000"/>
                  <a:gd name="connsiteY84" fmla="*/ 8406 h 10000"/>
                  <a:gd name="connsiteX85" fmla="*/ 0 w 10000"/>
                  <a:gd name="connsiteY8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844 w 10000"/>
                  <a:gd name="connsiteY7" fmla="*/ 8793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5974 w 10000"/>
                  <a:gd name="connsiteY10" fmla="*/ 8695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104 w 10000"/>
                  <a:gd name="connsiteY14" fmla="*/ 8599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503 h 10000"/>
                  <a:gd name="connsiteX18" fmla="*/ 6234 w 10000"/>
                  <a:gd name="connsiteY18" fmla="*/ 8406 h 10000"/>
                  <a:gd name="connsiteX19" fmla="*/ 6364 w 10000"/>
                  <a:gd name="connsiteY19" fmla="*/ 8406 h 10000"/>
                  <a:gd name="connsiteX20" fmla="*/ 6364 w 10000"/>
                  <a:gd name="connsiteY20" fmla="*/ 8406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494 w 10000"/>
                  <a:gd name="connsiteY24" fmla="*/ 8309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212 h 10000"/>
                  <a:gd name="connsiteX28" fmla="*/ 6623 w 10000"/>
                  <a:gd name="connsiteY28" fmla="*/ 8116 h 10000"/>
                  <a:gd name="connsiteX29" fmla="*/ 662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753 w 10000"/>
                  <a:gd name="connsiteY32" fmla="*/ 8116 h 10000"/>
                  <a:gd name="connsiteX33" fmla="*/ 6883 w 10000"/>
                  <a:gd name="connsiteY33" fmla="*/ 8020 h 10000"/>
                  <a:gd name="connsiteX34" fmla="*/ 6883 w 10000"/>
                  <a:gd name="connsiteY34" fmla="*/ 8020 h 10000"/>
                  <a:gd name="connsiteX35" fmla="*/ 6883 w 10000"/>
                  <a:gd name="connsiteY35" fmla="*/ 7923 h 10000"/>
                  <a:gd name="connsiteX36" fmla="*/ 688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923 h 10000"/>
                  <a:gd name="connsiteX39" fmla="*/ 701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826 h 10000"/>
                  <a:gd name="connsiteX42" fmla="*/ 7143 w 10000"/>
                  <a:gd name="connsiteY42" fmla="*/ 7730 h 10000"/>
                  <a:gd name="connsiteX43" fmla="*/ 714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730 h 10000"/>
                  <a:gd name="connsiteX46" fmla="*/ 7273 w 10000"/>
                  <a:gd name="connsiteY46" fmla="*/ 7633 h 10000"/>
                  <a:gd name="connsiteX47" fmla="*/ 7273 w 10000"/>
                  <a:gd name="connsiteY47" fmla="*/ 7633 h 10000"/>
                  <a:gd name="connsiteX48" fmla="*/ 7403 w 10000"/>
                  <a:gd name="connsiteY48" fmla="*/ 7537 h 10000"/>
                  <a:gd name="connsiteX49" fmla="*/ 7403 w 10000"/>
                  <a:gd name="connsiteY49" fmla="*/ 7537 h 10000"/>
                  <a:gd name="connsiteX50" fmla="*/ 7403 w 10000"/>
                  <a:gd name="connsiteY50" fmla="*/ 7537 h 10000"/>
                  <a:gd name="connsiteX51" fmla="*/ 7532 w 10000"/>
                  <a:gd name="connsiteY51" fmla="*/ 7439 h 10000"/>
                  <a:gd name="connsiteX52" fmla="*/ 7532 w 10000"/>
                  <a:gd name="connsiteY52" fmla="*/ 7439 h 10000"/>
                  <a:gd name="connsiteX53" fmla="*/ 7662 w 10000"/>
                  <a:gd name="connsiteY53" fmla="*/ 7343 h 10000"/>
                  <a:gd name="connsiteX54" fmla="*/ 7662 w 10000"/>
                  <a:gd name="connsiteY54" fmla="*/ 7343 h 10000"/>
                  <a:gd name="connsiteX55" fmla="*/ 7792 w 10000"/>
                  <a:gd name="connsiteY55" fmla="*/ 7247 h 10000"/>
                  <a:gd name="connsiteX56" fmla="*/ 7792 w 10000"/>
                  <a:gd name="connsiteY56" fmla="*/ 7247 h 10000"/>
                  <a:gd name="connsiteX57" fmla="*/ 7792 w 10000"/>
                  <a:gd name="connsiteY57" fmla="*/ 7247 h 10000"/>
                  <a:gd name="connsiteX58" fmla="*/ 7792 w 10000"/>
                  <a:gd name="connsiteY58" fmla="*/ 7150 h 10000"/>
                  <a:gd name="connsiteX59" fmla="*/ 7922 w 10000"/>
                  <a:gd name="connsiteY59" fmla="*/ 7150 h 10000"/>
                  <a:gd name="connsiteX60" fmla="*/ 8052 w 10000"/>
                  <a:gd name="connsiteY60" fmla="*/ 7053 h 10000"/>
                  <a:gd name="connsiteX61" fmla="*/ 8052 w 10000"/>
                  <a:gd name="connsiteY61" fmla="*/ 7053 h 10000"/>
                  <a:gd name="connsiteX62" fmla="*/ 8052 w 10000"/>
                  <a:gd name="connsiteY62" fmla="*/ 6956 h 10000"/>
                  <a:gd name="connsiteX63" fmla="*/ 8182 w 10000"/>
                  <a:gd name="connsiteY63" fmla="*/ 6956 h 10000"/>
                  <a:gd name="connsiteX64" fmla="*/ 8182 w 10000"/>
                  <a:gd name="connsiteY64" fmla="*/ 6956 h 10000"/>
                  <a:gd name="connsiteX65" fmla="*/ 8182 w 10000"/>
                  <a:gd name="connsiteY65" fmla="*/ 6860 h 10000"/>
                  <a:gd name="connsiteX66" fmla="*/ 8182 w 10000"/>
                  <a:gd name="connsiteY66" fmla="*/ 6860 h 10000"/>
                  <a:gd name="connsiteX67" fmla="*/ 8571 w 10000"/>
                  <a:gd name="connsiteY67" fmla="*/ 6570 h 10000"/>
                  <a:gd name="connsiteX68" fmla="*/ 8571 w 10000"/>
                  <a:gd name="connsiteY68" fmla="*/ 6570 h 10000"/>
                  <a:gd name="connsiteX69" fmla="*/ 9091 w 10000"/>
                  <a:gd name="connsiteY69" fmla="*/ 6087 h 10000"/>
                  <a:gd name="connsiteX70" fmla="*/ 9221 w 10000"/>
                  <a:gd name="connsiteY70" fmla="*/ 5991 h 10000"/>
                  <a:gd name="connsiteX71" fmla="*/ 9221 w 10000"/>
                  <a:gd name="connsiteY71" fmla="*/ 5991 h 10000"/>
                  <a:gd name="connsiteX72" fmla="*/ 9351 w 10000"/>
                  <a:gd name="connsiteY72" fmla="*/ 5894 h 10000"/>
                  <a:gd name="connsiteX73" fmla="*/ 9351 w 10000"/>
                  <a:gd name="connsiteY73" fmla="*/ 5894 h 10000"/>
                  <a:gd name="connsiteX74" fmla="*/ 9610 w 10000"/>
                  <a:gd name="connsiteY74" fmla="*/ 5701 h 10000"/>
                  <a:gd name="connsiteX75" fmla="*/ 9740 w 10000"/>
                  <a:gd name="connsiteY75" fmla="*/ 5604 h 10000"/>
                  <a:gd name="connsiteX76" fmla="*/ 10000 w 10000"/>
                  <a:gd name="connsiteY76" fmla="*/ 5410 h 10000"/>
                  <a:gd name="connsiteX77" fmla="*/ 10000 w 10000"/>
                  <a:gd name="connsiteY77" fmla="*/ 5410 h 10000"/>
                  <a:gd name="connsiteX78" fmla="*/ 10000 w 10000"/>
                  <a:gd name="connsiteY78" fmla="*/ 5314 h 10000"/>
                  <a:gd name="connsiteX79" fmla="*/ 10000 w 10000"/>
                  <a:gd name="connsiteY79" fmla="*/ 5314 h 10000"/>
                  <a:gd name="connsiteX80" fmla="*/ 5844 w 10000"/>
                  <a:gd name="connsiteY80" fmla="*/ 2125 h 10000"/>
                  <a:gd name="connsiteX81" fmla="*/ 2208 w 10000"/>
                  <a:gd name="connsiteY81" fmla="*/ 0 h 10000"/>
                  <a:gd name="connsiteX82" fmla="*/ 2727 w 10000"/>
                  <a:gd name="connsiteY82" fmla="*/ 2995 h 10000"/>
                  <a:gd name="connsiteX83" fmla="*/ 2338 w 10000"/>
                  <a:gd name="connsiteY83" fmla="*/ 8406 h 10000"/>
                  <a:gd name="connsiteX84" fmla="*/ 0 w 10000"/>
                  <a:gd name="connsiteY8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633 h 10000"/>
                  <a:gd name="connsiteX46" fmla="*/ 7273 w 10000"/>
                  <a:gd name="connsiteY46" fmla="*/ 7633 h 10000"/>
                  <a:gd name="connsiteX47" fmla="*/ 7403 w 10000"/>
                  <a:gd name="connsiteY47" fmla="*/ 7537 h 10000"/>
                  <a:gd name="connsiteX48" fmla="*/ 7403 w 10000"/>
                  <a:gd name="connsiteY48" fmla="*/ 7537 h 10000"/>
                  <a:gd name="connsiteX49" fmla="*/ 7403 w 10000"/>
                  <a:gd name="connsiteY49" fmla="*/ 7537 h 10000"/>
                  <a:gd name="connsiteX50" fmla="*/ 7532 w 10000"/>
                  <a:gd name="connsiteY50" fmla="*/ 7439 h 10000"/>
                  <a:gd name="connsiteX51" fmla="*/ 7532 w 10000"/>
                  <a:gd name="connsiteY51" fmla="*/ 7439 h 10000"/>
                  <a:gd name="connsiteX52" fmla="*/ 7662 w 10000"/>
                  <a:gd name="connsiteY52" fmla="*/ 7343 h 10000"/>
                  <a:gd name="connsiteX53" fmla="*/ 7662 w 10000"/>
                  <a:gd name="connsiteY53" fmla="*/ 7343 h 10000"/>
                  <a:gd name="connsiteX54" fmla="*/ 7792 w 10000"/>
                  <a:gd name="connsiteY54" fmla="*/ 7247 h 10000"/>
                  <a:gd name="connsiteX55" fmla="*/ 7792 w 10000"/>
                  <a:gd name="connsiteY55" fmla="*/ 7247 h 10000"/>
                  <a:gd name="connsiteX56" fmla="*/ 7792 w 10000"/>
                  <a:gd name="connsiteY56" fmla="*/ 7247 h 10000"/>
                  <a:gd name="connsiteX57" fmla="*/ 7792 w 10000"/>
                  <a:gd name="connsiteY57" fmla="*/ 7150 h 10000"/>
                  <a:gd name="connsiteX58" fmla="*/ 7922 w 10000"/>
                  <a:gd name="connsiteY58" fmla="*/ 7150 h 10000"/>
                  <a:gd name="connsiteX59" fmla="*/ 8052 w 10000"/>
                  <a:gd name="connsiteY59" fmla="*/ 7053 h 10000"/>
                  <a:gd name="connsiteX60" fmla="*/ 8052 w 10000"/>
                  <a:gd name="connsiteY60" fmla="*/ 7053 h 10000"/>
                  <a:gd name="connsiteX61" fmla="*/ 8052 w 10000"/>
                  <a:gd name="connsiteY61" fmla="*/ 6956 h 10000"/>
                  <a:gd name="connsiteX62" fmla="*/ 8182 w 10000"/>
                  <a:gd name="connsiteY62" fmla="*/ 6956 h 10000"/>
                  <a:gd name="connsiteX63" fmla="*/ 8182 w 10000"/>
                  <a:gd name="connsiteY63" fmla="*/ 6956 h 10000"/>
                  <a:gd name="connsiteX64" fmla="*/ 8182 w 10000"/>
                  <a:gd name="connsiteY64" fmla="*/ 6860 h 10000"/>
                  <a:gd name="connsiteX65" fmla="*/ 8182 w 10000"/>
                  <a:gd name="connsiteY65" fmla="*/ 6860 h 10000"/>
                  <a:gd name="connsiteX66" fmla="*/ 8571 w 10000"/>
                  <a:gd name="connsiteY66" fmla="*/ 6570 h 10000"/>
                  <a:gd name="connsiteX67" fmla="*/ 8571 w 10000"/>
                  <a:gd name="connsiteY67" fmla="*/ 6570 h 10000"/>
                  <a:gd name="connsiteX68" fmla="*/ 9091 w 10000"/>
                  <a:gd name="connsiteY68" fmla="*/ 6087 h 10000"/>
                  <a:gd name="connsiteX69" fmla="*/ 9221 w 10000"/>
                  <a:gd name="connsiteY69" fmla="*/ 5991 h 10000"/>
                  <a:gd name="connsiteX70" fmla="*/ 9221 w 10000"/>
                  <a:gd name="connsiteY70" fmla="*/ 5991 h 10000"/>
                  <a:gd name="connsiteX71" fmla="*/ 9351 w 10000"/>
                  <a:gd name="connsiteY71" fmla="*/ 5894 h 10000"/>
                  <a:gd name="connsiteX72" fmla="*/ 9351 w 10000"/>
                  <a:gd name="connsiteY72" fmla="*/ 5894 h 10000"/>
                  <a:gd name="connsiteX73" fmla="*/ 9610 w 10000"/>
                  <a:gd name="connsiteY73" fmla="*/ 5701 h 10000"/>
                  <a:gd name="connsiteX74" fmla="*/ 9740 w 10000"/>
                  <a:gd name="connsiteY74" fmla="*/ 5604 h 10000"/>
                  <a:gd name="connsiteX75" fmla="*/ 10000 w 10000"/>
                  <a:gd name="connsiteY75" fmla="*/ 5410 h 10000"/>
                  <a:gd name="connsiteX76" fmla="*/ 10000 w 10000"/>
                  <a:gd name="connsiteY76" fmla="*/ 5410 h 10000"/>
                  <a:gd name="connsiteX77" fmla="*/ 10000 w 10000"/>
                  <a:gd name="connsiteY77" fmla="*/ 5314 h 10000"/>
                  <a:gd name="connsiteX78" fmla="*/ 10000 w 10000"/>
                  <a:gd name="connsiteY78" fmla="*/ 5314 h 10000"/>
                  <a:gd name="connsiteX79" fmla="*/ 5844 w 10000"/>
                  <a:gd name="connsiteY79" fmla="*/ 2125 h 10000"/>
                  <a:gd name="connsiteX80" fmla="*/ 2208 w 10000"/>
                  <a:gd name="connsiteY80" fmla="*/ 0 h 10000"/>
                  <a:gd name="connsiteX81" fmla="*/ 2727 w 10000"/>
                  <a:gd name="connsiteY81" fmla="*/ 2995 h 10000"/>
                  <a:gd name="connsiteX82" fmla="*/ 2338 w 10000"/>
                  <a:gd name="connsiteY82" fmla="*/ 8406 h 10000"/>
                  <a:gd name="connsiteX83" fmla="*/ 0 w 10000"/>
                  <a:gd name="connsiteY8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730 h 10000"/>
                  <a:gd name="connsiteX45" fmla="*/ 7273 w 10000"/>
                  <a:gd name="connsiteY45" fmla="*/ 7633 h 10000"/>
                  <a:gd name="connsiteX46" fmla="*/ 7273 w 10000"/>
                  <a:gd name="connsiteY46" fmla="*/ 7633 h 10000"/>
                  <a:gd name="connsiteX47" fmla="*/ 7403 w 10000"/>
                  <a:gd name="connsiteY47" fmla="*/ 7537 h 10000"/>
                  <a:gd name="connsiteX48" fmla="*/ 7403 w 10000"/>
                  <a:gd name="connsiteY48" fmla="*/ 7537 h 10000"/>
                  <a:gd name="connsiteX49" fmla="*/ 7532 w 10000"/>
                  <a:gd name="connsiteY49" fmla="*/ 7439 h 10000"/>
                  <a:gd name="connsiteX50" fmla="*/ 7532 w 10000"/>
                  <a:gd name="connsiteY50" fmla="*/ 7439 h 10000"/>
                  <a:gd name="connsiteX51" fmla="*/ 7662 w 10000"/>
                  <a:gd name="connsiteY51" fmla="*/ 7343 h 10000"/>
                  <a:gd name="connsiteX52" fmla="*/ 7662 w 10000"/>
                  <a:gd name="connsiteY52" fmla="*/ 7343 h 10000"/>
                  <a:gd name="connsiteX53" fmla="*/ 7792 w 10000"/>
                  <a:gd name="connsiteY53" fmla="*/ 7247 h 10000"/>
                  <a:gd name="connsiteX54" fmla="*/ 7792 w 10000"/>
                  <a:gd name="connsiteY54" fmla="*/ 7247 h 10000"/>
                  <a:gd name="connsiteX55" fmla="*/ 7792 w 10000"/>
                  <a:gd name="connsiteY55" fmla="*/ 7247 h 10000"/>
                  <a:gd name="connsiteX56" fmla="*/ 7792 w 10000"/>
                  <a:gd name="connsiteY56" fmla="*/ 7150 h 10000"/>
                  <a:gd name="connsiteX57" fmla="*/ 7922 w 10000"/>
                  <a:gd name="connsiteY57" fmla="*/ 7150 h 10000"/>
                  <a:gd name="connsiteX58" fmla="*/ 8052 w 10000"/>
                  <a:gd name="connsiteY58" fmla="*/ 7053 h 10000"/>
                  <a:gd name="connsiteX59" fmla="*/ 8052 w 10000"/>
                  <a:gd name="connsiteY59" fmla="*/ 7053 h 10000"/>
                  <a:gd name="connsiteX60" fmla="*/ 8052 w 10000"/>
                  <a:gd name="connsiteY60" fmla="*/ 6956 h 10000"/>
                  <a:gd name="connsiteX61" fmla="*/ 8182 w 10000"/>
                  <a:gd name="connsiteY61" fmla="*/ 6956 h 10000"/>
                  <a:gd name="connsiteX62" fmla="*/ 8182 w 10000"/>
                  <a:gd name="connsiteY62" fmla="*/ 6956 h 10000"/>
                  <a:gd name="connsiteX63" fmla="*/ 8182 w 10000"/>
                  <a:gd name="connsiteY63" fmla="*/ 6860 h 10000"/>
                  <a:gd name="connsiteX64" fmla="*/ 8182 w 10000"/>
                  <a:gd name="connsiteY64" fmla="*/ 6860 h 10000"/>
                  <a:gd name="connsiteX65" fmla="*/ 8571 w 10000"/>
                  <a:gd name="connsiteY65" fmla="*/ 6570 h 10000"/>
                  <a:gd name="connsiteX66" fmla="*/ 8571 w 10000"/>
                  <a:gd name="connsiteY66" fmla="*/ 6570 h 10000"/>
                  <a:gd name="connsiteX67" fmla="*/ 9091 w 10000"/>
                  <a:gd name="connsiteY67" fmla="*/ 6087 h 10000"/>
                  <a:gd name="connsiteX68" fmla="*/ 9221 w 10000"/>
                  <a:gd name="connsiteY68" fmla="*/ 5991 h 10000"/>
                  <a:gd name="connsiteX69" fmla="*/ 9221 w 10000"/>
                  <a:gd name="connsiteY69" fmla="*/ 5991 h 10000"/>
                  <a:gd name="connsiteX70" fmla="*/ 9351 w 10000"/>
                  <a:gd name="connsiteY70" fmla="*/ 5894 h 10000"/>
                  <a:gd name="connsiteX71" fmla="*/ 9351 w 10000"/>
                  <a:gd name="connsiteY71" fmla="*/ 5894 h 10000"/>
                  <a:gd name="connsiteX72" fmla="*/ 9610 w 10000"/>
                  <a:gd name="connsiteY72" fmla="*/ 5701 h 10000"/>
                  <a:gd name="connsiteX73" fmla="*/ 9740 w 10000"/>
                  <a:gd name="connsiteY73" fmla="*/ 5604 h 10000"/>
                  <a:gd name="connsiteX74" fmla="*/ 10000 w 10000"/>
                  <a:gd name="connsiteY74" fmla="*/ 5410 h 10000"/>
                  <a:gd name="connsiteX75" fmla="*/ 10000 w 10000"/>
                  <a:gd name="connsiteY75" fmla="*/ 5410 h 10000"/>
                  <a:gd name="connsiteX76" fmla="*/ 10000 w 10000"/>
                  <a:gd name="connsiteY76" fmla="*/ 5314 h 10000"/>
                  <a:gd name="connsiteX77" fmla="*/ 10000 w 10000"/>
                  <a:gd name="connsiteY77" fmla="*/ 5314 h 10000"/>
                  <a:gd name="connsiteX78" fmla="*/ 5844 w 10000"/>
                  <a:gd name="connsiteY78" fmla="*/ 2125 h 10000"/>
                  <a:gd name="connsiteX79" fmla="*/ 2208 w 10000"/>
                  <a:gd name="connsiteY79" fmla="*/ 0 h 10000"/>
                  <a:gd name="connsiteX80" fmla="*/ 2727 w 10000"/>
                  <a:gd name="connsiteY80" fmla="*/ 2995 h 10000"/>
                  <a:gd name="connsiteX81" fmla="*/ 2338 w 10000"/>
                  <a:gd name="connsiteY81" fmla="*/ 8406 h 10000"/>
                  <a:gd name="connsiteX82" fmla="*/ 0 w 10000"/>
                  <a:gd name="connsiteY8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633 h 10000"/>
                  <a:gd name="connsiteX45" fmla="*/ 7273 w 10000"/>
                  <a:gd name="connsiteY45" fmla="*/ 7633 h 10000"/>
                  <a:gd name="connsiteX46" fmla="*/ 7403 w 10000"/>
                  <a:gd name="connsiteY46" fmla="*/ 7537 h 10000"/>
                  <a:gd name="connsiteX47" fmla="*/ 7403 w 10000"/>
                  <a:gd name="connsiteY47" fmla="*/ 7537 h 10000"/>
                  <a:gd name="connsiteX48" fmla="*/ 7532 w 10000"/>
                  <a:gd name="connsiteY48" fmla="*/ 7439 h 10000"/>
                  <a:gd name="connsiteX49" fmla="*/ 7532 w 10000"/>
                  <a:gd name="connsiteY49" fmla="*/ 7439 h 10000"/>
                  <a:gd name="connsiteX50" fmla="*/ 7662 w 10000"/>
                  <a:gd name="connsiteY50" fmla="*/ 7343 h 10000"/>
                  <a:gd name="connsiteX51" fmla="*/ 7662 w 10000"/>
                  <a:gd name="connsiteY51" fmla="*/ 7343 h 10000"/>
                  <a:gd name="connsiteX52" fmla="*/ 7792 w 10000"/>
                  <a:gd name="connsiteY52" fmla="*/ 7247 h 10000"/>
                  <a:gd name="connsiteX53" fmla="*/ 7792 w 10000"/>
                  <a:gd name="connsiteY53" fmla="*/ 7247 h 10000"/>
                  <a:gd name="connsiteX54" fmla="*/ 7792 w 10000"/>
                  <a:gd name="connsiteY54" fmla="*/ 7247 h 10000"/>
                  <a:gd name="connsiteX55" fmla="*/ 7792 w 10000"/>
                  <a:gd name="connsiteY55" fmla="*/ 7150 h 10000"/>
                  <a:gd name="connsiteX56" fmla="*/ 7922 w 10000"/>
                  <a:gd name="connsiteY56" fmla="*/ 7150 h 10000"/>
                  <a:gd name="connsiteX57" fmla="*/ 8052 w 10000"/>
                  <a:gd name="connsiteY57" fmla="*/ 7053 h 10000"/>
                  <a:gd name="connsiteX58" fmla="*/ 8052 w 10000"/>
                  <a:gd name="connsiteY58" fmla="*/ 7053 h 10000"/>
                  <a:gd name="connsiteX59" fmla="*/ 8052 w 10000"/>
                  <a:gd name="connsiteY59" fmla="*/ 6956 h 10000"/>
                  <a:gd name="connsiteX60" fmla="*/ 8182 w 10000"/>
                  <a:gd name="connsiteY60" fmla="*/ 6956 h 10000"/>
                  <a:gd name="connsiteX61" fmla="*/ 8182 w 10000"/>
                  <a:gd name="connsiteY61" fmla="*/ 6956 h 10000"/>
                  <a:gd name="connsiteX62" fmla="*/ 8182 w 10000"/>
                  <a:gd name="connsiteY62" fmla="*/ 6860 h 10000"/>
                  <a:gd name="connsiteX63" fmla="*/ 8182 w 10000"/>
                  <a:gd name="connsiteY63" fmla="*/ 6860 h 10000"/>
                  <a:gd name="connsiteX64" fmla="*/ 8571 w 10000"/>
                  <a:gd name="connsiteY64" fmla="*/ 6570 h 10000"/>
                  <a:gd name="connsiteX65" fmla="*/ 8571 w 10000"/>
                  <a:gd name="connsiteY65" fmla="*/ 6570 h 10000"/>
                  <a:gd name="connsiteX66" fmla="*/ 9091 w 10000"/>
                  <a:gd name="connsiteY66" fmla="*/ 6087 h 10000"/>
                  <a:gd name="connsiteX67" fmla="*/ 9221 w 10000"/>
                  <a:gd name="connsiteY67" fmla="*/ 5991 h 10000"/>
                  <a:gd name="connsiteX68" fmla="*/ 9221 w 10000"/>
                  <a:gd name="connsiteY68" fmla="*/ 5991 h 10000"/>
                  <a:gd name="connsiteX69" fmla="*/ 9351 w 10000"/>
                  <a:gd name="connsiteY69" fmla="*/ 5894 h 10000"/>
                  <a:gd name="connsiteX70" fmla="*/ 9351 w 10000"/>
                  <a:gd name="connsiteY70" fmla="*/ 5894 h 10000"/>
                  <a:gd name="connsiteX71" fmla="*/ 9610 w 10000"/>
                  <a:gd name="connsiteY71" fmla="*/ 5701 h 10000"/>
                  <a:gd name="connsiteX72" fmla="*/ 9740 w 10000"/>
                  <a:gd name="connsiteY72" fmla="*/ 5604 h 10000"/>
                  <a:gd name="connsiteX73" fmla="*/ 10000 w 10000"/>
                  <a:gd name="connsiteY73" fmla="*/ 5410 h 10000"/>
                  <a:gd name="connsiteX74" fmla="*/ 10000 w 10000"/>
                  <a:gd name="connsiteY74" fmla="*/ 5410 h 10000"/>
                  <a:gd name="connsiteX75" fmla="*/ 10000 w 10000"/>
                  <a:gd name="connsiteY75" fmla="*/ 5314 h 10000"/>
                  <a:gd name="connsiteX76" fmla="*/ 10000 w 10000"/>
                  <a:gd name="connsiteY76" fmla="*/ 5314 h 10000"/>
                  <a:gd name="connsiteX77" fmla="*/ 5844 w 10000"/>
                  <a:gd name="connsiteY77" fmla="*/ 2125 h 10000"/>
                  <a:gd name="connsiteX78" fmla="*/ 2208 w 10000"/>
                  <a:gd name="connsiteY78" fmla="*/ 0 h 10000"/>
                  <a:gd name="connsiteX79" fmla="*/ 2727 w 10000"/>
                  <a:gd name="connsiteY79" fmla="*/ 2995 h 10000"/>
                  <a:gd name="connsiteX80" fmla="*/ 2338 w 10000"/>
                  <a:gd name="connsiteY80" fmla="*/ 8406 h 10000"/>
                  <a:gd name="connsiteX81" fmla="*/ 0 w 10000"/>
                  <a:gd name="connsiteY8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730 h 10000"/>
                  <a:gd name="connsiteX44" fmla="*/ 7273 w 10000"/>
                  <a:gd name="connsiteY44" fmla="*/ 7633 h 10000"/>
                  <a:gd name="connsiteX45" fmla="*/ 7403 w 10000"/>
                  <a:gd name="connsiteY45" fmla="*/ 7537 h 10000"/>
                  <a:gd name="connsiteX46" fmla="*/ 7403 w 10000"/>
                  <a:gd name="connsiteY46" fmla="*/ 7537 h 10000"/>
                  <a:gd name="connsiteX47" fmla="*/ 7532 w 10000"/>
                  <a:gd name="connsiteY47" fmla="*/ 7439 h 10000"/>
                  <a:gd name="connsiteX48" fmla="*/ 7532 w 10000"/>
                  <a:gd name="connsiteY48" fmla="*/ 7439 h 10000"/>
                  <a:gd name="connsiteX49" fmla="*/ 7662 w 10000"/>
                  <a:gd name="connsiteY49" fmla="*/ 7343 h 10000"/>
                  <a:gd name="connsiteX50" fmla="*/ 7662 w 10000"/>
                  <a:gd name="connsiteY50" fmla="*/ 7343 h 10000"/>
                  <a:gd name="connsiteX51" fmla="*/ 7792 w 10000"/>
                  <a:gd name="connsiteY51" fmla="*/ 7247 h 10000"/>
                  <a:gd name="connsiteX52" fmla="*/ 7792 w 10000"/>
                  <a:gd name="connsiteY52" fmla="*/ 7247 h 10000"/>
                  <a:gd name="connsiteX53" fmla="*/ 7792 w 10000"/>
                  <a:gd name="connsiteY53" fmla="*/ 7247 h 10000"/>
                  <a:gd name="connsiteX54" fmla="*/ 7792 w 10000"/>
                  <a:gd name="connsiteY54" fmla="*/ 7150 h 10000"/>
                  <a:gd name="connsiteX55" fmla="*/ 7922 w 10000"/>
                  <a:gd name="connsiteY55" fmla="*/ 7150 h 10000"/>
                  <a:gd name="connsiteX56" fmla="*/ 8052 w 10000"/>
                  <a:gd name="connsiteY56" fmla="*/ 7053 h 10000"/>
                  <a:gd name="connsiteX57" fmla="*/ 8052 w 10000"/>
                  <a:gd name="connsiteY57" fmla="*/ 7053 h 10000"/>
                  <a:gd name="connsiteX58" fmla="*/ 8052 w 10000"/>
                  <a:gd name="connsiteY58" fmla="*/ 6956 h 10000"/>
                  <a:gd name="connsiteX59" fmla="*/ 8182 w 10000"/>
                  <a:gd name="connsiteY59" fmla="*/ 6956 h 10000"/>
                  <a:gd name="connsiteX60" fmla="*/ 8182 w 10000"/>
                  <a:gd name="connsiteY60" fmla="*/ 6956 h 10000"/>
                  <a:gd name="connsiteX61" fmla="*/ 8182 w 10000"/>
                  <a:gd name="connsiteY61" fmla="*/ 6860 h 10000"/>
                  <a:gd name="connsiteX62" fmla="*/ 8182 w 10000"/>
                  <a:gd name="connsiteY62" fmla="*/ 6860 h 10000"/>
                  <a:gd name="connsiteX63" fmla="*/ 8571 w 10000"/>
                  <a:gd name="connsiteY63" fmla="*/ 6570 h 10000"/>
                  <a:gd name="connsiteX64" fmla="*/ 8571 w 10000"/>
                  <a:gd name="connsiteY64" fmla="*/ 6570 h 10000"/>
                  <a:gd name="connsiteX65" fmla="*/ 9091 w 10000"/>
                  <a:gd name="connsiteY65" fmla="*/ 6087 h 10000"/>
                  <a:gd name="connsiteX66" fmla="*/ 9221 w 10000"/>
                  <a:gd name="connsiteY66" fmla="*/ 5991 h 10000"/>
                  <a:gd name="connsiteX67" fmla="*/ 9221 w 10000"/>
                  <a:gd name="connsiteY67" fmla="*/ 5991 h 10000"/>
                  <a:gd name="connsiteX68" fmla="*/ 9351 w 10000"/>
                  <a:gd name="connsiteY68" fmla="*/ 5894 h 10000"/>
                  <a:gd name="connsiteX69" fmla="*/ 9351 w 10000"/>
                  <a:gd name="connsiteY69" fmla="*/ 5894 h 10000"/>
                  <a:gd name="connsiteX70" fmla="*/ 9610 w 10000"/>
                  <a:gd name="connsiteY70" fmla="*/ 5701 h 10000"/>
                  <a:gd name="connsiteX71" fmla="*/ 9740 w 10000"/>
                  <a:gd name="connsiteY71" fmla="*/ 5604 h 10000"/>
                  <a:gd name="connsiteX72" fmla="*/ 10000 w 10000"/>
                  <a:gd name="connsiteY72" fmla="*/ 5410 h 10000"/>
                  <a:gd name="connsiteX73" fmla="*/ 10000 w 10000"/>
                  <a:gd name="connsiteY73" fmla="*/ 5410 h 10000"/>
                  <a:gd name="connsiteX74" fmla="*/ 10000 w 10000"/>
                  <a:gd name="connsiteY74" fmla="*/ 5314 h 10000"/>
                  <a:gd name="connsiteX75" fmla="*/ 10000 w 10000"/>
                  <a:gd name="connsiteY75" fmla="*/ 5314 h 10000"/>
                  <a:gd name="connsiteX76" fmla="*/ 5844 w 10000"/>
                  <a:gd name="connsiteY76" fmla="*/ 2125 h 10000"/>
                  <a:gd name="connsiteX77" fmla="*/ 2208 w 10000"/>
                  <a:gd name="connsiteY77" fmla="*/ 0 h 10000"/>
                  <a:gd name="connsiteX78" fmla="*/ 2727 w 10000"/>
                  <a:gd name="connsiteY78" fmla="*/ 2995 h 10000"/>
                  <a:gd name="connsiteX79" fmla="*/ 2338 w 10000"/>
                  <a:gd name="connsiteY79" fmla="*/ 8406 h 10000"/>
                  <a:gd name="connsiteX80" fmla="*/ 0 w 10000"/>
                  <a:gd name="connsiteY8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01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826 h 10000"/>
                  <a:gd name="connsiteX41" fmla="*/ 7143 w 10000"/>
                  <a:gd name="connsiteY41" fmla="*/ 7730 h 10000"/>
                  <a:gd name="connsiteX42" fmla="*/ 7143 w 10000"/>
                  <a:gd name="connsiteY42" fmla="*/ 7730 h 10000"/>
                  <a:gd name="connsiteX43" fmla="*/ 7273 w 10000"/>
                  <a:gd name="connsiteY43" fmla="*/ 7633 h 10000"/>
                  <a:gd name="connsiteX44" fmla="*/ 7403 w 10000"/>
                  <a:gd name="connsiteY44" fmla="*/ 7537 h 10000"/>
                  <a:gd name="connsiteX45" fmla="*/ 7403 w 10000"/>
                  <a:gd name="connsiteY45" fmla="*/ 7537 h 10000"/>
                  <a:gd name="connsiteX46" fmla="*/ 7532 w 10000"/>
                  <a:gd name="connsiteY46" fmla="*/ 7439 h 10000"/>
                  <a:gd name="connsiteX47" fmla="*/ 7532 w 10000"/>
                  <a:gd name="connsiteY47" fmla="*/ 7439 h 10000"/>
                  <a:gd name="connsiteX48" fmla="*/ 7662 w 10000"/>
                  <a:gd name="connsiteY48" fmla="*/ 7343 h 10000"/>
                  <a:gd name="connsiteX49" fmla="*/ 7662 w 10000"/>
                  <a:gd name="connsiteY49" fmla="*/ 7343 h 10000"/>
                  <a:gd name="connsiteX50" fmla="*/ 7792 w 10000"/>
                  <a:gd name="connsiteY50" fmla="*/ 7247 h 10000"/>
                  <a:gd name="connsiteX51" fmla="*/ 7792 w 10000"/>
                  <a:gd name="connsiteY51" fmla="*/ 7247 h 10000"/>
                  <a:gd name="connsiteX52" fmla="*/ 7792 w 10000"/>
                  <a:gd name="connsiteY52" fmla="*/ 7247 h 10000"/>
                  <a:gd name="connsiteX53" fmla="*/ 7792 w 10000"/>
                  <a:gd name="connsiteY53" fmla="*/ 7150 h 10000"/>
                  <a:gd name="connsiteX54" fmla="*/ 7922 w 10000"/>
                  <a:gd name="connsiteY54" fmla="*/ 7150 h 10000"/>
                  <a:gd name="connsiteX55" fmla="*/ 8052 w 10000"/>
                  <a:gd name="connsiteY55" fmla="*/ 7053 h 10000"/>
                  <a:gd name="connsiteX56" fmla="*/ 8052 w 10000"/>
                  <a:gd name="connsiteY56" fmla="*/ 7053 h 10000"/>
                  <a:gd name="connsiteX57" fmla="*/ 8052 w 10000"/>
                  <a:gd name="connsiteY57" fmla="*/ 6956 h 10000"/>
                  <a:gd name="connsiteX58" fmla="*/ 8182 w 10000"/>
                  <a:gd name="connsiteY58" fmla="*/ 6956 h 10000"/>
                  <a:gd name="connsiteX59" fmla="*/ 8182 w 10000"/>
                  <a:gd name="connsiteY59" fmla="*/ 6956 h 10000"/>
                  <a:gd name="connsiteX60" fmla="*/ 8182 w 10000"/>
                  <a:gd name="connsiteY60" fmla="*/ 6860 h 10000"/>
                  <a:gd name="connsiteX61" fmla="*/ 8182 w 10000"/>
                  <a:gd name="connsiteY61" fmla="*/ 6860 h 10000"/>
                  <a:gd name="connsiteX62" fmla="*/ 8571 w 10000"/>
                  <a:gd name="connsiteY62" fmla="*/ 6570 h 10000"/>
                  <a:gd name="connsiteX63" fmla="*/ 8571 w 10000"/>
                  <a:gd name="connsiteY63" fmla="*/ 6570 h 10000"/>
                  <a:gd name="connsiteX64" fmla="*/ 9091 w 10000"/>
                  <a:gd name="connsiteY64" fmla="*/ 6087 h 10000"/>
                  <a:gd name="connsiteX65" fmla="*/ 9221 w 10000"/>
                  <a:gd name="connsiteY65" fmla="*/ 5991 h 10000"/>
                  <a:gd name="connsiteX66" fmla="*/ 9221 w 10000"/>
                  <a:gd name="connsiteY66" fmla="*/ 5991 h 10000"/>
                  <a:gd name="connsiteX67" fmla="*/ 9351 w 10000"/>
                  <a:gd name="connsiteY67" fmla="*/ 5894 h 10000"/>
                  <a:gd name="connsiteX68" fmla="*/ 9351 w 10000"/>
                  <a:gd name="connsiteY68" fmla="*/ 5894 h 10000"/>
                  <a:gd name="connsiteX69" fmla="*/ 9610 w 10000"/>
                  <a:gd name="connsiteY69" fmla="*/ 5701 h 10000"/>
                  <a:gd name="connsiteX70" fmla="*/ 9740 w 10000"/>
                  <a:gd name="connsiteY70" fmla="*/ 5604 h 10000"/>
                  <a:gd name="connsiteX71" fmla="*/ 10000 w 10000"/>
                  <a:gd name="connsiteY71" fmla="*/ 5410 h 10000"/>
                  <a:gd name="connsiteX72" fmla="*/ 10000 w 10000"/>
                  <a:gd name="connsiteY72" fmla="*/ 5410 h 10000"/>
                  <a:gd name="connsiteX73" fmla="*/ 10000 w 10000"/>
                  <a:gd name="connsiteY73" fmla="*/ 5314 h 10000"/>
                  <a:gd name="connsiteX74" fmla="*/ 10000 w 10000"/>
                  <a:gd name="connsiteY74" fmla="*/ 5314 h 10000"/>
                  <a:gd name="connsiteX75" fmla="*/ 5844 w 10000"/>
                  <a:gd name="connsiteY75" fmla="*/ 2125 h 10000"/>
                  <a:gd name="connsiteX76" fmla="*/ 2208 w 10000"/>
                  <a:gd name="connsiteY76" fmla="*/ 0 h 10000"/>
                  <a:gd name="connsiteX77" fmla="*/ 2727 w 10000"/>
                  <a:gd name="connsiteY77" fmla="*/ 2995 h 10000"/>
                  <a:gd name="connsiteX78" fmla="*/ 2338 w 10000"/>
                  <a:gd name="connsiteY78" fmla="*/ 8406 h 10000"/>
                  <a:gd name="connsiteX79" fmla="*/ 0 w 10000"/>
                  <a:gd name="connsiteY7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013 w 10000"/>
                  <a:gd name="connsiteY37" fmla="*/ 7923 h 10000"/>
                  <a:gd name="connsiteX38" fmla="*/ 7143 w 10000"/>
                  <a:gd name="connsiteY38" fmla="*/ 7826 h 10000"/>
                  <a:gd name="connsiteX39" fmla="*/ 7143 w 10000"/>
                  <a:gd name="connsiteY39" fmla="*/ 7826 h 10000"/>
                  <a:gd name="connsiteX40" fmla="*/ 7143 w 10000"/>
                  <a:gd name="connsiteY40" fmla="*/ 7730 h 10000"/>
                  <a:gd name="connsiteX41" fmla="*/ 7143 w 10000"/>
                  <a:gd name="connsiteY41" fmla="*/ 7730 h 10000"/>
                  <a:gd name="connsiteX42" fmla="*/ 7273 w 10000"/>
                  <a:gd name="connsiteY42" fmla="*/ 7633 h 10000"/>
                  <a:gd name="connsiteX43" fmla="*/ 7403 w 10000"/>
                  <a:gd name="connsiteY43" fmla="*/ 7537 h 10000"/>
                  <a:gd name="connsiteX44" fmla="*/ 7403 w 10000"/>
                  <a:gd name="connsiteY44" fmla="*/ 7537 h 10000"/>
                  <a:gd name="connsiteX45" fmla="*/ 7532 w 10000"/>
                  <a:gd name="connsiteY45" fmla="*/ 7439 h 10000"/>
                  <a:gd name="connsiteX46" fmla="*/ 7532 w 10000"/>
                  <a:gd name="connsiteY46" fmla="*/ 7439 h 10000"/>
                  <a:gd name="connsiteX47" fmla="*/ 7662 w 10000"/>
                  <a:gd name="connsiteY47" fmla="*/ 7343 h 10000"/>
                  <a:gd name="connsiteX48" fmla="*/ 7662 w 10000"/>
                  <a:gd name="connsiteY48" fmla="*/ 7343 h 10000"/>
                  <a:gd name="connsiteX49" fmla="*/ 7792 w 10000"/>
                  <a:gd name="connsiteY49" fmla="*/ 7247 h 10000"/>
                  <a:gd name="connsiteX50" fmla="*/ 7792 w 10000"/>
                  <a:gd name="connsiteY50" fmla="*/ 7247 h 10000"/>
                  <a:gd name="connsiteX51" fmla="*/ 7792 w 10000"/>
                  <a:gd name="connsiteY51" fmla="*/ 7247 h 10000"/>
                  <a:gd name="connsiteX52" fmla="*/ 7792 w 10000"/>
                  <a:gd name="connsiteY52" fmla="*/ 7150 h 10000"/>
                  <a:gd name="connsiteX53" fmla="*/ 7922 w 10000"/>
                  <a:gd name="connsiteY53" fmla="*/ 7150 h 10000"/>
                  <a:gd name="connsiteX54" fmla="*/ 8052 w 10000"/>
                  <a:gd name="connsiteY54" fmla="*/ 7053 h 10000"/>
                  <a:gd name="connsiteX55" fmla="*/ 8052 w 10000"/>
                  <a:gd name="connsiteY55" fmla="*/ 7053 h 10000"/>
                  <a:gd name="connsiteX56" fmla="*/ 8052 w 10000"/>
                  <a:gd name="connsiteY56" fmla="*/ 6956 h 10000"/>
                  <a:gd name="connsiteX57" fmla="*/ 8182 w 10000"/>
                  <a:gd name="connsiteY57" fmla="*/ 6956 h 10000"/>
                  <a:gd name="connsiteX58" fmla="*/ 8182 w 10000"/>
                  <a:gd name="connsiteY58" fmla="*/ 6956 h 10000"/>
                  <a:gd name="connsiteX59" fmla="*/ 8182 w 10000"/>
                  <a:gd name="connsiteY59" fmla="*/ 6860 h 10000"/>
                  <a:gd name="connsiteX60" fmla="*/ 8182 w 10000"/>
                  <a:gd name="connsiteY60" fmla="*/ 6860 h 10000"/>
                  <a:gd name="connsiteX61" fmla="*/ 8571 w 10000"/>
                  <a:gd name="connsiteY61" fmla="*/ 6570 h 10000"/>
                  <a:gd name="connsiteX62" fmla="*/ 8571 w 10000"/>
                  <a:gd name="connsiteY62" fmla="*/ 6570 h 10000"/>
                  <a:gd name="connsiteX63" fmla="*/ 9091 w 10000"/>
                  <a:gd name="connsiteY63" fmla="*/ 6087 h 10000"/>
                  <a:gd name="connsiteX64" fmla="*/ 9221 w 10000"/>
                  <a:gd name="connsiteY64" fmla="*/ 5991 h 10000"/>
                  <a:gd name="connsiteX65" fmla="*/ 9221 w 10000"/>
                  <a:gd name="connsiteY65" fmla="*/ 5991 h 10000"/>
                  <a:gd name="connsiteX66" fmla="*/ 9351 w 10000"/>
                  <a:gd name="connsiteY66" fmla="*/ 5894 h 10000"/>
                  <a:gd name="connsiteX67" fmla="*/ 9351 w 10000"/>
                  <a:gd name="connsiteY67" fmla="*/ 5894 h 10000"/>
                  <a:gd name="connsiteX68" fmla="*/ 9610 w 10000"/>
                  <a:gd name="connsiteY68" fmla="*/ 5701 h 10000"/>
                  <a:gd name="connsiteX69" fmla="*/ 9740 w 10000"/>
                  <a:gd name="connsiteY69" fmla="*/ 5604 h 10000"/>
                  <a:gd name="connsiteX70" fmla="*/ 10000 w 10000"/>
                  <a:gd name="connsiteY70" fmla="*/ 5410 h 10000"/>
                  <a:gd name="connsiteX71" fmla="*/ 10000 w 10000"/>
                  <a:gd name="connsiteY71" fmla="*/ 5410 h 10000"/>
                  <a:gd name="connsiteX72" fmla="*/ 10000 w 10000"/>
                  <a:gd name="connsiteY72" fmla="*/ 5314 h 10000"/>
                  <a:gd name="connsiteX73" fmla="*/ 10000 w 10000"/>
                  <a:gd name="connsiteY73" fmla="*/ 5314 h 10000"/>
                  <a:gd name="connsiteX74" fmla="*/ 5844 w 10000"/>
                  <a:gd name="connsiteY74" fmla="*/ 2125 h 10000"/>
                  <a:gd name="connsiteX75" fmla="*/ 2208 w 10000"/>
                  <a:gd name="connsiteY75" fmla="*/ 0 h 10000"/>
                  <a:gd name="connsiteX76" fmla="*/ 2727 w 10000"/>
                  <a:gd name="connsiteY76" fmla="*/ 2995 h 10000"/>
                  <a:gd name="connsiteX77" fmla="*/ 2338 w 10000"/>
                  <a:gd name="connsiteY77" fmla="*/ 8406 h 10000"/>
                  <a:gd name="connsiteX78" fmla="*/ 0 w 10000"/>
                  <a:gd name="connsiteY7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753 w 10000"/>
                  <a:gd name="connsiteY31" fmla="*/ 8116 h 10000"/>
                  <a:gd name="connsiteX32" fmla="*/ 6883 w 10000"/>
                  <a:gd name="connsiteY32" fmla="*/ 8020 h 10000"/>
                  <a:gd name="connsiteX33" fmla="*/ 6883 w 10000"/>
                  <a:gd name="connsiteY33" fmla="*/ 8020 h 10000"/>
                  <a:gd name="connsiteX34" fmla="*/ 6883 w 10000"/>
                  <a:gd name="connsiteY34" fmla="*/ 7923 h 10000"/>
                  <a:gd name="connsiteX35" fmla="*/ 6883 w 10000"/>
                  <a:gd name="connsiteY35" fmla="*/ 7923 h 10000"/>
                  <a:gd name="connsiteX36" fmla="*/ 7013 w 10000"/>
                  <a:gd name="connsiteY36" fmla="*/ 7923 h 10000"/>
                  <a:gd name="connsiteX37" fmla="*/ 7143 w 10000"/>
                  <a:gd name="connsiteY37" fmla="*/ 7826 h 10000"/>
                  <a:gd name="connsiteX38" fmla="*/ 7143 w 10000"/>
                  <a:gd name="connsiteY38" fmla="*/ 7826 h 10000"/>
                  <a:gd name="connsiteX39" fmla="*/ 7143 w 10000"/>
                  <a:gd name="connsiteY39" fmla="*/ 7730 h 10000"/>
                  <a:gd name="connsiteX40" fmla="*/ 7143 w 10000"/>
                  <a:gd name="connsiteY40" fmla="*/ 7730 h 10000"/>
                  <a:gd name="connsiteX41" fmla="*/ 7273 w 10000"/>
                  <a:gd name="connsiteY41" fmla="*/ 7633 h 10000"/>
                  <a:gd name="connsiteX42" fmla="*/ 7403 w 10000"/>
                  <a:gd name="connsiteY42" fmla="*/ 7537 h 10000"/>
                  <a:gd name="connsiteX43" fmla="*/ 7403 w 10000"/>
                  <a:gd name="connsiteY43" fmla="*/ 7537 h 10000"/>
                  <a:gd name="connsiteX44" fmla="*/ 7532 w 10000"/>
                  <a:gd name="connsiteY44" fmla="*/ 7439 h 10000"/>
                  <a:gd name="connsiteX45" fmla="*/ 7532 w 10000"/>
                  <a:gd name="connsiteY45" fmla="*/ 7439 h 10000"/>
                  <a:gd name="connsiteX46" fmla="*/ 7662 w 10000"/>
                  <a:gd name="connsiteY46" fmla="*/ 7343 h 10000"/>
                  <a:gd name="connsiteX47" fmla="*/ 7662 w 10000"/>
                  <a:gd name="connsiteY47" fmla="*/ 7343 h 10000"/>
                  <a:gd name="connsiteX48" fmla="*/ 7792 w 10000"/>
                  <a:gd name="connsiteY48" fmla="*/ 7247 h 10000"/>
                  <a:gd name="connsiteX49" fmla="*/ 7792 w 10000"/>
                  <a:gd name="connsiteY49" fmla="*/ 7247 h 10000"/>
                  <a:gd name="connsiteX50" fmla="*/ 7792 w 10000"/>
                  <a:gd name="connsiteY50" fmla="*/ 7247 h 10000"/>
                  <a:gd name="connsiteX51" fmla="*/ 7792 w 10000"/>
                  <a:gd name="connsiteY51" fmla="*/ 7150 h 10000"/>
                  <a:gd name="connsiteX52" fmla="*/ 7922 w 10000"/>
                  <a:gd name="connsiteY52" fmla="*/ 7150 h 10000"/>
                  <a:gd name="connsiteX53" fmla="*/ 8052 w 10000"/>
                  <a:gd name="connsiteY53" fmla="*/ 7053 h 10000"/>
                  <a:gd name="connsiteX54" fmla="*/ 8052 w 10000"/>
                  <a:gd name="connsiteY54" fmla="*/ 7053 h 10000"/>
                  <a:gd name="connsiteX55" fmla="*/ 8052 w 10000"/>
                  <a:gd name="connsiteY55" fmla="*/ 6956 h 10000"/>
                  <a:gd name="connsiteX56" fmla="*/ 8182 w 10000"/>
                  <a:gd name="connsiteY56" fmla="*/ 6956 h 10000"/>
                  <a:gd name="connsiteX57" fmla="*/ 8182 w 10000"/>
                  <a:gd name="connsiteY57" fmla="*/ 6956 h 10000"/>
                  <a:gd name="connsiteX58" fmla="*/ 8182 w 10000"/>
                  <a:gd name="connsiteY58" fmla="*/ 6860 h 10000"/>
                  <a:gd name="connsiteX59" fmla="*/ 8182 w 10000"/>
                  <a:gd name="connsiteY59" fmla="*/ 6860 h 10000"/>
                  <a:gd name="connsiteX60" fmla="*/ 8571 w 10000"/>
                  <a:gd name="connsiteY60" fmla="*/ 6570 h 10000"/>
                  <a:gd name="connsiteX61" fmla="*/ 8571 w 10000"/>
                  <a:gd name="connsiteY61" fmla="*/ 6570 h 10000"/>
                  <a:gd name="connsiteX62" fmla="*/ 9091 w 10000"/>
                  <a:gd name="connsiteY62" fmla="*/ 6087 h 10000"/>
                  <a:gd name="connsiteX63" fmla="*/ 9221 w 10000"/>
                  <a:gd name="connsiteY63" fmla="*/ 5991 h 10000"/>
                  <a:gd name="connsiteX64" fmla="*/ 9221 w 10000"/>
                  <a:gd name="connsiteY64" fmla="*/ 5991 h 10000"/>
                  <a:gd name="connsiteX65" fmla="*/ 9351 w 10000"/>
                  <a:gd name="connsiteY65" fmla="*/ 5894 h 10000"/>
                  <a:gd name="connsiteX66" fmla="*/ 9351 w 10000"/>
                  <a:gd name="connsiteY66" fmla="*/ 5894 h 10000"/>
                  <a:gd name="connsiteX67" fmla="*/ 9610 w 10000"/>
                  <a:gd name="connsiteY67" fmla="*/ 5701 h 10000"/>
                  <a:gd name="connsiteX68" fmla="*/ 9740 w 10000"/>
                  <a:gd name="connsiteY68" fmla="*/ 5604 h 10000"/>
                  <a:gd name="connsiteX69" fmla="*/ 10000 w 10000"/>
                  <a:gd name="connsiteY69" fmla="*/ 5410 h 10000"/>
                  <a:gd name="connsiteX70" fmla="*/ 10000 w 10000"/>
                  <a:gd name="connsiteY70" fmla="*/ 5410 h 10000"/>
                  <a:gd name="connsiteX71" fmla="*/ 10000 w 10000"/>
                  <a:gd name="connsiteY71" fmla="*/ 5314 h 10000"/>
                  <a:gd name="connsiteX72" fmla="*/ 10000 w 10000"/>
                  <a:gd name="connsiteY72" fmla="*/ 5314 h 10000"/>
                  <a:gd name="connsiteX73" fmla="*/ 5844 w 10000"/>
                  <a:gd name="connsiteY73" fmla="*/ 2125 h 10000"/>
                  <a:gd name="connsiteX74" fmla="*/ 2208 w 10000"/>
                  <a:gd name="connsiteY74" fmla="*/ 0 h 10000"/>
                  <a:gd name="connsiteX75" fmla="*/ 2727 w 10000"/>
                  <a:gd name="connsiteY75" fmla="*/ 2995 h 10000"/>
                  <a:gd name="connsiteX76" fmla="*/ 2338 w 10000"/>
                  <a:gd name="connsiteY76" fmla="*/ 8406 h 10000"/>
                  <a:gd name="connsiteX77" fmla="*/ 0 w 10000"/>
                  <a:gd name="connsiteY7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8020 h 10000"/>
                  <a:gd name="connsiteX33" fmla="*/ 6883 w 10000"/>
                  <a:gd name="connsiteY33" fmla="*/ 7923 h 10000"/>
                  <a:gd name="connsiteX34" fmla="*/ 6883 w 10000"/>
                  <a:gd name="connsiteY34" fmla="*/ 7923 h 10000"/>
                  <a:gd name="connsiteX35" fmla="*/ 7013 w 10000"/>
                  <a:gd name="connsiteY35" fmla="*/ 7923 h 10000"/>
                  <a:gd name="connsiteX36" fmla="*/ 7143 w 10000"/>
                  <a:gd name="connsiteY36" fmla="*/ 7826 h 10000"/>
                  <a:gd name="connsiteX37" fmla="*/ 7143 w 10000"/>
                  <a:gd name="connsiteY37" fmla="*/ 7826 h 10000"/>
                  <a:gd name="connsiteX38" fmla="*/ 7143 w 10000"/>
                  <a:gd name="connsiteY38" fmla="*/ 7730 h 10000"/>
                  <a:gd name="connsiteX39" fmla="*/ 7143 w 10000"/>
                  <a:gd name="connsiteY39" fmla="*/ 7730 h 10000"/>
                  <a:gd name="connsiteX40" fmla="*/ 7273 w 10000"/>
                  <a:gd name="connsiteY40" fmla="*/ 7633 h 10000"/>
                  <a:gd name="connsiteX41" fmla="*/ 7403 w 10000"/>
                  <a:gd name="connsiteY41" fmla="*/ 7537 h 10000"/>
                  <a:gd name="connsiteX42" fmla="*/ 7403 w 10000"/>
                  <a:gd name="connsiteY42" fmla="*/ 7537 h 10000"/>
                  <a:gd name="connsiteX43" fmla="*/ 7532 w 10000"/>
                  <a:gd name="connsiteY43" fmla="*/ 7439 h 10000"/>
                  <a:gd name="connsiteX44" fmla="*/ 7532 w 10000"/>
                  <a:gd name="connsiteY44" fmla="*/ 7439 h 10000"/>
                  <a:gd name="connsiteX45" fmla="*/ 7662 w 10000"/>
                  <a:gd name="connsiteY45" fmla="*/ 7343 h 10000"/>
                  <a:gd name="connsiteX46" fmla="*/ 7662 w 10000"/>
                  <a:gd name="connsiteY46" fmla="*/ 7343 h 10000"/>
                  <a:gd name="connsiteX47" fmla="*/ 7792 w 10000"/>
                  <a:gd name="connsiteY47" fmla="*/ 7247 h 10000"/>
                  <a:gd name="connsiteX48" fmla="*/ 7792 w 10000"/>
                  <a:gd name="connsiteY48" fmla="*/ 7247 h 10000"/>
                  <a:gd name="connsiteX49" fmla="*/ 7792 w 10000"/>
                  <a:gd name="connsiteY49" fmla="*/ 7247 h 10000"/>
                  <a:gd name="connsiteX50" fmla="*/ 7792 w 10000"/>
                  <a:gd name="connsiteY50" fmla="*/ 7150 h 10000"/>
                  <a:gd name="connsiteX51" fmla="*/ 7922 w 10000"/>
                  <a:gd name="connsiteY51" fmla="*/ 7150 h 10000"/>
                  <a:gd name="connsiteX52" fmla="*/ 8052 w 10000"/>
                  <a:gd name="connsiteY52" fmla="*/ 7053 h 10000"/>
                  <a:gd name="connsiteX53" fmla="*/ 8052 w 10000"/>
                  <a:gd name="connsiteY53" fmla="*/ 7053 h 10000"/>
                  <a:gd name="connsiteX54" fmla="*/ 8052 w 10000"/>
                  <a:gd name="connsiteY54" fmla="*/ 6956 h 10000"/>
                  <a:gd name="connsiteX55" fmla="*/ 8182 w 10000"/>
                  <a:gd name="connsiteY55" fmla="*/ 6956 h 10000"/>
                  <a:gd name="connsiteX56" fmla="*/ 8182 w 10000"/>
                  <a:gd name="connsiteY56" fmla="*/ 6956 h 10000"/>
                  <a:gd name="connsiteX57" fmla="*/ 8182 w 10000"/>
                  <a:gd name="connsiteY57" fmla="*/ 6860 h 10000"/>
                  <a:gd name="connsiteX58" fmla="*/ 8182 w 10000"/>
                  <a:gd name="connsiteY58" fmla="*/ 6860 h 10000"/>
                  <a:gd name="connsiteX59" fmla="*/ 8571 w 10000"/>
                  <a:gd name="connsiteY59" fmla="*/ 6570 h 10000"/>
                  <a:gd name="connsiteX60" fmla="*/ 8571 w 10000"/>
                  <a:gd name="connsiteY60" fmla="*/ 6570 h 10000"/>
                  <a:gd name="connsiteX61" fmla="*/ 9091 w 10000"/>
                  <a:gd name="connsiteY61" fmla="*/ 6087 h 10000"/>
                  <a:gd name="connsiteX62" fmla="*/ 9221 w 10000"/>
                  <a:gd name="connsiteY62" fmla="*/ 5991 h 10000"/>
                  <a:gd name="connsiteX63" fmla="*/ 9221 w 10000"/>
                  <a:gd name="connsiteY63" fmla="*/ 5991 h 10000"/>
                  <a:gd name="connsiteX64" fmla="*/ 9351 w 10000"/>
                  <a:gd name="connsiteY64" fmla="*/ 5894 h 10000"/>
                  <a:gd name="connsiteX65" fmla="*/ 9351 w 10000"/>
                  <a:gd name="connsiteY65" fmla="*/ 5894 h 10000"/>
                  <a:gd name="connsiteX66" fmla="*/ 9610 w 10000"/>
                  <a:gd name="connsiteY66" fmla="*/ 5701 h 10000"/>
                  <a:gd name="connsiteX67" fmla="*/ 9740 w 10000"/>
                  <a:gd name="connsiteY67" fmla="*/ 5604 h 10000"/>
                  <a:gd name="connsiteX68" fmla="*/ 10000 w 10000"/>
                  <a:gd name="connsiteY68" fmla="*/ 5410 h 10000"/>
                  <a:gd name="connsiteX69" fmla="*/ 10000 w 10000"/>
                  <a:gd name="connsiteY69" fmla="*/ 5410 h 10000"/>
                  <a:gd name="connsiteX70" fmla="*/ 10000 w 10000"/>
                  <a:gd name="connsiteY70" fmla="*/ 5314 h 10000"/>
                  <a:gd name="connsiteX71" fmla="*/ 10000 w 10000"/>
                  <a:gd name="connsiteY71" fmla="*/ 5314 h 10000"/>
                  <a:gd name="connsiteX72" fmla="*/ 5844 w 10000"/>
                  <a:gd name="connsiteY72" fmla="*/ 2125 h 10000"/>
                  <a:gd name="connsiteX73" fmla="*/ 2208 w 10000"/>
                  <a:gd name="connsiteY73" fmla="*/ 0 h 10000"/>
                  <a:gd name="connsiteX74" fmla="*/ 2727 w 10000"/>
                  <a:gd name="connsiteY74" fmla="*/ 2995 h 10000"/>
                  <a:gd name="connsiteX75" fmla="*/ 2338 w 10000"/>
                  <a:gd name="connsiteY75" fmla="*/ 8406 h 10000"/>
                  <a:gd name="connsiteX76" fmla="*/ 0 w 10000"/>
                  <a:gd name="connsiteY7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013 w 10000"/>
                  <a:gd name="connsiteY34" fmla="*/ 7923 h 10000"/>
                  <a:gd name="connsiteX35" fmla="*/ 7143 w 10000"/>
                  <a:gd name="connsiteY35" fmla="*/ 7826 h 10000"/>
                  <a:gd name="connsiteX36" fmla="*/ 7143 w 10000"/>
                  <a:gd name="connsiteY36" fmla="*/ 7826 h 10000"/>
                  <a:gd name="connsiteX37" fmla="*/ 7143 w 10000"/>
                  <a:gd name="connsiteY37" fmla="*/ 7730 h 10000"/>
                  <a:gd name="connsiteX38" fmla="*/ 7143 w 10000"/>
                  <a:gd name="connsiteY38" fmla="*/ 7730 h 10000"/>
                  <a:gd name="connsiteX39" fmla="*/ 7273 w 10000"/>
                  <a:gd name="connsiteY39" fmla="*/ 7633 h 10000"/>
                  <a:gd name="connsiteX40" fmla="*/ 7403 w 10000"/>
                  <a:gd name="connsiteY40" fmla="*/ 7537 h 10000"/>
                  <a:gd name="connsiteX41" fmla="*/ 7403 w 10000"/>
                  <a:gd name="connsiteY41" fmla="*/ 7537 h 10000"/>
                  <a:gd name="connsiteX42" fmla="*/ 7532 w 10000"/>
                  <a:gd name="connsiteY42" fmla="*/ 7439 h 10000"/>
                  <a:gd name="connsiteX43" fmla="*/ 7532 w 10000"/>
                  <a:gd name="connsiteY43" fmla="*/ 7439 h 10000"/>
                  <a:gd name="connsiteX44" fmla="*/ 7662 w 10000"/>
                  <a:gd name="connsiteY44" fmla="*/ 7343 h 10000"/>
                  <a:gd name="connsiteX45" fmla="*/ 7662 w 10000"/>
                  <a:gd name="connsiteY45" fmla="*/ 7343 h 10000"/>
                  <a:gd name="connsiteX46" fmla="*/ 7792 w 10000"/>
                  <a:gd name="connsiteY46" fmla="*/ 7247 h 10000"/>
                  <a:gd name="connsiteX47" fmla="*/ 7792 w 10000"/>
                  <a:gd name="connsiteY47" fmla="*/ 7247 h 10000"/>
                  <a:gd name="connsiteX48" fmla="*/ 7792 w 10000"/>
                  <a:gd name="connsiteY48" fmla="*/ 7247 h 10000"/>
                  <a:gd name="connsiteX49" fmla="*/ 7792 w 10000"/>
                  <a:gd name="connsiteY49" fmla="*/ 7150 h 10000"/>
                  <a:gd name="connsiteX50" fmla="*/ 7922 w 10000"/>
                  <a:gd name="connsiteY50" fmla="*/ 7150 h 10000"/>
                  <a:gd name="connsiteX51" fmla="*/ 8052 w 10000"/>
                  <a:gd name="connsiteY51" fmla="*/ 7053 h 10000"/>
                  <a:gd name="connsiteX52" fmla="*/ 8052 w 10000"/>
                  <a:gd name="connsiteY52" fmla="*/ 7053 h 10000"/>
                  <a:gd name="connsiteX53" fmla="*/ 8052 w 10000"/>
                  <a:gd name="connsiteY53" fmla="*/ 6956 h 10000"/>
                  <a:gd name="connsiteX54" fmla="*/ 8182 w 10000"/>
                  <a:gd name="connsiteY54" fmla="*/ 6956 h 10000"/>
                  <a:gd name="connsiteX55" fmla="*/ 8182 w 10000"/>
                  <a:gd name="connsiteY55" fmla="*/ 6956 h 10000"/>
                  <a:gd name="connsiteX56" fmla="*/ 8182 w 10000"/>
                  <a:gd name="connsiteY56" fmla="*/ 6860 h 10000"/>
                  <a:gd name="connsiteX57" fmla="*/ 8182 w 10000"/>
                  <a:gd name="connsiteY57" fmla="*/ 6860 h 10000"/>
                  <a:gd name="connsiteX58" fmla="*/ 8571 w 10000"/>
                  <a:gd name="connsiteY58" fmla="*/ 6570 h 10000"/>
                  <a:gd name="connsiteX59" fmla="*/ 8571 w 10000"/>
                  <a:gd name="connsiteY59" fmla="*/ 6570 h 10000"/>
                  <a:gd name="connsiteX60" fmla="*/ 9091 w 10000"/>
                  <a:gd name="connsiteY60" fmla="*/ 6087 h 10000"/>
                  <a:gd name="connsiteX61" fmla="*/ 9221 w 10000"/>
                  <a:gd name="connsiteY61" fmla="*/ 5991 h 10000"/>
                  <a:gd name="connsiteX62" fmla="*/ 9221 w 10000"/>
                  <a:gd name="connsiteY62" fmla="*/ 5991 h 10000"/>
                  <a:gd name="connsiteX63" fmla="*/ 9351 w 10000"/>
                  <a:gd name="connsiteY63" fmla="*/ 5894 h 10000"/>
                  <a:gd name="connsiteX64" fmla="*/ 9351 w 10000"/>
                  <a:gd name="connsiteY64" fmla="*/ 5894 h 10000"/>
                  <a:gd name="connsiteX65" fmla="*/ 9610 w 10000"/>
                  <a:gd name="connsiteY65" fmla="*/ 5701 h 10000"/>
                  <a:gd name="connsiteX66" fmla="*/ 9740 w 10000"/>
                  <a:gd name="connsiteY66" fmla="*/ 5604 h 10000"/>
                  <a:gd name="connsiteX67" fmla="*/ 10000 w 10000"/>
                  <a:gd name="connsiteY67" fmla="*/ 5410 h 10000"/>
                  <a:gd name="connsiteX68" fmla="*/ 10000 w 10000"/>
                  <a:gd name="connsiteY68" fmla="*/ 5410 h 10000"/>
                  <a:gd name="connsiteX69" fmla="*/ 10000 w 10000"/>
                  <a:gd name="connsiteY69" fmla="*/ 5314 h 10000"/>
                  <a:gd name="connsiteX70" fmla="*/ 10000 w 10000"/>
                  <a:gd name="connsiteY70" fmla="*/ 5314 h 10000"/>
                  <a:gd name="connsiteX71" fmla="*/ 5844 w 10000"/>
                  <a:gd name="connsiteY71" fmla="*/ 2125 h 10000"/>
                  <a:gd name="connsiteX72" fmla="*/ 2208 w 10000"/>
                  <a:gd name="connsiteY72" fmla="*/ 0 h 10000"/>
                  <a:gd name="connsiteX73" fmla="*/ 2727 w 10000"/>
                  <a:gd name="connsiteY73" fmla="*/ 2995 h 10000"/>
                  <a:gd name="connsiteX74" fmla="*/ 2338 w 10000"/>
                  <a:gd name="connsiteY74" fmla="*/ 8406 h 10000"/>
                  <a:gd name="connsiteX75" fmla="*/ 0 w 10000"/>
                  <a:gd name="connsiteY7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826 h 10000"/>
                  <a:gd name="connsiteX36" fmla="*/ 7143 w 10000"/>
                  <a:gd name="connsiteY36" fmla="*/ 7730 h 10000"/>
                  <a:gd name="connsiteX37" fmla="*/ 7143 w 10000"/>
                  <a:gd name="connsiteY37" fmla="*/ 7730 h 10000"/>
                  <a:gd name="connsiteX38" fmla="*/ 7273 w 10000"/>
                  <a:gd name="connsiteY38" fmla="*/ 7633 h 10000"/>
                  <a:gd name="connsiteX39" fmla="*/ 7403 w 10000"/>
                  <a:gd name="connsiteY39" fmla="*/ 7537 h 10000"/>
                  <a:gd name="connsiteX40" fmla="*/ 7403 w 10000"/>
                  <a:gd name="connsiteY40" fmla="*/ 7537 h 10000"/>
                  <a:gd name="connsiteX41" fmla="*/ 7532 w 10000"/>
                  <a:gd name="connsiteY41" fmla="*/ 7439 h 10000"/>
                  <a:gd name="connsiteX42" fmla="*/ 7532 w 10000"/>
                  <a:gd name="connsiteY42" fmla="*/ 7439 h 10000"/>
                  <a:gd name="connsiteX43" fmla="*/ 7662 w 10000"/>
                  <a:gd name="connsiteY43" fmla="*/ 7343 h 10000"/>
                  <a:gd name="connsiteX44" fmla="*/ 7662 w 10000"/>
                  <a:gd name="connsiteY44" fmla="*/ 7343 h 10000"/>
                  <a:gd name="connsiteX45" fmla="*/ 7792 w 10000"/>
                  <a:gd name="connsiteY45" fmla="*/ 7247 h 10000"/>
                  <a:gd name="connsiteX46" fmla="*/ 7792 w 10000"/>
                  <a:gd name="connsiteY46" fmla="*/ 7247 h 10000"/>
                  <a:gd name="connsiteX47" fmla="*/ 7792 w 10000"/>
                  <a:gd name="connsiteY47" fmla="*/ 7247 h 10000"/>
                  <a:gd name="connsiteX48" fmla="*/ 7792 w 10000"/>
                  <a:gd name="connsiteY48" fmla="*/ 7150 h 10000"/>
                  <a:gd name="connsiteX49" fmla="*/ 7922 w 10000"/>
                  <a:gd name="connsiteY49" fmla="*/ 7150 h 10000"/>
                  <a:gd name="connsiteX50" fmla="*/ 8052 w 10000"/>
                  <a:gd name="connsiteY50" fmla="*/ 7053 h 10000"/>
                  <a:gd name="connsiteX51" fmla="*/ 8052 w 10000"/>
                  <a:gd name="connsiteY51" fmla="*/ 7053 h 10000"/>
                  <a:gd name="connsiteX52" fmla="*/ 8052 w 10000"/>
                  <a:gd name="connsiteY52" fmla="*/ 6956 h 10000"/>
                  <a:gd name="connsiteX53" fmla="*/ 8182 w 10000"/>
                  <a:gd name="connsiteY53" fmla="*/ 6956 h 10000"/>
                  <a:gd name="connsiteX54" fmla="*/ 8182 w 10000"/>
                  <a:gd name="connsiteY54" fmla="*/ 6956 h 10000"/>
                  <a:gd name="connsiteX55" fmla="*/ 8182 w 10000"/>
                  <a:gd name="connsiteY55" fmla="*/ 6860 h 10000"/>
                  <a:gd name="connsiteX56" fmla="*/ 8182 w 10000"/>
                  <a:gd name="connsiteY56" fmla="*/ 6860 h 10000"/>
                  <a:gd name="connsiteX57" fmla="*/ 8571 w 10000"/>
                  <a:gd name="connsiteY57" fmla="*/ 6570 h 10000"/>
                  <a:gd name="connsiteX58" fmla="*/ 8571 w 10000"/>
                  <a:gd name="connsiteY58" fmla="*/ 6570 h 10000"/>
                  <a:gd name="connsiteX59" fmla="*/ 9091 w 10000"/>
                  <a:gd name="connsiteY59" fmla="*/ 6087 h 10000"/>
                  <a:gd name="connsiteX60" fmla="*/ 9221 w 10000"/>
                  <a:gd name="connsiteY60" fmla="*/ 5991 h 10000"/>
                  <a:gd name="connsiteX61" fmla="*/ 9221 w 10000"/>
                  <a:gd name="connsiteY61" fmla="*/ 5991 h 10000"/>
                  <a:gd name="connsiteX62" fmla="*/ 9351 w 10000"/>
                  <a:gd name="connsiteY62" fmla="*/ 5894 h 10000"/>
                  <a:gd name="connsiteX63" fmla="*/ 9351 w 10000"/>
                  <a:gd name="connsiteY63" fmla="*/ 5894 h 10000"/>
                  <a:gd name="connsiteX64" fmla="*/ 9610 w 10000"/>
                  <a:gd name="connsiteY64" fmla="*/ 5701 h 10000"/>
                  <a:gd name="connsiteX65" fmla="*/ 9740 w 10000"/>
                  <a:gd name="connsiteY65" fmla="*/ 5604 h 10000"/>
                  <a:gd name="connsiteX66" fmla="*/ 10000 w 10000"/>
                  <a:gd name="connsiteY66" fmla="*/ 5410 h 10000"/>
                  <a:gd name="connsiteX67" fmla="*/ 10000 w 10000"/>
                  <a:gd name="connsiteY67" fmla="*/ 5410 h 10000"/>
                  <a:gd name="connsiteX68" fmla="*/ 10000 w 10000"/>
                  <a:gd name="connsiteY68" fmla="*/ 5314 h 10000"/>
                  <a:gd name="connsiteX69" fmla="*/ 10000 w 10000"/>
                  <a:gd name="connsiteY69" fmla="*/ 5314 h 10000"/>
                  <a:gd name="connsiteX70" fmla="*/ 5844 w 10000"/>
                  <a:gd name="connsiteY70" fmla="*/ 2125 h 10000"/>
                  <a:gd name="connsiteX71" fmla="*/ 2208 w 10000"/>
                  <a:gd name="connsiteY71" fmla="*/ 0 h 10000"/>
                  <a:gd name="connsiteX72" fmla="*/ 2727 w 10000"/>
                  <a:gd name="connsiteY72" fmla="*/ 2995 h 10000"/>
                  <a:gd name="connsiteX73" fmla="*/ 2338 w 10000"/>
                  <a:gd name="connsiteY73" fmla="*/ 8406 h 10000"/>
                  <a:gd name="connsiteX74" fmla="*/ 0 w 10000"/>
                  <a:gd name="connsiteY7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143 w 10000"/>
                  <a:gd name="connsiteY36" fmla="*/ 7730 h 10000"/>
                  <a:gd name="connsiteX37" fmla="*/ 7273 w 10000"/>
                  <a:gd name="connsiteY37" fmla="*/ 7633 h 10000"/>
                  <a:gd name="connsiteX38" fmla="*/ 7403 w 10000"/>
                  <a:gd name="connsiteY38" fmla="*/ 7537 h 10000"/>
                  <a:gd name="connsiteX39" fmla="*/ 7403 w 10000"/>
                  <a:gd name="connsiteY39" fmla="*/ 7537 h 10000"/>
                  <a:gd name="connsiteX40" fmla="*/ 7532 w 10000"/>
                  <a:gd name="connsiteY40" fmla="*/ 7439 h 10000"/>
                  <a:gd name="connsiteX41" fmla="*/ 7532 w 10000"/>
                  <a:gd name="connsiteY41" fmla="*/ 7439 h 10000"/>
                  <a:gd name="connsiteX42" fmla="*/ 7662 w 10000"/>
                  <a:gd name="connsiteY42" fmla="*/ 7343 h 10000"/>
                  <a:gd name="connsiteX43" fmla="*/ 7662 w 10000"/>
                  <a:gd name="connsiteY43" fmla="*/ 7343 h 10000"/>
                  <a:gd name="connsiteX44" fmla="*/ 7792 w 10000"/>
                  <a:gd name="connsiteY44" fmla="*/ 7247 h 10000"/>
                  <a:gd name="connsiteX45" fmla="*/ 7792 w 10000"/>
                  <a:gd name="connsiteY45" fmla="*/ 7247 h 10000"/>
                  <a:gd name="connsiteX46" fmla="*/ 7792 w 10000"/>
                  <a:gd name="connsiteY46" fmla="*/ 7247 h 10000"/>
                  <a:gd name="connsiteX47" fmla="*/ 7792 w 10000"/>
                  <a:gd name="connsiteY47" fmla="*/ 7150 h 10000"/>
                  <a:gd name="connsiteX48" fmla="*/ 7922 w 10000"/>
                  <a:gd name="connsiteY48" fmla="*/ 7150 h 10000"/>
                  <a:gd name="connsiteX49" fmla="*/ 8052 w 10000"/>
                  <a:gd name="connsiteY49" fmla="*/ 7053 h 10000"/>
                  <a:gd name="connsiteX50" fmla="*/ 8052 w 10000"/>
                  <a:gd name="connsiteY50" fmla="*/ 7053 h 10000"/>
                  <a:gd name="connsiteX51" fmla="*/ 8052 w 10000"/>
                  <a:gd name="connsiteY51" fmla="*/ 6956 h 10000"/>
                  <a:gd name="connsiteX52" fmla="*/ 8182 w 10000"/>
                  <a:gd name="connsiteY52" fmla="*/ 6956 h 10000"/>
                  <a:gd name="connsiteX53" fmla="*/ 8182 w 10000"/>
                  <a:gd name="connsiteY53" fmla="*/ 6956 h 10000"/>
                  <a:gd name="connsiteX54" fmla="*/ 8182 w 10000"/>
                  <a:gd name="connsiteY54" fmla="*/ 6860 h 10000"/>
                  <a:gd name="connsiteX55" fmla="*/ 8182 w 10000"/>
                  <a:gd name="connsiteY55" fmla="*/ 6860 h 10000"/>
                  <a:gd name="connsiteX56" fmla="*/ 8571 w 10000"/>
                  <a:gd name="connsiteY56" fmla="*/ 6570 h 10000"/>
                  <a:gd name="connsiteX57" fmla="*/ 8571 w 10000"/>
                  <a:gd name="connsiteY57" fmla="*/ 6570 h 10000"/>
                  <a:gd name="connsiteX58" fmla="*/ 9091 w 10000"/>
                  <a:gd name="connsiteY58" fmla="*/ 6087 h 10000"/>
                  <a:gd name="connsiteX59" fmla="*/ 9221 w 10000"/>
                  <a:gd name="connsiteY59" fmla="*/ 5991 h 10000"/>
                  <a:gd name="connsiteX60" fmla="*/ 9221 w 10000"/>
                  <a:gd name="connsiteY60" fmla="*/ 5991 h 10000"/>
                  <a:gd name="connsiteX61" fmla="*/ 9351 w 10000"/>
                  <a:gd name="connsiteY61" fmla="*/ 5894 h 10000"/>
                  <a:gd name="connsiteX62" fmla="*/ 9351 w 10000"/>
                  <a:gd name="connsiteY62" fmla="*/ 5894 h 10000"/>
                  <a:gd name="connsiteX63" fmla="*/ 9610 w 10000"/>
                  <a:gd name="connsiteY63" fmla="*/ 5701 h 10000"/>
                  <a:gd name="connsiteX64" fmla="*/ 9740 w 10000"/>
                  <a:gd name="connsiteY64" fmla="*/ 5604 h 10000"/>
                  <a:gd name="connsiteX65" fmla="*/ 10000 w 10000"/>
                  <a:gd name="connsiteY65" fmla="*/ 5410 h 10000"/>
                  <a:gd name="connsiteX66" fmla="*/ 10000 w 10000"/>
                  <a:gd name="connsiteY66" fmla="*/ 5410 h 10000"/>
                  <a:gd name="connsiteX67" fmla="*/ 10000 w 10000"/>
                  <a:gd name="connsiteY67" fmla="*/ 5314 h 10000"/>
                  <a:gd name="connsiteX68" fmla="*/ 10000 w 10000"/>
                  <a:gd name="connsiteY68" fmla="*/ 5314 h 10000"/>
                  <a:gd name="connsiteX69" fmla="*/ 5844 w 10000"/>
                  <a:gd name="connsiteY69" fmla="*/ 2125 h 10000"/>
                  <a:gd name="connsiteX70" fmla="*/ 2208 w 10000"/>
                  <a:gd name="connsiteY70" fmla="*/ 0 h 10000"/>
                  <a:gd name="connsiteX71" fmla="*/ 2727 w 10000"/>
                  <a:gd name="connsiteY71" fmla="*/ 2995 h 10000"/>
                  <a:gd name="connsiteX72" fmla="*/ 2338 w 10000"/>
                  <a:gd name="connsiteY72" fmla="*/ 8406 h 10000"/>
                  <a:gd name="connsiteX73" fmla="*/ 0 w 10000"/>
                  <a:gd name="connsiteY7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403 w 10000"/>
                  <a:gd name="connsiteY38" fmla="*/ 7537 h 10000"/>
                  <a:gd name="connsiteX39" fmla="*/ 7532 w 10000"/>
                  <a:gd name="connsiteY39" fmla="*/ 7439 h 10000"/>
                  <a:gd name="connsiteX40" fmla="*/ 7532 w 10000"/>
                  <a:gd name="connsiteY40" fmla="*/ 7439 h 10000"/>
                  <a:gd name="connsiteX41" fmla="*/ 7662 w 10000"/>
                  <a:gd name="connsiteY41" fmla="*/ 7343 h 10000"/>
                  <a:gd name="connsiteX42" fmla="*/ 7662 w 10000"/>
                  <a:gd name="connsiteY42" fmla="*/ 7343 h 10000"/>
                  <a:gd name="connsiteX43" fmla="*/ 7792 w 10000"/>
                  <a:gd name="connsiteY43" fmla="*/ 7247 h 10000"/>
                  <a:gd name="connsiteX44" fmla="*/ 7792 w 10000"/>
                  <a:gd name="connsiteY44" fmla="*/ 7247 h 10000"/>
                  <a:gd name="connsiteX45" fmla="*/ 7792 w 10000"/>
                  <a:gd name="connsiteY45" fmla="*/ 7247 h 10000"/>
                  <a:gd name="connsiteX46" fmla="*/ 7792 w 10000"/>
                  <a:gd name="connsiteY46" fmla="*/ 7150 h 10000"/>
                  <a:gd name="connsiteX47" fmla="*/ 7922 w 10000"/>
                  <a:gd name="connsiteY47" fmla="*/ 7150 h 10000"/>
                  <a:gd name="connsiteX48" fmla="*/ 8052 w 10000"/>
                  <a:gd name="connsiteY48" fmla="*/ 7053 h 10000"/>
                  <a:gd name="connsiteX49" fmla="*/ 8052 w 10000"/>
                  <a:gd name="connsiteY49" fmla="*/ 7053 h 10000"/>
                  <a:gd name="connsiteX50" fmla="*/ 8052 w 10000"/>
                  <a:gd name="connsiteY50" fmla="*/ 6956 h 10000"/>
                  <a:gd name="connsiteX51" fmla="*/ 8182 w 10000"/>
                  <a:gd name="connsiteY51" fmla="*/ 6956 h 10000"/>
                  <a:gd name="connsiteX52" fmla="*/ 8182 w 10000"/>
                  <a:gd name="connsiteY52" fmla="*/ 6956 h 10000"/>
                  <a:gd name="connsiteX53" fmla="*/ 8182 w 10000"/>
                  <a:gd name="connsiteY53" fmla="*/ 6860 h 10000"/>
                  <a:gd name="connsiteX54" fmla="*/ 8182 w 10000"/>
                  <a:gd name="connsiteY54" fmla="*/ 6860 h 10000"/>
                  <a:gd name="connsiteX55" fmla="*/ 8571 w 10000"/>
                  <a:gd name="connsiteY55" fmla="*/ 6570 h 10000"/>
                  <a:gd name="connsiteX56" fmla="*/ 8571 w 10000"/>
                  <a:gd name="connsiteY56" fmla="*/ 6570 h 10000"/>
                  <a:gd name="connsiteX57" fmla="*/ 9091 w 10000"/>
                  <a:gd name="connsiteY57" fmla="*/ 6087 h 10000"/>
                  <a:gd name="connsiteX58" fmla="*/ 9221 w 10000"/>
                  <a:gd name="connsiteY58" fmla="*/ 5991 h 10000"/>
                  <a:gd name="connsiteX59" fmla="*/ 9221 w 10000"/>
                  <a:gd name="connsiteY59" fmla="*/ 5991 h 10000"/>
                  <a:gd name="connsiteX60" fmla="*/ 9351 w 10000"/>
                  <a:gd name="connsiteY60" fmla="*/ 5894 h 10000"/>
                  <a:gd name="connsiteX61" fmla="*/ 9351 w 10000"/>
                  <a:gd name="connsiteY61" fmla="*/ 5894 h 10000"/>
                  <a:gd name="connsiteX62" fmla="*/ 9610 w 10000"/>
                  <a:gd name="connsiteY62" fmla="*/ 5701 h 10000"/>
                  <a:gd name="connsiteX63" fmla="*/ 9740 w 10000"/>
                  <a:gd name="connsiteY63" fmla="*/ 5604 h 10000"/>
                  <a:gd name="connsiteX64" fmla="*/ 10000 w 10000"/>
                  <a:gd name="connsiteY64" fmla="*/ 5410 h 10000"/>
                  <a:gd name="connsiteX65" fmla="*/ 10000 w 10000"/>
                  <a:gd name="connsiteY65" fmla="*/ 5410 h 10000"/>
                  <a:gd name="connsiteX66" fmla="*/ 10000 w 10000"/>
                  <a:gd name="connsiteY66" fmla="*/ 5314 h 10000"/>
                  <a:gd name="connsiteX67" fmla="*/ 10000 w 10000"/>
                  <a:gd name="connsiteY67" fmla="*/ 5314 h 10000"/>
                  <a:gd name="connsiteX68" fmla="*/ 5844 w 10000"/>
                  <a:gd name="connsiteY68" fmla="*/ 2125 h 10000"/>
                  <a:gd name="connsiteX69" fmla="*/ 2208 w 10000"/>
                  <a:gd name="connsiteY69" fmla="*/ 0 h 10000"/>
                  <a:gd name="connsiteX70" fmla="*/ 2727 w 10000"/>
                  <a:gd name="connsiteY70" fmla="*/ 2995 h 10000"/>
                  <a:gd name="connsiteX71" fmla="*/ 2338 w 10000"/>
                  <a:gd name="connsiteY71" fmla="*/ 8406 h 10000"/>
                  <a:gd name="connsiteX72" fmla="*/ 0 w 10000"/>
                  <a:gd name="connsiteY7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532 w 10000"/>
                  <a:gd name="connsiteY39" fmla="*/ 7439 h 10000"/>
                  <a:gd name="connsiteX40" fmla="*/ 7662 w 10000"/>
                  <a:gd name="connsiteY40" fmla="*/ 7343 h 10000"/>
                  <a:gd name="connsiteX41" fmla="*/ 7662 w 10000"/>
                  <a:gd name="connsiteY41" fmla="*/ 7343 h 10000"/>
                  <a:gd name="connsiteX42" fmla="*/ 7792 w 10000"/>
                  <a:gd name="connsiteY42" fmla="*/ 7247 h 10000"/>
                  <a:gd name="connsiteX43" fmla="*/ 7792 w 10000"/>
                  <a:gd name="connsiteY43" fmla="*/ 7247 h 10000"/>
                  <a:gd name="connsiteX44" fmla="*/ 7792 w 10000"/>
                  <a:gd name="connsiteY44" fmla="*/ 7247 h 10000"/>
                  <a:gd name="connsiteX45" fmla="*/ 7792 w 10000"/>
                  <a:gd name="connsiteY45" fmla="*/ 7150 h 10000"/>
                  <a:gd name="connsiteX46" fmla="*/ 7922 w 10000"/>
                  <a:gd name="connsiteY46" fmla="*/ 7150 h 10000"/>
                  <a:gd name="connsiteX47" fmla="*/ 8052 w 10000"/>
                  <a:gd name="connsiteY47" fmla="*/ 7053 h 10000"/>
                  <a:gd name="connsiteX48" fmla="*/ 8052 w 10000"/>
                  <a:gd name="connsiteY48" fmla="*/ 7053 h 10000"/>
                  <a:gd name="connsiteX49" fmla="*/ 8052 w 10000"/>
                  <a:gd name="connsiteY49" fmla="*/ 6956 h 10000"/>
                  <a:gd name="connsiteX50" fmla="*/ 8182 w 10000"/>
                  <a:gd name="connsiteY50" fmla="*/ 6956 h 10000"/>
                  <a:gd name="connsiteX51" fmla="*/ 8182 w 10000"/>
                  <a:gd name="connsiteY51" fmla="*/ 6956 h 10000"/>
                  <a:gd name="connsiteX52" fmla="*/ 8182 w 10000"/>
                  <a:gd name="connsiteY52" fmla="*/ 6860 h 10000"/>
                  <a:gd name="connsiteX53" fmla="*/ 8182 w 10000"/>
                  <a:gd name="connsiteY53" fmla="*/ 6860 h 10000"/>
                  <a:gd name="connsiteX54" fmla="*/ 8571 w 10000"/>
                  <a:gd name="connsiteY54" fmla="*/ 6570 h 10000"/>
                  <a:gd name="connsiteX55" fmla="*/ 8571 w 10000"/>
                  <a:gd name="connsiteY55" fmla="*/ 6570 h 10000"/>
                  <a:gd name="connsiteX56" fmla="*/ 9091 w 10000"/>
                  <a:gd name="connsiteY56" fmla="*/ 6087 h 10000"/>
                  <a:gd name="connsiteX57" fmla="*/ 9221 w 10000"/>
                  <a:gd name="connsiteY57" fmla="*/ 5991 h 10000"/>
                  <a:gd name="connsiteX58" fmla="*/ 9221 w 10000"/>
                  <a:gd name="connsiteY58" fmla="*/ 5991 h 10000"/>
                  <a:gd name="connsiteX59" fmla="*/ 9351 w 10000"/>
                  <a:gd name="connsiteY59" fmla="*/ 5894 h 10000"/>
                  <a:gd name="connsiteX60" fmla="*/ 9351 w 10000"/>
                  <a:gd name="connsiteY60" fmla="*/ 5894 h 10000"/>
                  <a:gd name="connsiteX61" fmla="*/ 9610 w 10000"/>
                  <a:gd name="connsiteY61" fmla="*/ 5701 h 10000"/>
                  <a:gd name="connsiteX62" fmla="*/ 9740 w 10000"/>
                  <a:gd name="connsiteY62" fmla="*/ 5604 h 10000"/>
                  <a:gd name="connsiteX63" fmla="*/ 10000 w 10000"/>
                  <a:gd name="connsiteY63" fmla="*/ 5410 h 10000"/>
                  <a:gd name="connsiteX64" fmla="*/ 10000 w 10000"/>
                  <a:gd name="connsiteY64" fmla="*/ 5410 h 10000"/>
                  <a:gd name="connsiteX65" fmla="*/ 10000 w 10000"/>
                  <a:gd name="connsiteY65" fmla="*/ 5314 h 10000"/>
                  <a:gd name="connsiteX66" fmla="*/ 10000 w 10000"/>
                  <a:gd name="connsiteY66" fmla="*/ 5314 h 10000"/>
                  <a:gd name="connsiteX67" fmla="*/ 5844 w 10000"/>
                  <a:gd name="connsiteY67" fmla="*/ 2125 h 10000"/>
                  <a:gd name="connsiteX68" fmla="*/ 2208 w 10000"/>
                  <a:gd name="connsiteY68" fmla="*/ 0 h 10000"/>
                  <a:gd name="connsiteX69" fmla="*/ 2727 w 10000"/>
                  <a:gd name="connsiteY69" fmla="*/ 2995 h 10000"/>
                  <a:gd name="connsiteX70" fmla="*/ 2338 w 10000"/>
                  <a:gd name="connsiteY70" fmla="*/ 8406 h 10000"/>
                  <a:gd name="connsiteX71" fmla="*/ 0 w 10000"/>
                  <a:gd name="connsiteY7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247 h 10000"/>
                  <a:gd name="connsiteX44" fmla="*/ 7792 w 10000"/>
                  <a:gd name="connsiteY44" fmla="*/ 7150 h 10000"/>
                  <a:gd name="connsiteX45" fmla="*/ 7922 w 10000"/>
                  <a:gd name="connsiteY45" fmla="*/ 7150 h 10000"/>
                  <a:gd name="connsiteX46" fmla="*/ 8052 w 10000"/>
                  <a:gd name="connsiteY46" fmla="*/ 7053 h 10000"/>
                  <a:gd name="connsiteX47" fmla="*/ 8052 w 10000"/>
                  <a:gd name="connsiteY47" fmla="*/ 7053 h 10000"/>
                  <a:gd name="connsiteX48" fmla="*/ 8052 w 10000"/>
                  <a:gd name="connsiteY48" fmla="*/ 6956 h 10000"/>
                  <a:gd name="connsiteX49" fmla="*/ 8182 w 10000"/>
                  <a:gd name="connsiteY49" fmla="*/ 6956 h 10000"/>
                  <a:gd name="connsiteX50" fmla="*/ 8182 w 10000"/>
                  <a:gd name="connsiteY50" fmla="*/ 6956 h 10000"/>
                  <a:gd name="connsiteX51" fmla="*/ 8182 w 10000"/>
                  <a:gd name="connsiteY51" fmla="*/ 6860 h 10000"/>
                  <a:gd name="connsiteX52" fmla="*/ 8182 w 10000"/>
                  <a:gd name="connsiteY52" fmla="*/ 6860 h 10000"/>
                  <a:gd name="connsiteX53" fmla="*/ 8571 w 10000"/>
                  <a:gd name="connsiteY53" fmla="*/ 6570 h 10000"/>
                  <a:gd name="connsiteX54" fmla="*/ 8571 w 10000"/>
                  <a:gd name="connsiteY54" fmla="*/ 6570 h 10000"/>
                  <a:gd name="connsiteX55" fmla="*/ 9091 w 10000"/>
                  <a:gd name="connsiteY55" fmla="*/ 6087 h 10000"/>
                  <a:gd name="connsiteX56" fmla="*/ 9221 w 10000"/>
                  <a:gd name="connsiteY56" fmla="*/ 5991 h 10000"/>
                  <a:gd name="connsiteX57" fmla="*/ 9221 w 10000"/>
                  <a:gd name="connsiteY57" fmla="*/ 5991 h 10000"/>
                  <a:gd name="connsiteX58" fmla="*/ 9351 w 10000"/>
                  <a:gd name="connsiteY58" fmla="*/ 5894 h 10000"/>
                  <a:gd name="connsiteX59" fmla="*/ 9351 w 10000"/>
                  <a:gd name="connsiteY59" fmla="*/ 5894 h 10000"/>
                  <a:gd name="connsiteX60" fmla="*/ 9610 w 10000"/>
                  <a:gd name="connsiteY60" fmla="*/ 5701 h 10000"/>
                  <a:gd name="connsiteX61" fmla="*/ 9740 w 10000"/>
                  <a:gd name="connsiteY61" fmla="*/ 5604 h 10000"/>
                  <a:gd name="connsiteX62" fmla="*/ 10000 w 10000"/>
                  <a:gd name="connsiteY62" fmla="*/ 5410 h 10000"/>
                  <a:gd name="connsiteX63" fmla="*/ 10000 w 10000"/>
                  <a:gd name="connsiteY63" fmla="*/ 5410 h 10000"/>
                  <a:gd name="connsiteX64" fmla="*/ 10000 w 10000"/>
                  <a:gd name="connsiteY64" fmla="*/ 5314 h 10000"/>
                  <a:gd name="connsiteX65" fmla="*/ 10000 w 10000"/>
                  <a:gd name="connsiteY65" fmla="*/ 5314 h 10000"/>
                  <a:gd name="connsiteX66" fmla="*/ 5844 w 10000"/>
                  <a:gd name="connsiteY66" fmla="*/ 2125 h 10000"/>
                  <a:gd name="connsiteX67" fmla="*/ 2208 w 10000"/>
                  <a:gd name="connsiteY67" fmla="*/ 0 h 10000"/>
                  <a:gd name="connsiteX68" fmla="*/ 2727 w 10000"/>
                  <a:gd name="connsiteY68" fmla="*/ 2995 h 10000"/>
                  <a:gd name="connsiteX69" fmla="*/ 2338 w 10000"/>
                  <a:gd name="connsiteY69" fmla="*/ 8406 h 10000"/>
                  <a:gd name="connsiteX70" fmla="*/ 0 w 10000"/>
                  <a:gd name="connsiteY7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7053 h 10000"/>
                  <a:gd name="connsiteX46" fmla="*/ 8052 w 10000"/>
                  <a:gd name="connsiteY46" fmla="*/ 7053 h 10000"/>
                  <a:gd name="connsiteX47" fmla="*/ 8052 w 10000"/>
                  <a:gd name="connsiteY47" fmla="*/ 6956 h 10000"/>
                  <a:gd name="connsiteX48" fmla="*/ 8182 w 10000"/>
                  <a:gd name="connsiteY48" fmla="*/ 6956 h 10000"/>
                  <a:gd name="connsiteX49" fmla="*/ 8182 w 10000"/>
                  <a:gd name="connsiteY49" fmla="*/ 6956 h 10000"/>
                  <a:gd name="connsiteX50" fmla="*/ 8182 w 10000"/>
                  <a:gd name="connsiteY50" fmla="*/ 6860 h 10000"/>
                  <a:gd name="connsiteX51" fmla="*/ 8182 w 10000"/>
                  <a:gd name="connsiteY51" fmla="*/ 6860 h 10000"/>
                  <a:gd name="connsiteX52" fmla="*/ 8571 w 10000"/>
                  <a:gd name="connsiteY52" fmla="*/ 6570 h 10000"/>
                  <a:gd name="connsiteX53" fmla="*/ 8571 w 10000"/>
                  <a:gd name="connsiteY53" fmla="*/ 6570 h 10000"/>
                  <a:gd name="connsiteX54" fmla="*/ 9091 w 10000"/>
                  <a:gd name="connsiteY54" fmla="*/ 6087 h 10000"/>
                  <a:gd name="connsiteX55" fmla="*/ 9221 w 10000"/>
                  <a:gd name="connsiteY55" fmla="*/ 5991 h 10000"/>
                  <a:gd name="connsiteX56" fmla="*/ 9221 w 10000"/>
                  <a:gd name="connsiteY56" fmla="*/ 5991 h 10000"/>
                  <a:gd name="connsiteX57" fmla="*/ 9351 w 10000"/>
                  <a:gd name="connsiteY57" fmla="*/ 5894 h 10000"/>
                  <a:gd name="connsiteX58" fmla="*/ 9351 w 10000"/>
                  <a:gd name="connsiteY58" fmla="*/ 5894 h 10000"/>
                  <a:gd name="connsiteX59" fmla="*/ 9610 w 10000"/>
                  <a:gd name="connsiteY59" fmla="*/ 5701 h 10000"/>
                  <a:gd name="connsiteX60" fmla="*/ 9740 w 10000"/>
                  <a:gd name="connsiteY60" fmla="*/ 5604 h 10000"/>
                  <a:gd name="connsiteX61" fmla="*/ 10000 w 10000"/>
                  <a:gd name="connsiteY61" fmla="*/ 5410 h 10000"/>
                  <a:gd name="connsiteX62" fmla="*/ 10000 w 10000"/>
                  <a:gd name="connsiteY62" fmla="*/ 5410 h 10000"/>
                  <a:gd name="connsiteX63" fmla="*/ 10000 w 10000"/>
                  <a:gd name="connsiteY63" fmla="*/ 5314 h 10000"/>
                  <a:gd name="connsiteX64" fmla="*/ 10000 w 10000"/>
                  <a:gd name="connsiteY64" fmla="*/ 5314 h 10000"/>
                  <a:gd name="connsiteX65" fmla="*/ 5844 w 10000"/>
                  <a:gd name="connsiteY65" fmla="*/ 2125 h 10000"/>
                  <a:gd name="connsiteX66" fmla="*/ 2208 w 10000"/>
                  <a:gd name="connsiteY66" fmla="*/ 0 h 10000"/>
                  <a:gd name="connsiteX67" fmla="*/ 2727 w 10000"/>
                  <a:gd name="connsiteY67" fmla="*/ 2995 h 10000"/>
                  <a:gd name="connsiteX68" fmla="*/ 2338 w 10000"/>
                  <a:gd name="connsiteY68" fmla="*/ 8406 h 10000"/>
                  <a:gd name="connsiteX69" fmla="*/ 0 w 10000"/>
                  <a:gd name="connsiteY6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7053 h 10000"/>
                  <a:gd name="connsiteX46" fmla="*/ 8052 w 10000"/>
                  <a:gd name="connsiteY46" fmla="*/ 6956 h 10000"/>
                  <a:gd name="connsiteX47" fmla="*/ 8182 w 10000"/>
                  <a:gd name="connsiteY47" fmla="*/ 6956 h 10000"/>
                  <a:gd name="connsiteX48" fmla="*/ 8182 w 10000"/>
                  <a:gd name="connsiteY48" fmla="*/ 6956 h 10000"/>
                  <a:gd name="connsiteX49" fmla="*/ 8182 w 10000"/>
                  <a:gd name="connsiteY49" fmla="*/ 6860 h 10000"/>
                  <a:gd name="connsiteX50" fmla="*/ 8182 w 10000"/>
                  <a:gd name="connsiteY50" fmla="*/ 6860 h 10000"/>
                  <a:gd name="connsiteX51" fmla="*/ 8571 w 10000"/>
                  <a:gd name="connsiteY51" fmla="*/ 6570 h 10000"/>
                  <a:gd name="connsiteX52" fmla="*/ 8571 w 10000"/>
                  <a:gd name="connsiteY52" fmla="*/ 6570 h 10000"/>
                  <a:gd name="connsiteX53" fmla="*/ 9091 w 10000"/>
                  <a:gd name="connsiteY53" fmla="*/ 6087 h 10000"/>
                  <a:gd name="connsiteX54" fmla="*/ 9221 w 10000"/>
                  <a:gd name="connsiteY54" fmla="*/ 5991 h 10000"/>
                  <a:gd name="connsiteX55" fmla="*/ 9221 w 10000"/>
                  <a:gd name="connsiteY55" fmla="*/ 5991 h 10000"/>
                  <a:gd name="connsiteX56" fmla="*/ 9351 w 10000"/>
                  <a:gd name="connsiteY56" fmla="*/ 5894 h 10000"/>
                  <a:gd name="connsiteX57" fmla="*/ 9351 w 10000"/>
                  <a:gd name="connsiteY57" fmla="*/ 5894 h 10000"/>
                  <a:gd name="connsiteX58" fmla="*/ 9610 w 10000"/>
                  <a:gd name="connsiteY58" fmla="*/ 5701 h 10000"/>
                  <a:gd name="connsiteX59" fmla="*/ 9740 w 10000"/>
                  <a:gd name="connsiteY59" fmla="*/ 5604 h 10000"/>
                  <a:gd name="connsiteX60" fmla="*/ 10000 w 10000"/>
                  <a:gd name="connsiteY60" fmla="*/ 5410 h 10000"/>
                  <a:gd name="connsiteX61" fmla="*/ 10000 w 10000"/>
                  <a:gd name="connsiteY61" fmla="*/ 5410 h 10000"/>
                  <a:gd name="connsiteX62" fmla="*/ 10000 w 10000"/>
                  <a:gd name="connsiteY62" fmla="*/ 5314 h 10000"/>
                  <a:gd name="connsiteX63" fmla="*/ 10000 w 10000"/>
                  <a:gd name="connsiteY63" fmla="*/ 5314 h 10000"/>
                  <a:gd name="connsiteX64" fmla="*/ 5844 w 10000"/>
                  <a:gd name="connsiteY64" fmla="*/ 2125 h 10000"/>
                  <a:gd name="connsiteX65" fmla="*/ 2208 w 10000"/>
                  <a:gd name="connsiteY65" fmla="*/ 0 h 10000"/>
                  <a:gd name="connsiteX66" fmla="*/ 2727 w 10000"/>
                  <a:gd name="connsiteY66" fmla="*/ 2995 h 10000"/>
                  <a:gd name="connsiteX67" fmla="*/ 2338 w 10000"/>
                  <a:gd name="connsiteY67" fmla="*/ 8406 h 10000"/>
                  <a:gd name="connsiteX68" fmla="*/ 0 w 10000"/>
                  <a:gd name="connsiteY6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956 h 10000"/>
                  <a:gd name="connsiteX48" fmla="*/ 8182 w 10000"/>
                  <a:gd name="connsiteY48" fmla="*/ 6860 h 10000"/>
                  <a:gd name="connsiteX49" fmla="*/ 8182 w 10000"/>
                  <a:gd name="connsiteY49" fmla="*/ 6860 h 10000"/>
                  <a:gd name="connsiteX50" fmla="*/ 8571 w 10000"/>
                  <a:gd name="connsiteY50" fmla="*/ 6570 h 10000"/>
                  <a:gd name="connsiteX51" fmla="*/ 8571 w 10000"/>
                  <a:gd name="connsiteY51" fmla="*/ 6570 h 10000"/>
                  <a:gd name="connsiteX52" fmla="*/ 9091 w 10000"/>
                  <a:gd name="connsiteY52" fmla="*/ 6087 h 10000"/>
                  <a:gd name="connsiteX53" fmla="*/ 9221 w 10000"/>
                  <a:gd name="connsiteY53" fmla="*/ 5991 h 10000"/>
                  <a:gd name="connsiteX54" fmla="*/ 9221 w 10000"/>
                  <a:gd name="connsiteY54" fmla="*/ 5991 h 10000"/>
                  <a:gd name="connsiteX55" fmla="*/ 9351 w 10000"/>
                  <a:gd name="connsiteY55" fmla="*/ 5894 h 10000"/>
                  <a:gd name="connsiteX56" fmla="*/ 9351 w 10000"/>
                  <a:gd name="connsiteY56" fmla="*/ 5894 h 10000"/>
                  <a:gd name="connsiteX57" fmla="*/ 9610 w 10000"/>
                  <a:gd name="connsiteY57" fmla="*/ 5701 h 10000"/>
                  <a:gd name="connsiteX58" fmla="*/ 9740 w 10000"/>
                  <a:gd name="connsiteY58" fmla="*/ 5604 h 10000"/>
                  <a:gd name="connsiteX59" fmla="*/ 10000 w 10000"/>
                  <a:gd name="connsiteY59" fmla="*/ 5410 h 10000"/>
                  <a:gd name="connsiteX60" fmla="*/ 10000 w 10000"/>
                  <a:gd name="connsiteY60" fmla="*/ 5410 h 10000"/>
                  <a:gd name="connsiteX61" fmla="*/ 10000 w 10000"/>
                  <a:gd name="connsiteY61" fmla="*/ 5314 h 10000"/>
                  <a:gd name="connsiteX62" fmla="*/ 10000 w 10000"/>
                  <a:gd name="connsiteY62" fmla="*/ 5314 h 10000"/>
                  <a:gd name="connsiteX63" fmla="*/ 5844 w 10000"/>
                  <a:gd name="connsiteY63" fmla="*/ 2125 h 10000"/>
                  <a:gd name="connsiteX64" fmla="*/ 2208 w 10000"/>
                  <a:gd name="connsiteY64" fmla="*/ 0 h 10000"/>
                  <a:gd name="connsiteX65" fmla="*/ 2727 w 10000"/>
                  <a:gd name="connsiteY65" fmla="*/ 2995 h 10000"/>
                  <a:gd name="connsiteX66" fmla="*/ 2338 w 10000"/>
                  <a:gd name="connsiteY66" fmla="*/ 8406 h 10000"/>
                  <a:gd name="connsiteX67" fmla="*/ 0 w 10000"/>
                  <a:gd name="connsiteY6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860 h 10000"/>
                  <a:gd name="connsiteX48" fmla="*/ 8182 w 10000"/>
                  <a:gd name="connsiteY48" fmla="*/ 6860 h 10000"/>
                  <a:gd name="connsiteX49" fmla="*/ 8571 w 10000"/>
                  <a:gd name="connsiteY49" fmla="*/ 6570 h 10000"/>
                  <a:gd name="connsiteX50" fmla="*/ 8571 w 10000"/>
                  <a:gd name="connsiteY50" fmla="*/ 6570 h 10000"/>
                  <a:gd name="connsiteX51" fmla="*/ 9091 w 10000"/>
                  <a:gd name="connsiteY51" fmla="*/ 6087 h 10000"/>
                  <a:gd name="connsiteX52" fmla="*/ 9221 w 10000"/>
                  <a:gd name="connsiteY52" fmla="*/ 5991 h 10000"/>
                  <a:gd name="connsiteX53" fmla="*/ 9221 w 10000"/>
                  <a:gd name="connsiteY53" fmla="*/ 5991 h 10000"/>
                  <a:gd name="connsiteX54" fmla="*/ 9351 w 10000"/>
                  <a:gd name="connsiteY54" fmla="*/ 5894 h 10000"/>
                  <a:gd name="connsiteX55" fmla="*/ 9351 w 10000"/>
                  <a:gd name="connsiteY55" fmla="*/ 5894 h 10000"/>
                  <a:gd name="connsiteX56" fmla="*/ 9610 w 10000"/>
                  <a:gd name="connsiteY56" fmla="*/ 5701 h 10000"/>
                  <a:gd name="connsiteX57" fmla="*/ 9740 w 10000"/>
                  <a:gd name="connsiteY57" fmla="*/ 5604 h 10000"/>
                  <a:gd name="connsiteX58" fmla="*/ 10000 w 10000"/>
                  <a:gd name="connsiteY58" fmla="*/ 5410 h 10000"/>
                  <a:gd name="connsiteX59" fmla="*/ 10000 w 10000"/>
                  <a:gd name="connsiteY59" fmla="*/ 5410 h 10000"/>
                  <a:gd name="connsiteX60" fmla="*/ 10000 w 10000"/>
                  <a:gd name="connsiteY60" fmla="*/ 5314 h 10000"/>
                  <a:gd name="connsiteX61" fmla="*/ 10000 w 10000"/>
                  <a:gd name="connsiteY61" fmla="*/ 5314 h 10000"/>
                  <a:gd name="connsiteX62" fmla="*/ 5844 w 10000"/>
                  <a:gd name="connsiteY62" fmla="*/ 2125 h 10000"/>
                  <a:gd name="connsiteX63" fmla="*/ 2208 w 10000"/>
                  <a:gd name="connsiteY63" fmla="*/ 0 h 10000"/>
                  <a:gd name="connsiteX64" fmla="*/ 2727 w 10000"/>
                  <a:gd name="connsiteY64" fmla="*/ 2995 h 10000"/>
                  <a:gd name="connsiteX65" fmla="*/ 2338 w 10000"/>
                  <a:gd name="connsiteY65" fmla="*/ 8406 h 10000"/>
                  <a:gd name="connsiteX66" fmla="*/ 0 w 10000"/>
                  <a:gd name="connsiteY6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182 w 10000"/>
                  <a:gd name="connsiteY47" fmla="*/ 6860 h 10000"/>
                  <a:gd name="connsiteX48" fmla="*/ 8571 w 10000"/>
                  <a:gd name="connsiteY48" fmla="*/ 6570 h 10000"/>
                  <a:gd name="connsiteX49" fmla="*/ 8571 w 10000"/>
                  <a:gd name="connsiteY49" fmla="*/ 6570 h 10000"/>
                  <a:gd name="connsiteX50" fmla="*/ 9091 w 10000"/>
                  <a:gd name="connsiteY50" fmla="*/ 6087 h 10000"/>
                  <a:gd name="connsiteX51" fmla="*/ 9221 w 10000"/>
                  <a:gd name="connsiteY51" fmla="*/ 5991 h 10000"/>
                  <a:gd name="connsiteX52" fmla="*/ 9221 w 10000"/>
                  <a:gd name="connsiteY52" fmla="*/ 5991 h 10000"/>
                  <a:gd name="connsiteX53" fmla="*/ 9351 w 10000"/>
                  <a:gd name="connsiteY53" fmla="*/ 5894 h 10000"/>
                  <a:gd name="connsiteX54" fmla="*/ 9351 w 10000"/>
                  <a:gd name="connsiteY54" fmla="*/ 5894 h 10000"/>
                  <a:gd name="connsiteX55" fmla="*/ 9610 w 10000"/>
                  <a:gd name="connsiteY55" fmla="*/ 5701 h 10000"/>
                  <a:gd name="connsiteX56" fmla="*/ 9740 w 10000"/>
                  <a:gd name="connsiteY56" fmla="*/ 5604 h 10000"/>
                  <a:gd name="connsiteX57" fmla="*/ 10000 w 10000"/>
                  <a:gd name="connsiteY57" fmla="*/ 5410 h 10000"/>
                  <a:gd name="connsiteX58" fmla="*/ 10000 w 10000"/>
                  <a:gd name="connsiteY58" fmla="*/ 5410 h 10000"/>
                  <a:gd name="connsiteX59" fmla="*/ 10000 w 10000"/>
                  <a:gd name="connsiteY59" fmla="*/ 5314 h 10000"/>
                  <a:gd name="connsiteX60" fmla="*/ 10000 w 10000"/>
                  <a:gd name="connsiteY60" fmla="*/ 5314 h 10000"/>
                  <a:gd name="connsiteX61" fmla="*/ 5844 w 10000"/>
                  <a:gd name="connsiteY61" fmla="*/ 2125 h 10000"/>
                  <a:gd name="connsiteX62" fmla="*/ 2208 w 10000"/>
                  <a:gd name="connsiteY62" fmla="*/ 0 h 10000"/>
                  <a:gd name="connsiteX63" fmla="*/ 2727 w 10000"/>
                  <a:gd name="connsiteY63" fmla="*/ 2995 h 10000"/>
                  <a:gd name="connsiteX64" fmla="*/ 2338 w 10000"/>
                  <a:gd name="connsiteY64" fmla="*/ 8406 h 10000"/>
                  <a:gd name="connsiteX65" fmla="*/ 0 w 10000"/>
                  <a:gd name="connsiteY6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182 w 10000"/>
                  <a:gd name="connsiteY46" fmla="*/ 6956 h 10000"/>
                  <a:gd name="connsiteX47" fmla="*/ 8571 w 10000"/>
                  <a:gd name="connsiteY47" fmla="*/ 6570 h 10000"/>
                  <a:gd name="connsiteX48" fmla="*/ 8571 w 10000"/>
                  <a:gd name="connsiteY48" fmla="*/ 6570 h 10000"/>
                  <a:gd name="connsiteX49" fmla="*/ 9091 w 10000"/>
                  <a:gd name="connsiteY49" fmla="*/ 6087 h 10000"/>
                  <a:gd name="connsiteX50" fmla="*/ 9221 w 10000"/>
                  <a:gd name="connsiteY50" fmla="*/ 5991 h 10000"/>
                  <a:gd name="connsiteX51" fmla="*/ 9221 w 10000"/>
                  <a:gd name="connsiteY51" fmla="*/ 5991 h 10000"/>
                  <a:gd name="connsiteX52" fmla="*/ 9351 w 10000"/>
                  <a:gd name="connsiteY52" fmla="*/ 5894 h 10000"/>
                  <a:gd name="connsiteX53" fmla="*/ 9351 w 10000"/>
                  <a:gd name="connsiteY53" fmla="*/ 5894 h 10000"/>
                  <a:gd name="connsiteX54" fmla="*/ 9610 w 10000"/>
                  <a:gd name="connsiteY54" fmla="*/ 5701 h 10000"/>
                  <a:gd name="connsiteX55" fmla="*/ 9740 w 10000"/>
                  <a:gd name="connsiteY55" fmla="*/ 5604 h 10000"/>
                  <a:gd name="connsiteX56" fmla="*/ 10000 w 10000"/>
                  <a:gd name="connsiteY56" fmla="*/ 5410 h 10000"/>
                  <a:gd name="connsiteX57" fmla="*/ 10000 w 10000"/>
                  <a:gd name="connsiteY57" fmla="*/ 5410 h 10000"/>
                  <a:gd name="connsiteX58" fmla="*/ 10000 w 10000"/>
                  <a:gd name="connsiteY58" fmla="*/ 5314 h 10000"/>
                  <a:gd name="connsiteX59" fmla="*/ 10000 w 10000"/>
                  <a:gd name="connsiteY59" fmla="*/ 5314 h 10000"/>
                  <a:gd name="connsiteX60" fmla="*/ 5844 w 10000"/>
                  <a:gd name="connsiteY60" fmla="*/ 2125 h 10000"/>
                  <a:gd name="connsiteX61" fmla="*/ 2208 w 10000"/>
                  <a:gd name="connsiteY61" fmla="*/ 0 h 10000"/>
                  <a:gd name="connsiteX62" fmla="*/ 2727 w 10000"/>
                  <a:gd name="connsiteY62" fmla="*/ 2995 h 10000"/>
                  <a:gd name="connsiteX63" fmla="*/ 2338 w 10000"/>
                  <a:gd name="connsiteY63" fmla="*/ 8406 h 10000"/>
                  <a:gd name="connsiteX64" fmla="*/ 0 w 10000"/>
                  <a:gd name="connsiteY6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052 w 10000"/>
                  <a:gd name="connsiteY45" fmla="*/ 6956 h 10000"/>
                  <a:gd name="connsiteX46" fmla="*/ 8571 w 10000"/>
                  <a:gd name="connsiteY46" fmla="*/ 6570 h 10000"/>
                  <a:gd name="connsiteX47" fmla="*/ 8571 w 10000"/>
                  <a:gd name="connsiteY47" fmla="*/ 6570 h 10000"/>
                  <a:gd name="connsiteX48" fmla="*/ 9091 w 10000"/>
                  <a:gd name="connsiteY48" fmla="*/ 6087 h 10000"/>
                  <a:gd name="connsiteX49" fmla="*/ 9221 w 10000"/>
                  <a:gd name="connsiteY49" fmla="*/ 5991 h 10000"/>
                  <a:gd name="connsiteX50" fmla="*/ 9221 w 10000"/>
                  <a:gd name="connsiteY50" fmla="*/ 5991 h 10000"/>
                  <a:gd name="connsiteX51" fmla="*/ 9351 w 10000"/>
                  <a:gd name="connsiteY51" fmla="*/ 5894 h 10000"/>
                  <a:gd name="connsiteX52" fmla="*/ 9351 w 10000"/>
                  <a:gd name="connsiteY52" fmla="*/ 5894 h 10000"/>
                  <a:gd name="connsiteX53" fmla="*/ 9610 w 10000"/>
                  <a:gd name="connsiteY53" fmla="*/ 5701 h 10000"/>
                  <a:gd name="connsiteX54" fmla="*/ 9740 w 10000"/>
                  <a:gd name="connsiteY54" fmla="*/ 5604 h 10000"/>
                  <a:gd name="connsiteX55" fmla="*/ 10000 w 10000"/>
                  <a:gd name="connsiteY55" fmla="*/ 5410 h 10000"/>
                  <a:gd name="connsiteX56" fmla="*/ 10000 w 10000"/>
                  <a:gd name="connsiteY56" fmla="*/ 5410 h 10000"/>
                  <a:gd name="connsiteX57" fmla="*/ 10000 w 10000"/>
                  <a:gd name="connsiteY57" fmla="*/ 5314 h 10000"/>
                  <a:gd name="connsiteX58" fmla="*/ 10000 w 10000"/>
                  <a:gd name="connsiteY58" fmla="*/ 5314 h 10000"/>
                  <a:gd name="connsiteX59" fmla="*/ 5844 w 10000"/>
                  <a:gd name="connsiteY59" fmla="*/ 2125 h 10000"/>
                  <a:gd name="connsiteX60" fmla="*/ 2208 w 10000"/>
                  <a:gd name="connsiteY60" fmla="*/ 0 h 10000"/>
                  <a:gd name="connsiteX61" fmla="*/ 2727 w 10000"/>
                  <a:gd name="connsiteY61" fmla="*/ 2995 h 10000"/>
                  <a:gd name="connsiteX62" fmla="*/ 2338 w 10000"/>
                  <a:gd name="connsiteY62" fmla="*/ 8406 h 10000"/>
                  <a:gd name="connsiteX63" fmla="*/ 0 w 10000"/>
                  <a:gd name="connsiteY6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7922 w 10000"/>
                  <a:gd name="connsiteY44" fmla="*/ 7150 h 10000"/>
                  <a:gd name="connsiteX45" fmla="*/ 8571 w 10000"/>
                  <a:gd name="connsiteY45" fmla="*/ 6570 h 10000"/>
                  <a:gd name="connsiteX46" fmla="*/ 8571 w 10000"/>
                  <a:gd name="connsiteY46" fmla="*/ 6570 h 10000"/>
                  <a:gd name="connsiteX47" fmla="*/ 9091 w 10000"/>
                  <a:gd name="connsiteY47" fmla="*/ 6087 h 10000"/>
                  <a:gd name="connsiteX48" fmla="*/ 9221 w 10000"/>
                  <a:gd name="connsiteY48" fmla="*/ 5991 h 10000"/>
                  <a:gd name="connsiteX49" fmla="*/ 9221 w 10000"/>
                  <a:gd name="connsiteY49" fmla="*/ 5991 h 10000"/>
                  <a:gd name="connsiteX50" fmla="*/ 9351 w 10000"/>
                  <a:gd name="connsiteY50" fmla="*/ 5894 h 10000"/>
                  <a:gd name="connsiteX51" fmla="*/ 9351 w 10000"/>
                  <a:gd name="connsiteY51" fmla="*/ 5894 h 10000"/>
                  <a:gd name="connsiteX52" fmla="*/ 9610 w 10000"/>
                  <a:gd name="connsiteY52" fmla="*/ 5701 h 10000"/>
                  <a:gd name="connsiteX53" fmla="*/ 9740 w 10000"/>
                  <a:gd name="connsiteY53" fmla="*/ 5604 h 10000"/>
                  <a:gd name="connsiteX54" fmla="*/ 10000 w 10000"/>
                  <a:gd name="connsiteY54" fmla="*/ 5410 h 10000"/>
                  <a:gd name="connsiteX55" fmla="*/ 10000 w 10000"/>
                  <a:gd name="connsiteY55" fmla="*/ 5410 h 10000"/>
                  <a:gd name="connsiteX56" fmla="*/ 10000 w 10000"/>
                  <a:gd name="connsiteY56" fmla="*/ 5314 h 10000"/>
                  <a:gd name="connsiteX57" fmla="*/ 10000 w 10000"/>
                  <a:gd name="connsiteY57" fmla="*/ 5314 h 10000"/>
                  <a:gd name="connsiteX58" fmla="*/ 5844 w 10000"/>
                  <a:gd name="connsiteY58" fmla="*/ 2125 h 10000"/>
                  <a:gd name="connsiteX59" fmla="*/ 2208 w 10000"/>
                  <a:gd name="connsiteY59" fmla="*/ 0 h 10000"/>
                  <a:gd name="connsiteX60" fmla="*/ 2727 w 10000"/>
                  <a:gd name="connsiteY60" fmla="*/ 2995 h 10000"/>
                  <a:gd name="connsiteX61" fmla="*/ 2338 w 10000"/>
                  <a:gd name="connsiteY61" fmla="*/ 8406 h 10000"/>
                  <a:gd name="connsiteX62" fmla="*/ 0 w 10000"/>
                  <a:gd name="connsiteY6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7792 w 10000"/>
                  <a:gd name="connsiteY43" fmla="*/ 7150 h 10000"/>
                  <a:gd name="connsiteX44" fmla="*/ 8571 w 10000"/>
                  <a:gd name="connsiteY44" fmla="*/ 6570 h 10000"/>
                  <a:gd name="connsiteX45" fmla="*/ 8571 w 10000"/>
                  <a:gd name="connsiteY45" fmla="*/ 6570 h 10000"/>
                  <a:gd name="connsiteX46" fmla="*/ 9091 w 10000"/>
                  <a:gd name="connsiteY46" fmla="*/ 6087 h 10000"/>
                  <a:gd name="connsiteX47" fmla="*/ 9221 w 10000"/>
                  <a:gd name="connsiteY47" fmla="*/ 5991 h 10000"/>
                  <a:gd name="connsiteX48" fmla="*/ 9221 w 10000"/>
                  <a:gd name="connsiteY48" fmla="*/ 5991 h 10000"/>
                  <a:gd name="connsiteX49" fmla="*/ 9351 w 10000"/>
                  <a:gd name="connsiteY49" fmla="*/ 5894 h 10000"/>
                  <a:gd name="connsiteX50" fmla="*/ 9351 w 10000"/>
                  <a:gd name="connsiteY50" fmla="*/ 5894 h 10000"/>
                  <a:gd name="connsiteX51" fmla="*/ 9610 w 10000"/>
                  <a:gd name="connsiteY51" fmla="*/ 5701 h 10000"/>
                  <a:gd name="connsiteX52" fmla="*/ 9740 w 10000"/>
                  <a:gd name="connsiteY52" fmla="*/ 5604 h 10000"/>
                  <a:gd name="connsiteX53" fmla="*/ 10000 w 10000"/>
                  <a:gd name="connsiteY53" fmla="*/ 5410 h 10000"/>
                  <a:gd name="connsiteX54" fmla="*/ 10000 w 10000"/>
                  <a:gd name="connsiteY54" fmla="*/ 5410 h 10000"/>
                  <a:gd name="connsiteX55" fmla="*/ 10000 w 10000"/>
                  <a:gd name="connsiteY55" fmla="*/ 5314 h 10000"/>
                  <a:gd name="connsiteX56" fmla="*/ 10000 w 10000"/>
                  <a:gd name="connsiteY56" fmla="*/ 5314 h 10000"/>
                  <a:gd name="connsiteX57" fmla="*/ 5844 w 10000"/>
                  <a:gd name="connsiteY57" fmla="*/ 2125 h 10000"/>
                  <a:gd name="connsiteX58" fmla="*/ 2208 w 10000"/>
                  <a:gd name="connsiteY58" fmla="*/ 0 h 10000"/>
                  <a:gd name="connsiteX59" fmla="*/ 2727 w 10000"/>
                  <a:gd name="connsiteY59" fmla="*/ 2995 h 10000"/>
                  <a:gd name="connsiteX60" fmla="*/ 2338 w 10000"/>
                  <a:gd name="connsiteY60" fmla="*/ 8406 h 10000"/>
                  <a:gd name="connsiteX61" fmla="*/ 0 w 10000"/>
                  <a:gd name="connsiteY6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7792 w 10000"/>
                  <a:gd name="connsiteY42" fmla="*/ 7247 h 10000"/>
                  <a:gd name="connsiteX43" fmla="*/ 8571 w 10000"/>
                  <a:gd name="connsiteY43" fmla="*/ 6570 h 10000"/>
                  <a:gd name="connsiteX44" fmla="*/ 8571 w 10000"/>
                  <a:gd name="connsiteY44" fmla="*/ 6570 h 10000"/>
                  <a:gd name="connsiteX45" fmla="*/ 9091 w 10000"/>
                  <a:gd name="connsiteY45" fmla="*/ 6087 h 10000"/>
                  <a:gd name="connsiteX46" fmla="*/ 9221 w 10000"/>
                  <a:gd name="connsiteY46" fmla="*/ 5991 h 10000"/>
                  <a:gd name="connsiteX47" fmla="*/ 9221 w 10000"/>
                  <a:gd name="connsiteY47" fmla="*/ 5991 h 10000"/>
                  <a:gd name="connsiteX48" fmla="*/ 9351 w 10000"/>
                  <a:gd name="connsiteY48" fmla="*/ 5894 h 10000"/>
                  <a:gd name="connsiteX49" fmla="*/ 9351 w 10000"/>
                  <a:gd name="connsiteY49" fmla="*/ 5894 h 10000"/>
                  <a:gd name="connsiteX50" fmla="*/ 9610 w 10000"/>
                  <a:gd name="connsiteY50" fmla="*/ 5701 h 10000"/>
                  <a:gd name="connsiteX51" fmla="*/ 9740 w 10000"/>
                  <a:gd name="connsiteY51" fmla="*/ 5604 h 10000"/>
                  <a:gd name="connsiteX52" fmla="*/ 10000 w 10000"/>
                  <a:gd name="connsiteY52" fmla="*/ 5410 h 10000"/>
                  <a:gd name="connsiteX53" fmla="*/ 10000 w 10000"/>
                  <a:gd name="connsiteY53" fmla="*/ 5410 h 10000"/>
                  <a:gd name="connsiteX54" fmla="*/ 10000 w 10000"/>
                  <a:gd name="connsiteY54" fmla="*/ 5314 h 10000"/>
                  <a:gd name="connsiteX55" fmla="*/ 10000 w 10000"/>
                  <a:gd name="connsiteY55" fmla="*/ 5314 h 10000"/>
                  <a:gd name="connsiteX56" fmla="*/ 5844 w 10000"/>
                  <a:gd name="connsiteY56" fmla="*/ 2125 h 10000"/>
                  <a:gd name="connsiteX57" fmla="*/ 2208 w 10000"/>
                  <a:gd name="connsiteY57" fmla="*/ 0 h 10000"/>
                  <a:gd name="connsiteX58" fmla="*/ 2727 w 10000"/>
                  <a:gd name="connsiteY58" fmla="*/ 2995 h 10000"/>
                  <a:gd name="connsiteX59" fmla="*/ 2338 w 10000"/>
                  <a:gd name="connsiteY59" fmla="*/ 8406 h 10000"/>
                  <a:gd name="connsiteX60" fmla="*/ 0 w 10000"/>
                  <a:gd name="connsiteY6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532 w 10000"/>
                  <a:gd name="connsiteY38" fmla="*/ 7439 h 10000"/>
                  <a:gd name="connsiteX39" fmla="*/ 7662 w 10000"/>
                  <a:gd name="connsiteY39" fmla="*/ 7343 h 10000"/>
                  <a:gd name="connsiteX40" fmla="*/ 7662 w 10000"/>
                  <a:gd name="connsiteY40" fmla="*/ 7343 h 10000"/>
                  <a:gd name="connsiteX41" fmla="*/ 7792 w 10000"/>
                  <a:gd name="connsiteY41" fmla="*/ 7247 h 10000"/>
                  <a:gd name="connsiteX42" fmla="*/ 8571 w 10000"/>
                  <a:gd name="connsiteY42" fmla="*/ 6570 h 10000"/>
                  <a:gd name="connsiteX43" fmla="*/ 8571 w 10000"/>
                  <a:gd name="connsiteY43" fmla="*/ 6570 h 10000"/>
                  <a:gd name="connsiteX44" fmla="*/ 9091 w 10000"/>
                  <a:gd name="connsiteY44" fmla="*/ 6087 h 10000"/>
                  <a:gd name="connsiteX45" fmla="*/ 9221 w 10000"/>
                  <a:gd name="connsiteY45" fmla="*/ 5991 h 10000"/>
                  <a:gd name="connsiteX46" fmla="*/ 9221 w 10000"/>
                  <a:gd name="connsiteY46" fmla="*/ 5991 h 10000"/>
                  <a:gd name="connsiteX47" fmla="*/ 9351 w 10000"/>
                  <a:gd name="connsiteY47" fmla="*/ 5894 h 10000"/>
                  <a:gd name="connsiteX48" fmla="*/ 9351 w 10000"/>
                  <a:gd name="connsiteY48" fmla="*/ 5894 h 10000"/>
                  <a:gd name="connsiteX49" fmla="*/ 9610 w 10000"/>
                  <a:gd name="connsiteY49" fmla="*/ 5701 h 10000"/>
                  <a:gd name="connsiteX50" fmla="*/ 9740 w 10000"/>
                  <a:gd name="connsiteY50" fmla="*/ 5604 h 10000"/>
                  <a:gd name="connsiteX51" fmla="*/ 10000 w 10000"/>
                  <a:gd name="connsiteY51" fmla="*/ 5410 h 10000"/>
                  <a:gd name="connsiteX52" fmla="*/ 10000 w 10000"/>
                  <a:gd name="connsiteY52" fmla="*/ 5410 h 10000"/>
                  <a:gd name="connsiteX53" fmla="*/ 10000 w 10000"/>
                  <a:gd name="connsiteY53" fmla="*/ 5314 h 10000"/>
                  <a:gd name="connsiteX54" fmla="*/ 10000 w 10000"/>
                  <a:gd name="connsiteY54" fmla="*/ 5314 h 10000"/>
                  <a:gd name="connsiteX55" fmla="*/ 5844 w 10000"/>
                  <a:gd name="connsiteY55" fmla="*/ 2125 h 10000"/>
                  <a:gd name="connsiteX56" fmla="*/ 2208 w 10000"/>
                  <a:gd name="connsiteY56" fmla="*/ 0 h 10000"/>
                  <a:gd name="connsiteX57" fmla="*/ 2727 w 10000"/>
                  <a:gd name="connsiteY57" fmla="*/ 2995 h 10000"/>
                  <a:gd name="connsiteX58" fmla="*/ 2338 w 10000"/>
                  <a:gd name="connsiteY58" fmla="*/ 8406 h 10000"/>
                  <a:gd name="connsiteX59" fmla="*/ 0 w 10000"/>
                  <a:gd name="connsiteY5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143 w 10000"/>
                  <a:gd name="connsiteY35" fmla="*/ 7730 h 10000"/>
                  <a:gd name="connsiteX36" fmla="*/ 7273 w 10000"/>
                  <a:gd name="connsiteY36" fmla="*/ 7633 h 10000"/>
                  <a:gd name="connsiteX37" fmla="*/ 7403 w 10000"/>
                  <a:gd name="connsiteY37" fmla="*/ 7537 h 10000"/>
                  <a:gd name="connsiteX38" fmla="*/ 7662 w 10000"/>
                  <a:gd name="connsiteY38" fmla="*/ 7343 h 10000"/>
                  <a:gd name="connsiteX39" fmla="*/ 7662 w 10000"/>
                  <a:gd name="connsiteY39" fmla="*/ 7343 h 10000"/>
                  <a:gd name="connsiteX40" fmla="*/ 7792 w 10000"/>
                  <a:gd name="connsiteY40" fmla="*/ 7247 h 10000"/>
                  <a:gd name="connsiteX41" fmla="*/ 8571 w 10000"/>
                  <a:gd name="connsiteY41" fmla="*/ 6570 h 10000"/>
                  <a:gd name="connsiteX42" fmla="*/ 8571 w 10000"/>
                  <a:gd name="connsiteY42" fmla="*/ 6570 h 10000"/>
                  <a:gd name="connsiteX43" fmla="*/ 9091 w 10000"/>
                  <a:gd name="connsiteY43" fmla="*/ 6087 h 10000"/>
                  <a:gd name="connsiteX44" fmla="*/ 9221 w 10000"/>
                  <a:gd name="connsiteY44" fmla="*/ 5991 h 10000"/>
                  <a:gd name="connsiteX45" fmla="*/ 9221 w 10000"/>
                  <a:gd name="connsiteY45" fmla="*/ 5991 h 10000"/>
                  <a:gd name="connsiteX46" fmla="*/ 9351 w 10000"/>
                  <a:gd name="connsiteY46" fmla="*/ 5894 h 10000"/>
                  <a:gd name="connsiteX47" fmla="*/ 9351 w 10000"/>
                  <a:gd name="connsiteY47" fmla="*/ 5894 h 10000"/>
                  <a:gd name="connsiteX48" fmla="*/ 9610 w 10000"/>
                  <a:gd name="connsiteY48" fmla="*/ 5701 h 10000"/>
                  <a:gd name="connsiteX49" fmla="*/ 9740 w 10000"/>
                  <a:gd name="connsiteY49" fmla="*/ 5604 h 10000"/>
                  <a:gd name="connsiteX50" fmla="*/ 10000 w 10000"/>
                  <a:gd name="connsiteY50" fmla="*/ 5410 h 10000"/>
                  <a:gd name="connsiteX51" fmla="*/ 10000 w 10000"/>
                  <a:gd name="connsiteY51" fmla="*/ 5410 h 10000"/>
                  <a:gd name="connsiteX52" fmla="*/ 10000 w 10000"/>
                  <a:gd name="connsiteY52" fmla="*/ 5314 h 10000"/>
                  <a:gd name="connsiteX53" fmla="*/ 10000 w 10000"/>
                  <a:gd name="connsiteY53" fmla="*/ 5314 h 10000"/>
                  <a:gd name="connsiteX54" fmla="*/ 5844 w 10000"/>
                  <a:gd name="connsiteY54" fmla="*/ 2125 h 10000"/>
                  <a:gd name="connsiteX55" fmla="*/ 2208 w 10000"/>
                  <a:gd name="connsiteY55" fmla="*/ 0 h 10000"/>
                  <a:gd name="connsiteX56" fmla="*/ 2727 w 10000"/>
                  <a:gd name="connsiteY56" fmla="*/ 2995 h 10000"/>
                  <a:gd name="connsiteX57" fmla="*/ 2338 w 10000"/>
                  <a:gd name="connsiteY57" fmla="*/ 8406 h 10000"/>
                  <a:gd name="connsiteX58" fmla="*/ 0 w 10000"/>
                  <a:gd name="connsiteY5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273 w 10000"/>
                  <a:gd name="connsiteY35" fmla="*/ 7633 h 10000"/>
                  <a:gd name="connsiteX36" fmla="*/ 7403 w 10000"/>
                  <a:gd name="connsiteY36" fmla="*/ 7537 h 10000"/>
                  <a:gd name="connsiteX37" fmla="*/ 7662 w 10000"/>
                  <a:gd name="connsiteY37" fmla="*/ 7343 h 10000"/>
                  <a:gd name="connsiteX38" fmla="*/ 7662 w 10000"/>
                  <a:gd name="connsiteY38" fmla="*/ 7343 h 10000"/>
                  <a:gd name="connsiteX39" fmla="*/ 7792 w 10000"/>
                  <a:gd name="connsiteY39" fmla="*/ 7247 h 10000"/>
                  <a:gd name="connsiteX40" fmla="*/ 8571 w 10000"/>
                  <a:gd name="connsiteY40" fmla="*/ 6570 h 10000"/>
                  <a:gd name="connsiteX41" fmla="*/ 8571 w 10000"/>
                  <a:gd name="connsiteY41" fmla="*/ 6570 h 10000"/>
                  <a:gd name="connsiteX42" fmla="*/ 9091 w 10000"/>
                  <a:gd name="connsiteY42" fmla="*/ 6087 h 10000"/>
                  <a:gd name="connsiteX43" fmla="*/ 9221 w 10000"/>
                  <a:gd name="connsiteY43" fmla="*/ 5991 h 10000"/>
                  <a:gd name="connsiteX44" fmla="*/ 9221 w 10000"/>
                  <a:gd name="connsiteY44" fmla="*/ 5991 h 10000"/>
                  <a:gd name="connsiteX45" fmla="*/ 9351 w 10000"/>
                  <a:gd name="connsiteY45" fmla="*/ 5894 h 10000"/>
                  <a:gd name="connsiteX46" fmla="*/ 9351 w 10000"/>
                  <a:gd name="connsiteY46" fmla="*/ 5894 h 10000"/>
                  <a:gd name="connsiteX47" fmla="*/ 9610 w 10000"/>
                  <a:gd name="connsiteY47" fmla="*/ 5701 h 10000"/>
                  <a:gd name="connsiteX48" fmla="*/ 9740 w 10000"/>
                  <a:gd name="connsiteY48" fmla="*/ 5604 h 10000"/>
                  <a:gd name="connsiteX49" fmla="*/ 10000 w 10000"/>
                  <a:gd name="connsiteY49" fmla="*/ 5410 h 10000"/>
                  <a:gd name="connsiteX50" fmla="*/ 10000 w 10000"/>
                  <a:gd name="connsiteY50" fmla="*/ 5410 h 10000"/>
                  <a:gd name="connsiteX51" fmla="*/ 10000 w 10000"/>
                  <a:gd name="connsiteY51" fmla="*/ 5314 h 10000"/>
                  <a:gd name="connsiteX52" fmla="*/ 10000 w 10000"/>
                  <a:gd name="connsiteY52" fmla="*/ 5314 h 10000"/>
                  <a:gd name="connsiteX53" fmla="*/ 5844 w 10000"/>
                  <a:gd name="connsiteY53" fmla="*/ 2125 h 10000"/>
                  <a:gd name="connsiteX54" fmla="*/ 2208 w 10000"/>
                  <a:gd name="connsiteY54" fmla="*/ 0 h 10000"/>
                  <a:gd name="connsiteX55" fmla="*/ 2727 w 10000"/>
                  <a:gd name="connsiteY55" fmla="*/ 2995 h 10000"/>
                  <a:gd name="connsiteX56" fmla="*/ 2338 w 10000"/>
                  <a:gd name="connsiteY56" fmla="*/ 8406 h 10000"/>
                  <a:gd name="connsiteX57" fmla="*/ 0 w 10000"/>
                  <a:gd name="connsiteY5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403 w 10000"/>
                  <a:gd name="connsiteY35" fmla="*/ 7537 h 10000"/>
                  <a:gd name="connsiteX36" fmla="*/ 7662 w 10000"/>
                  <a:gd name="connsiteY36" fmla="*/ 7343 h 10000"/>
                  <a:gd name="connsiteX37" fmla="*/ 7662 w 10000"/>
                  <a:gd name="connsiteY37" fmla="*/ 7343 h 10000"/>
                  <a:gd name="connsiteX38" fmla="*/ 7792 w 10000"/>
                  <a:gd name="connsiteY38" fmla="*/ 7247 h 10000"/>
                  <a:gd name="connsiteX39" fmla="*/ 8571 w 10000"/>
                  <a:gd name="connsiteY39" fmla="*/ 6570 h 10000"/>
                  <a:gd name="connsiteX40" fmla="*/ 8571 w 10000"/>
                  <a:gd name="connsiteY40" fmla="*/ 6570 h 10000"/>
                  <a:gd name="connsiteX41" fmla="*/ 9091 w 10000"/>
                  <a:gd name="connsiteY41" fmla="*/ 6087 h 10000"/>
                  <a:gd name="connsiteX42" fmla="*/ 9221 w 10000"/>
                  <a:gd name="connsiteY42" fmla="*/ 5991 h 10000"/>
                  <a:gd name="connsiteX43" fmla="*/ 9221 w 10000"/>
                  <a:gd name="connsiteY43" fmla="*/ 5991 h 10000"/>
                  <a:gd name="connsiteX44" fmla="*/ 9351 w 10000"/>
                  <a:gd name="connsiteY44" fmla="*/ 5894 h 10000"/>
                  <a:gd name="connsiteX45" fmla="*/ 9351 w 10000"/>
                  <a:gd name="connsiteY45" fmla="*/ 5894 h 10000"/>
                  <a:gd name="connsiteX46" fmla="*/ 9610 w 10000"/>
                  <a:gd name="connsiteY46" fmla="*/ 5701 h 10000"/>
                  <a:gd name="connsiteX47" fmla="*/ 9740 w 10000"/>
                  <a:gd name="connsiteY47" fmla="*/ 5604 h 10000"/>
                  <a:gd name="connsiteX48" fmla="*/ 10000 w 10000"/>
                  <a:gd name="connsiteY48" fmla="*/ 5410 h 10000"/>
                  <a:gd name="connsiteX49" fmla="*/ 10000 w 10000"/>
                  <a:gd name="connsiteY49" fmla="*/ 5410 h 10000"/>
                  <a:gd name="connsiteX50" fmla="*/ 10000 w 10000"/>
                  <a:gd name="connsiteY50" fmla="*/ 5314 h 10000"/>
                  <a:gd name="connsiteX51" fmla="*/ 10000 w 10000"/>
                  <a:gd name="connsiteY51" fmla="*/ 5314 h 10000"/>
                  <a:gd name="connsiteX52" fmla="*/ 5844 w 10000"/>
                  <a:gd name="connsiteY52" fmla="*/ 2125 h 10000"/>
                  <a:gd name="connsiteX53" fmla="*/ 2208 w 10000"/>
                  <a:gd name="connsiteY53" fmla="*/ 0 h 10000"/>
                  <a:gd name="connsiteX54" fmla="*/ 2727 w 10000"/>
                  <a:gd name="connsiteY54" fmla="*/ 2995 h 10000"/>
                  <a:gd name="connsiteX55" fmla="*/ 2338 w 10000"/>
                  <a:gd name="connsiteY55" fmla="*/ 8406 h 10000"/>
                  <a:gd name="connsiteX56" fmla="*/ 0 w 10000"/>
                  <a:gd name="connsiteY5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7662 w 10000"/>
                  <a:gd name="connsiteY36" fmla="*/ 7343 h 10000"/>
                  <a:gd name="connsiteX37" fmla="*/ 7792 w 10000"/>
                  <a:gd name="connsiteY37" fmla="*/ 7247 h 10000"/>
                  <a:gd name="connsiteX38" fmla="*/ 8571 w 10000"/>
                  <a:gd name="connsiteY38" fmla="*/ 6570 h 10000"/>
                  <a:gd name="connsiteX39" fmla="*/ 8571 w 10000"/>
                  <a:gd name="connsiteY39" fmla="*/ 6570 h 10000"/>
                  <a:gd name="connsiteX40" fmla="*/ 9091 w 10000"/>
                  <a:gd name="connsiteY40" fmla="*/ 6087 h 10000"/>
                  <a:gd name="connsiteX41" fmla="*/ 9221 w 10000"/>
                  <a:gd name="connsiteY41" fmla="*/ 5991 h 10000"/>
                  <a:gd name="connsiteX42" fmla="*/ 9221 w 10000"/>
                  <a:gd name="connsiteY42" fmla="*/ 5991 h 10000"/>
                  <a:gd name="connsiteX43" fmla="*/ 9351 w 10000"/>
                  <a:gd name="connsiteY43" fmla="*/ 5894 h 10000"/>
                  <a:gd name="connsiteX44" fmla="*/ 9351 w 10000"/>
                  <a:gd name="connsiteY44" fmla="*/ 5894 h 10000"/>
                  <a:gd name="connsiteX45" fmla="*/ 9610 w 10000"/>
                  <a:gd name="connsiteY45" fmla="*/ 5701 h 10000"/>
                  <a:gd name="connsiteX46" fmla="*/ 9740 w 10000"/>
                  <a:gd name="connsiteY46" fmla="*/ 5604 h 10000"/>
                  <a:gd name="connsiteX47" fmla="*/ 10000 w 10000"/>
                  <a:gd name="connsiteY47" fmla="*/ 5410 h 10000"/>
                  <a:gd name="connsiteX48" fmla="*/ 10000 w 10000"/>
                  <a:gd name="connsiteY48" fmla="*/ 5410 h 10000"/>
                  <a:gd name="connsiteX49" fmla="*/ 10000 w 10000"/>
                  <a:gd name="connsiteY49" fmla="*/ 5314 h 10000"/>
                  <a:gd name="connsiteX50" fmla="*/ 10000 w 10000"/>
                  <a:gd name="connsiteY50" fmla="*/ 5314 h 10000"/>
                  <a:gd name="connsiteX51" fmla="*/ 5844 w 10000"/>
                  <a:gd name="connsiteY51" fmla="*/ 2125 h 10000"/>
                  <a:gd name="connsiteX52" fmla="*/ 2208 w 10000"/>
                  <a:gd name="connsiteY52" fmla="*/ 0 h 10000"/>
                  <a:gd name="connsiteX53" fmla="*/ 2727 w 10000"/>
                  <a:gd name="connsiteY53" fmla="*/ 2995 h 10000"/>
                  <a:gd name="connsiteX54" fmla="*/ 2338 w 10000"/>
                  <a:gd name="connsiteY54" fmla="*/ 8406 h 10000"/>
                  <a:gd name="connsiteX55" fmla="*/ 0 w 10000"/>
                  <a:gd name="connsiteY5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7662 w 10000"/>
                  <a:gd name="connsiteY36" fmla="*/ 7343 h 10000"/>
                  <a:gd name="connsiteX37" fmla="*/ 8571 w 10000"/>
                  <a:gd name="connsiteY37" fmla="*/ 6570 h 10000"/>
                  <a:gd name="connsiteX38" fmla="*/ 8571 w 10000"/>
                  <a:gd name="connsiteY38" fmla="*/ 6570 h 10000"/>
                  <a:gd name="connsiteX39" fmla="*/ 9091 w 10000"/>
                  <a:gd name="connsiteY39" fmla="*/ 6087 h 10000"/>
                  <a:gd name="connsiteX40" fmla="*/ 9221 w 10000"/>
                  <a:gd name="connsiteY40" fmla="*/ 5991 h 10000"/>
                  <a:gd name="connsiteX41" fmla="*/ 9221 w 10000"/>
                  <a:gd name="connsiteY41" fmla="*/ 5991 h 10000"/>
                  <a:gd name="connsiteX42" fmla="*/ 9351 w 10000"/>
                  <a:gd name="connsiteY42" fmla="*/ 5894 h 10000"/>
                  <a:gd name="connsiteX43" fmla="*/ 9351 w 10000"/>
                  <a:gd name="connsiteY43" fmla="*/ 5894 h 10000"/>
                  <a:gd name="connsiteX44" fmla="*/ 9610 w 10000"/>
                  <a:gd name="connsiteY44" fmla="*/ 5701 h 10000"/>
                  <a:gd name="connsiteX45" fmla="*/ 9740 w 10000"/>
                  <a:gd name="connsiteY45" fmla="*/ 5604 h 10000"/>
                  <a:gd name="connsiteX46" fmla="*/ 10000 w 10000"/>
                  <a:gd name="connsiteY46" fmla="*/ 5410 h 10000"/>
                  <a:gd name="connsiteX47" fmla="*/ 10000 w 10000"/>
                  <a:gd name="connsiteY47" fmla="*/ 5410 h 10000"/>
                  <a:gd name="connsiteX48" fmla="*/ 10000 w 10000"/>
                  <a:gd name="connsiteY48" fmla="*/ 5314 h 10000"/>
                  <a:gd name="connsiteX49" fmla="*/ 10000 w 10000"/>
                  <a:gd name="connsiteY49" fmla="*/ 5314 h 10000"/>
                  <a:gd name="connsiteX50" fmla="*/ 5844 w 10000"/>
                  <a:gd name="connsiteY50" fmla="*/ 2125 h 10000"/>
                  <a:gd name="connsiteX51" fmla="*/ 2208 w 10000"/>
                  <a:gd name="connsiteY51" fmla="*/ 0 h 10000"/>
                  <a:gd name="connsiteX52" fmla="*/ 2727 w 10000"/>
                  <a:gd name="connsiteY52" fmla="*/ 2995 h 10000"/>
                  <a:gd name="connsiteX53" fmla="*/ 2338 w 10000"/>
                  <a:gd name="connsiteY53" fmla="*/ 8406 h 10000"/>
                  <a:gd name="connsiteX54" fmla="*/ 0 w 10000"/>
                  <a:gd name="connsiteY5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8571 w 10000"/>
                  <a:gd name="connsiteY37" fmla="*/ 6570 h 10000"/>
                  <a:gd name="connsiteX38" fmla="*/ 9091 w 10000"/>
                  <a:gd name="connsiteY38" fmla="*/ 6087 h 10000"/>
                  <a:gd name="connsiteX39" fmla="*/ 9221 w 10000"/>
                  <a:gd name="connsiteY39" fmla="*/ 5991 h 10000"/>
                  <a:gd name="connsiteX40" fmla="*/ 9221 w 10000"/>
                  <a:gd name="connsiteY40" fmla="*/ 5991 h 10000"/>
                  <a:gd name="connsiteX41" fmla="*/ 9351 w 10000"/>
                  <a:gd name="connsiteY41" fmla="*/ 5894 h 10000"/>
                  <a:gd name="connsiteX42" fmla="*/ 9351 w 10000"/>
                  <a:gd name="connsiteY42" fmla="*/ 5894 h 10000"/>
                  <a:gd name="connsiteX43" fmla="*/ 9610 w 10000"/>
                  <a:gd name="connsiteY43" fmla="*/ 5701 h 10000"/>
                  <a:gd name="connsiteX44" fmla="*/ 9740 w 10000"/>
                  <a:gd name="connsiteY44" fmla="*/ 5604 h 10000"/>
                  <a:gd name="connsiteX45" fmla="*/ 10000 w 10000"/>
                  <a:gd name="connsiteY45" fmla="*/ 5410 h 10000"/>
                  <a:gd name="connsiteX46" fmla="*/ 10000 w 10000"/>
                  <a:gd name="connsiteY46" fmla="*/ 5410 h 10000"/>
                  <a:gd name="connsiteX47" fmla="*/ 10000 w 10000"/>
                  <a:gd name="connsiteY47" fmla="*/ 5314 h 10000"/>
                  <a:gd name="connsiteX48" fmla="*/ 10000 w 10000"/>
                  <a:gd name="connsiteY48" fmla="*/ 5314 h 10000"/>
                  <a:gd name="connsiteX49" fmla="*/ 5844 w 10000"/>
                  <a:gd name="connsiteY49" fmla="*/ 2125 h 10000"/>
                  <a:gd name="connsiteX50" fmla="*/ 2208 w 10000"/>
                  <a:gd name="connsiteY50" fmla="*/ 0 h 10000"/>
                  <a:gd name="connsiteX51" fmla="*/ 2727 w 10000"/>
                  <a:gd name="connsiteY51" fmla="*/ 2995 h 10000"/>
                  <a:gd name="connsiteX52" fmla="*/ 2338 w 10000"/>
                  <a:gd name="connsiteY52" fmla="*/ 8406 h 10000"/>
                  <a:gd name="connsiteX53" fmla="*/ 0 w 10000"/>
                  <a:gd name="connsiteY5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221 w 10000"/>
                  <a:gd name="connsiteY39" fmla="*/ 5991 h 10000"/>
                  <a:gd name="connsiteX40" fmla="*/ 9351 w 10000"/>
                  <a:gd name="connsiteY40" fmla="*/ 5894 h 10000"/>
                  <a:gd name="connsiteX41" fmla="*/ 9351 w 10000"/>
                  <a:gd name="connsiteY41" fmla="*/ 5894 h 10000"/>
                  <a:gd name="connsiteX42" fmla="*/ 9610 w 10000"/>
                  <a:gd name="connsiteY42" fmla="*/ 5701 h 10000"/>
                  <a:gd name="connsiteX43" fmla="*/ 9740 w 10000"/>
                  <a:gd name="connsiteY43" fmla="*/ 5604 h 10000"/>
                  <a:gd name="connsiteX44" fmla="*/ 10000 w 10000"/>
                  <a:gd name="connsiteY44" fmla="*/ 5410 h 10000"/>
                  <a:gd name="connsiteX45" fmla="*/ 10000 w 10000"/>
                  <a:gd name="connsiteY45" fmla="*/ 5410 h 10000"/>
                  <a:gd name="connsiteX46" fmla="*/ 10000 w 10000"/>
                  <a:gd name="connsiteY46" fmla="*/ 5314 h 10000"/>
                  <a:gd name="connsiteX47" fmla="*/ 10000 w 10000"/>
                  <a:gd name="connsiteY47" fmla="*/ 5314 h 10000"/>
                  <a:gd name="connsiteX48" fmla="*/ 5844 w 10000"/>
                  <a:gd name="connsiteY48" fmla="*/ 2125 h 10000"/>
                  <a:gd name="connsiteX49" fmla="*/ 2208 w 10000"/>
                  <a:gd name="connsiteY49" fmla="*/ 0 h 10000"/>
                  <a:gd name="connsiteX50" fmla="*/ 2727 w 10000"/>
                  <a:gd name="connsiteY50" fmla="*/ 2995 h 10000"/>
                  <a:gd name="connsiteX51" fmla="*/ 2338 w 10000"/>
                  <a:gd name="connsiteY51" fmla="*/ 8406 h 10000"/>
                  <a:gd name="connsiteX52" fmla="*/ 0 w 10000"/>
                  <a:gd name="connsiteY5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351 w 10000"/>
                  <a:gd name="connsiteY39" fmla="*/ 5894 h 10000"/>
                  <a:gd name="connsiteX40" fmla="*/ 9351 w 10000"/>
                  <a:gd name="connsiteY40" fmla="*/ 5894 h 10000"/>
                  <a:gd name="connsiteX41" fmla="*/ 9610 w 10000"/>
                  <a:gd name="connsiteY41" fmla="*/ 5701 h 10000"/>
                  <a:gd name="connsiteX42" fmla="*/ 9740 w 10000"/>
                  <a:gd name="connsiteY42" fmla="*/ 5604 h 10000"/>
                  <a:gd name="connsiteX43" fmla="*/ 10000 w 10000"/>
                  <a:gd name="connsiteY43" fmla="*/ 5410 h 10000"/>
                  <a:gd name="connsiteX44" fmla="*/ 10000 w 10000"/>
                  <a:gd name="connsiteY44" fmla="*/ 5410 h 10000"/>
                  <a:gd name="connsiteX45" fmla="*/ 10000 w 10000"/>
                  <a:gd name="connsiteY45" fmla="*/ 5314 h 10000"/>
                  <a:gd name="connsiteX46" fmla="*/ 10000 w 10000"/>
                  <a:gd name="connsiteY46" fmla="*/ 5314 h 10000"/>
                  <a:gd name="connsiteX47" fmla="*/ 5844 w 10000"/>
                  <a:gd name="connsiteY47" fmla="*/ 2125 h 10000"/>
                  <a:gd name="connsiteX48" fmla="*/ 2208 w 10000"/>
                  <a:gd name="connsiteY48" fmla="*/ 0 h 10000"/>
                  <a:gd name="connsiteX49" fmla="*/ 2727 w 10000"/>
                  <a:gd name="connsiteY49" fmla="*/ 2995 h 10000"/>
                  <a:gd name="connsiteX50" fmla="*/ 2338 w 10000"/>
                  <a:gd name="connsiteY50" fmla="*/ 8406 h 10000"/>
                  <a:gd name="connsiteX51" fmla="*/ 0 w 10000"/>
                  <a:gd name="connsiteY5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221 w 10000"/>
                  <a:gd name="connsiteY38" fmla="*/ 5991 h 10000"/>
                  <a:gd name="connsiteX39" fmla="*/ 9351 w 10000"/>
                  <a:gd name="connsiteY39" fmla="*/ 5894 h 10000"/>
                  <a:gd name="connsiteX40" fmla="*/ 9610 w 10000"/>
                  <a:gd name="connsiteY40" fmla="*/ 5701 h 10000"/>
                  <a:gd name="connsiteX41" fmla="*/ 9740 w 10000"/>
                  <a:gd name="connsiteY41" fmla="*/ 5604 h 10000"/>
                  <a:gd name="connsiteX42" fmla="*/ 10000 w 10000"/>
                  <a:gd name="connsiteY42" fmla="*/ 5410 h 10000"/>
                  <a:gd name="connsiteX43" fmla="*/ 10000 w 10000"/>
                  <a:gd name="connsiteY43" fmla="*/ 5410 h 10000"/>
                  <a:gd name="connsiteX44" fmla="*/ 10000 w 10000"/>
                  <a:gd name="connsiteY44" fmla="*/ 5314 h 10000"/>
                  <a:gd name="connsiteX45" fmla="*/ 10000 w 10000"/>
                  <a:gd name="connsiteY45" fmla="*/ 5314 h 10000"/>
                  <a:gd name="connsiteX46" fmla="*/ 5844 w 10000"/>
                  <a:gd name="connsiteY46" fmla="*/ 2125 h 10000"/>
                  <a:gd name="connsiteX47" fmla="*/ 2208 w 10000"/>
                  <a:gd name="connsiteY47" fmla="*/ 0 h 10000"/>
                  <a:gd name="connsiteX48" fmla="*/ 2727 w 10000"/>
                  <a:gd name="connsiteY48" fmla="*/ 2995 h 10000"/>
                  <a:gd name="connsiteX49" fmla="*/ 2338 w 10000"/>
                  <a:gd name="connsiteY49" fmla="*/ 8406 h 10000"/>
                  <a:gd name="connsiteX50" fmla="*/ 0 w 10000"/>
                  <a:gd name="connsiteY5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091 w 10000"/>
                  <a:gd name="connsiteY37" fmla="*/ 6087 h 10000"/>
                  <a:gd name="connsiteX38" fmla="*/ 9351 w 10000"/>
                  <a:gd name="connsiteY38" fmla="*/ 5894 h 10000"/>
                  <a:gd name="connsiteX39" fmla="*/ 9610 w 10000"/>
                  <a:gd name="connsiteY39" fmla="*/ 5701 h 10000"/>
                  <a:gd name="connsiteX40" fmla="*/ 9740 w 10000"/>
                  <a:gd name="connsiteY40" fmla="*/ 5604 h 10000"/>
                  <a:gd name="connsiteX41" fmla="*/ 10000 w 10000"/>
                  <a:gd name="connsiteY41" fmla="*/ 5410 h 10000"/>
                  <a:gd name="connsiteX42" fmla="*/ 10000 w 10000"/>
                  <a:gd name="connsiteY42" fmla="*/ 5410 h 10000"/>
                  <a:gd name="connsiteX43" fmla="*/ 10000 w 10000"/>
                  <a:gd name="connsiteY43" fmla="*/ 5314 h 10000"/>
                  <a:gd name="connsiteX44" fmla="*/ 10000 w 10000"/>
                  <a:gd name="connsiteY44" fmla="*/ 5314 h 10000"/>
                  <a:gd name="connsiteX45" fmla="*/ 5844 w 10000"/>
                  <a:gd name="connsiteY45" fmla="*/ 2125 h 10000"/>
                  <a:gd name="connsiteX46" fmla="*/ 2208 w 10000"/>
                  <a:gd name="connsiteY46" fmla="*/ 0 h 10000"/>
                  <a:gd name="connsiteX47" fmla="*/ 2727 w 10000"/>
                  <a:gd name="connsiteY47" fmla="*/ 2995 h 10000"/>
                  <a:gd name="connsiteX48" fmla="*/ 2338 w 10000"/>
                  <a:gd name="connsiteY48" fmla="*/ 8406 h 10000"/>
                  <a:gd name="connsiteX49" fmla="*/ 0 w 10000"/>
                  <a:gd name="connsiteY4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351 w 10000"/>
                  <a:gd name="connsiteY37" fmla="*/ 5894 h 10000"/>
                  <a:gd name="connsiteX38" fmla="*/ 9610 w 10000"/>
                  <a:gd name="connsiteY38" fmla="*/ 5701 h 10000"/>
                  <a:gd name="connsiteX39" fmla="*/ 9740 w 10000"/>
                  <a:gd name="connsiteY39" fmla="*/ 5604 h 10000"/>
                  <a:gd name="connsiteX40" fmla="*/ 10000 w 10000"/>
                  <a:gd name="connsiteY40" fmla="*/ 5410 h 10000"/>
                  <a:gd name="connsiteX41" fmla="*/ 10000 w 10000"/>
                  <a:gd name="connsiteY41" fmla="*/ 5410 h 10000"/>
                  <a:gd name="connsiteX42" fmla="*/ 10000 w 10000"/>
                  <a:gd name="connsiteY42" fmla="*/ 5314 h 10000"/>
                  <a:gd name="connsiteX43" fmla="*/ 10000 w 10000"/>
                  <a:gd name="connsiteY43" fmla="*/ 5314 h 10000"/>
                  <a:gd name="connsiteX44" fmla="*/ 5844 w 10000"/>
                  <a:gd name="connsiteY44" fmla="*/ 2125 h 10000"/>
                  <a:gd name="connsiteX45" fmla="*/ 2208 w 10000"/>
                  <a:gd name="connsiteY45" fmla="*/ 0 h 10000"/>
                  <a:gd name="connsiteX46" fmla="*/ 2727 w 10000"/>
                  <a:gd name="connsiteY46" fmla="*/ 2995 h 10000"/>
                  <a:gd name="connsiteX47" fmla="*/ 2338 w 10000"/>
                  <a:gd name="connsiteY47" fmla="*/ 8406 h 10000"/>
                  <a:gd name="connsiteX48" fmla="*/ 0 w 10000"/>
                  <a:gd name="connsiteY4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364 w 10000"/>
                  <a:gd name="connsiteY19" fmla="*/ 8406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494 w 10000"/>
                  <a:gd name="connsiteY23" fmla="*/ 8309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212 h 10000"/>
                  <a:gd name="connsiteX27" fmla="*/ 6623 w 10000"/>
                  <a:gd name="connsiteY27" fmla="*/ 8116 h 10000"/>
                  <a:gd name="connsiteX28" fmla="*/ 6623 w 10000"/>
                  <a:gd name="connsiteY28" fmla="*/ 8116 h 10000"/>
                  <a:gd name="connsiteX29" fmla="*/ 6753 w 10000"/>
                  <a:gd name="connsiteY29" fmla="*/ 8116 h 10000"/>
                  <a:gd name="connsiteX30" fmla="*/ 6753 w 10000"/>
                  <a:gd name="connsiteY30" fmla="*/ 8116 h 10000"/>
                  <a:gd name="connsiteX31" fmla="*/ 6883 w 10000"/>
                  <a:gd name="connsiteY31" fmla="*/ 8020 h 10000"/>
                  <a:gd name="connsiteX32" fmla="*/ 6883 w 10000"/>
                  <a:gd name="connsiteY32" fmla="*/ 7923 h 10000"/>
                  <a:gd name="connsiteX33" fmla="*/ 6883 w 10000"/>
                  <a:gd name="connsiteY33" fmla="*/ 7923 h 10000"/>
                  <a:gd name="connsiteX34" fmla="*/ 7143 w 10000"/>
                  <a:gd name="connsiteY34" fmla="*/ 7826 h 10000"/>
                  <a:gd name="connsiteX35" fmla="*/ 7662 w 10000"/>
                  <a:gd name="connsiteY35" fmla="*/ 7343 h 10000"/>
                  <a:gd name="connsiteX36" fmla="*/ 8571 w 10000"/>
                  <a:gd name="connsiteY36" fmla="*/ 6570 h 10000"/>
                  <a:gd name="connsiteX37" fmla="*/ 9610 w 10000"/>
                  <a:gd name="connsiteY37" fmla="*/ 5701 h 10000"/>
                  <a:gd name="connsiteX38" fmla="*/ 9740 w 10000"/>
                  <a:gd name="connsiteY38" fmla="*/ 5604 h 10000"/>
                  <a:gd name="connsiteX39" fmla="*/ 10000 w 10000"/>
                  <a:gd name="connsiteY39" fmla="*/ 5410 h 10000"/>
                  <a:gd name="connsiteX40" fmla="*/ 10000 w 10000"/>
                  <a:gd name="connsiteY40" fmla="*/ 5410 h 10000"/>
                  <a:gd name="connsiteX41" fmla="*/ 10000 w 10000"/>
                  <a:gd name="connsiteY41" fmla="*/ 5314 h 10000"/>
                  <a:gd name="connsiteX42" fmla="*/ 10000 w 10000"/>
                  <a:gd name="connsiteY42" fmla="*/ 5314 h 10000"/>
                  <a:gd name="connsiteX43" fmla="*/ 5844 w 10000"/>
                  <a:gd name="connsiteY43" fmla="*/ 2125 h 10000"/>
                  <a:gd name="connsiteX44" fmla="*/ 2208 w 10000"/>
                  <a:gd name="connsiteY44" fmla="*/ 0 h 10000"/>
                  <a:gd name="connsiteX45" fmla="*/ 2727 w 10000"/>
                  <a:gd name="connsiteY45" fmla="*/ 2995 h 10000"/>
                  <a:gd name="connsiteX46" fmla="*/ 2338 w 10000"/>
                  <a:gd name="connsiteY46" fmla="*/ 8406 h 10000"/>
                  <a:gd name="connsiteX47" fmla="*/ 0 w 10000"/>
                  <a:gd name="connsiteY4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364 w 10000"/>
                  <a:gd name="connsiteY18" fmla="*/ 8406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494 w 10000"/>
                  <a:gd name="connsiteY22" fmla="*/ 8309 h 10000"/>
                  <a:gd name="connsiteX23" fmla="*/ 6623 w 10000"/>
                  <a:gd name="connsiteY23" fmla="*/ 8212 h 10000"/>
                  <a:gd name="connsiteX24" fmla="*/ 6623 w 10000"/>
                  <a:gd name="connsiteY24" fmla="*/ 8212 h 10000"/>
                  <a:gd name="connsiteX25" fmla="*/ 6623 w 10000"/>
                  <a:gd name="connsiteY25" fmla="*/ 8212 h 10000"/>
                  <a:gd name="connsiteX26" fmla="*/ 6623 w 10000"/>
                  <a:gd name="connsiteY26" fmla="*/ 8116 h 10000"/>
                  <a:gd name="connsiteX27" fmla="*/ 6623 w 10000"/>
                  <a:gd name="connsiteY27" fmla="*/ 8116 h 10000"/>
                  <a:gd name="connsiteX28" fmla="*/ 6753 w 10000"/>
                  <a:gd name="connsiteY28" fmla="*/ 8116 h 10000"/>
                  <a:gd name="connsiteX29" fmla="*/ 6753 w 10000"/>
                  <a:gd name="connsiteY29" fmla="*/ 8116 h 10000"/>
                  <a:gd name="connsiteX30" fmla="*/ 6883 w 10000"/>
                  <a:gd name="connsiteY30" fmla="*/ 8020 h 10000"/>
                  <a:gd name="connsiteX31" fmla="*/ 6883 w 10000"/>
                  <a:gd name="connsiteY31" fmla="*/ 7923 h 10000"/>
                  <a:gd name="connsiteX32" fmla="*/ 6883 w 10000"/>
                  <a:gd name="connsiteY32" fmla="*/ 7923 h 10000"/>
                  <a:gd name="connsiteX33" fmla="*/ 7143 w 10000"/>
                  <a:gd name="connsiteY33" fmla="*/ 7826 h 10000"/>
                  <a:gd name="connsiteX34" fmla="*/ 7662 w 10000"/>
                  <a:gd name="connsiteY34" fmla="*/ 7343 h 10000"/>
                  <a:gd name="connsiteX35" fmla="*/ 8571 w 10000"/>
                  <a:gd name="connsiteY35" fmla="*/ 6570 h 10000"/>
                  <a:gd name="connsiteX36" fmla="*/ 9610 w 10000"/>
                  <a:gd name="connsiteY36" fmla="*/ 5701 h 10000"/>
                  <a:gd name="connsiteX37" fmla="*/ 9740 w 10000"/>
                  <a:gd name="connsiteY37" fmla="*/ 5604 h 10000"/>
                  <a:gd name="connsiteX38" fmla="*/ 10000 w 10000"/>
                  <a:gd name="connsiteY38" fmla="*/ 5410 h 10000"/>
                  <a:gd name="connsiteX39" fmla="*/ 10000 w 10000"/>
                  <a:gd name="connsiteY39" fmla="*/ 5410 h 10000"/>
                  <a:gd name="connsiteX40" fmla="*/ 10000 w 10000"/>
                  <a:gd name="connsiteY40" fmla="*/ 5314 h 10000"/>
                  <a:gd name="connsiteX41" fmla="*/ 10000 w 10000"/>
                  <a:gd name="connsiteY41" fmla="*/ 5314 h 10000"/>
                  <a:gd name="connsiteX42" fmla="*/ 5844 w 10000"/>
                  <a:gd name="connsiteY42" fmla="*/ 2125 h 10000"/>
                  <a:gd name="connsiteX43" fmla="*/ 2208 w 10000"/>
                  <a:gd name="connsiteY43" fmla="*/ 0 h 10000"/>
                  <a:gd name="connsiteX44" fmla="*/ 2727 w 10000"/>
                  <a:gd name="connsiteY44" fmla="*/ 2995 h 10000"/>
                  <a:gd name="connsiteX45" fmla="*/ 2338 w 10000"/>
                  <a:gd name="connsiteY45" fmla="*/ 8406 h 10000"/>
                  <a:gd name="connsiteX46" fmla="*/ 0 w 10000"/>
                  <a:gd name="connsiteY4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234 w 10000"/>
                  <a:gd name="connsiteY17" fmla="*/ 8406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494 w 10000"/>
                  <a:gd name="connsiteY21" fmla="*/ 8309 h 10000"/>
                  <a:gd name="connsiteX22" fmla="*/ 6623 w 10000"/>
                  <a:gd name="connsiteY22" fmla="*/ 8212 h 10000"/>
                  <a:gd name="connsiteX23" fmla="*/ 6623 w 10000"/>
                  <a:gd name="connsiteY23" fmla="*/ 8212 h 10000"/>
                  <a:gd name="connsiteX24" fmla="*/ 6623 w 10000"/>
                  <a:gd name="connsiteY24" fmla="*/ 8212 h 10000"/>
                  <a:gd name="connsiteX25" fmla="*/ 6623 w 10000"/>
                  <a:gd name="connsiteY25" fmla="*/ 8116 h 10000"/>
                  <a:gd name="connsiteX26" fmla="*/ 6623 w 10000"/>
                  <a:gd name="connsiteY26" fmla="*/ 8116 h 10000"/>
                  <a:gd name="connsiteX27" fmla="*/ 6753 w 10000"/>
                  <a:gd name="connsiteY27" fmla="*/ 8116 h 10000"/>
                  <a:gd name="connsiteX28" fmla="*/ 6753 w 10000"/>
                  <a:gd name="connsiteY28" fmla="*/ 8116 h 10000"/>
                  <a:gd name="connsiteX29" fmla="*/ 6883 w 10000"/>
                  <a:gd name="connsiteY29" fmla="*/ 8020 h 10000"/>
                  <a:gd name="connsiteX30" fmla="*/ 6883 w 10000"/>
                  <a:gd name="connsiteY30" fmla="*/ 7923 h 10000"/>
                  <a:gd name="connsiteX31" fmla="*/ 6883 w 10000"/>
                  <a:gd name="connsiteY31" fmla="*/ 7923 h 10000"/>
                  <a:gd name="connsiteX32" fmla="*/ 7143 w 10000"/>
                  <a:gd name="connsiteY32" fmla="*/ 7826 h 10000"/>
                  <a:gd name="connsiteX33" fmla="*/ 7662 w 10000"/>
                  <a:gd name="connsiteY33" fmla="*/ 7343 h 10000"/>
                  <a:gd name="connsiteX34" fmla="*/ 8571 w 10000"/>
                  <a:gd name="connsiteY34" fmla="*/ 6570 h 10000"/>
                  <a:gd name="connsiteX35" fmla="*/ 9610 w 10000"/>
                  <a:gd name="connsiteY35" fmla="*/ 5701 h 10000"/>
                  <a:gd name="connsiteX36" fmla="*/ 9740 w 10000"/>
                  <a:gd name="connsiteY36" fmla="*/ 5604 h 10000"/>
                  <a:gd name="connsiteX37" fmla="*/ 10000 w 10000"/>
                  <a:gd name="connsiteY37" fmla="*/ 5410 h 10000"/>
                  <a:gd name="connsiteX38" fmla="*/ 10000 w 10000"/>
                  <a:gd name="connsiteY38" fmla="*/ 5410 h 10000"/>
                  <a:gd name="connsiteX39" fmla="*/ 10000 w 10000"/>
                  <a:gd name="connsiteY39" fmla="*/ 5314 h 10000"/>
                  <a:gd name="connsiteX40" fmla="*/ 10000 w 10000"/>
                  <a:gd name="connsiteY40" fmla="*/ 5314 h 10000"/>
                  <a:gd name="connsiteX41" fmla="*/ 5844 w 10000"/>
                  <a:gd name="connsiteY41" fmla="*/ 2125 h 10000"/>
                  <a:gd name="connsiteX42" fmla="*/ 2208 w 10000"/>
                  <a:gd name="connsiteY42" fmla="*/ 0 h 10000"/>
                  <a:gd name="connsiteX43" fmla="*/ 2727 w 10000"/>
                  <a:gd name="connsiteY43" fmla="*/ 2995 h 10000"/>
                  <a:gd name="connsiteX44" fmla="*/ 2338 w 10000"/>
                  <a:gd name="connsiteY44" fmla="*/ 8406 h 10000"/>
                  <a:gd name="connsiteX45" fmla="*/ 0 w 10000"/>
                  <a:gd name="connsiteY4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234 w 10000"/>
                  <a:gd name="connsiteY16" fmla="*/ 8503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494 w 10000"/>
                  <a:gd name="connsiteY20" fmla="*/ 8309 h 10000"/>
                  <a:gd name="connsiteX21" fmla="*/ 6623 w 10000"/>
                  <a:gd name="connsiteY21" fmla="*/ 8212 h 10000"/>
                  <a:gd name="connsiteX22" fmla="*/ 6623 w 10000"/>
                  <a:gd name="connsiteY22" fmla="*/ 8212 h 10000"/>
                  <a:gd name="connsiteX23" fmla="*/ 6623 w 10000"/>
                  <a:gd name="connsiteY23" fmla="*/ 8212 h 10000"/>
                  <a:gd name="connsiteX24" fmla="*/ 6623 w 10000"/>
                  <a:gd name="connsiteY24" fmla="*/ 8116 h 10000"/>
                  <a:gd name="connsiteX25" fmla="*/ 6623 w 10000"/>
                  <a:gd name="connsiteY25" fmla="*/ 8116 h 10000"/>
                  <a:gd name="connsiteX26" fmla="*/ 6753 w 10000"/>
                  <a:gd name="connsiteY26" fmla="*/ 8116 h 10000"/>
                  <a:gd name="connsiteX27" fmla="*/ 6753 w 10000"/>
                  <a:gd name="connsiteY27" fmla="*/ 8116 h 10000"/>
                  <a:gd name="connsiteX28" fmla="*/ 6883 w 10000"/>
                  <a:gd name="connsiteY28" fmla="*/ 8020 h 10000"/>
                  <a:gd name="connsiteX29" fmla="*/ 6883 w 10000"/>
                  <a:gd name="connsiteY29" fmla="*/ 7923 h 10000"/>
                  <a:gd name="connsiteX30" fmla="*/ 6883 w 10000"/>
                  <a:gd name="connsiteY30" fmla="*/ 7923 h 10000"/>
                  <a:gd name="connsiteX31" fmla="*/ 7143 w 10000"/>
                  <a:gd name="connsiteY31" fmla="*/ 7826 h 10000"/>
                  <a:gd name="connsiteX32" fmla="*/ 7662 w 10000"/>
                  <a:gd name="connsiteY32" fmla="*/ 7343 h 10000"/>
                  <a:gd name="connsiteX33" fmla="*/ 8571 w 10000"/>
                  <a:gd name="connsiteY33" fmla="*/ 6570 h 10000"/>
                  <a:gd name="connsiteX34" fmla="*/ 9610 w 10000"/>
                  <a:gd name="connsiteY34" fmla="*/ 5701 h 10000"/>
                  <a:gd name="connsiteX35" fmla="*/ 9740 w 10000"/>
                  <a:gd name="connsiteY35" fmla="*/ 5604 h 10000"/>
                  <a:gd name="connsiteX36" fmla="*/ 10000 w 10000"/>
                  <a:gd name="connsiteY36" fmla="*/ 5410 h 10000"/>
                  <a:gd name="connsiteX37" fmla="*/ 10000 w 10000"/>
                  <a:gd name="connsiteY37" fmla="*/ 5410 h 10000"/>
                  <a:gd name="connsiteX38" fmla="*/ 10000 w 10000"/>
                  <a:gd name="connsiteY38" fmla="*/ 5314 h 10000"/>
                  <a:gd name="connsiteX39" fmla="*/ 10000 w 10000"/>
                  <a:gd name="connsiteY39" fmla="*/ 5314 h 10000"/>
                  <a:gd name="connsiteX40" fmla="*/ 5844 w 10000"/>
                  <a:gd name="connsiteY40" fmla="*/ 2125 h 10000"/>
                  <a:gd name="connsiteX41" fmla="*/ 2208 w 10000"/>
                  <a:gd name="connsiteY41" fmla="*/ 0 h 10000"/>
                  <a:gd name="connsiteX42" fmla="*/ 2727 w 10000"/>
                  <a:gd name="connsiteY42" fmla="*/ 2995 h 10000"/>
                  <a:gd name="connsiteX43" fmla="*/ 2338 w 10000"/>
                  <a:gd name="connsiteY43" fmla="*/ 8406 h 10000"/>
                  <a:gd name="connsiteX44" fmla="*/ 0 w 10000"/>
                  <a:gd name="connsiteY4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234 w 10000"/>
                  <a:gd name="connsiteY15" fmla="*/ 8503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494 w 10000"/>
                  <a:gd name="connsiteY19" fmla="*/ 8309 h 10000"/>
                  <a:gd name="connsiteX20" fmla="*/ 6623 w 10000"/>
                  <a:gd name="connsiteY20" fmla="*/ 8212 h 10000"/>
                  <a:gd name="connsiteX21" fmla="*/ 6623 w 10000"/>
                  <a:gd name="connsiteY21" fmla="*/ 8212 h 10000"/>
                  <a:gd name="connsiteX22" fmla="*/ 6623 w 10000"/>
                  <a:gd name="connsiteY22" fmla="*/ 8212 h 10000"/>
                  <a:gd name="connsiteX23" fmla="*/ 6623 w 10000"/>
                  <a:gd name="connsiteY23" fmla="*/ 8116 h 10000"/>
                  <a:gd name="connsiteX24" fmla="*/ 6623 w 10000"/>
                  <a:gd name="connsiteY24" fmla="*/ 8116 h 10000"/>
                  <a:gd name="connsiteX25" fmla="*/ 6753 w 10000"/>
                  <a:gd name="connsiteY25" fmla="*/ 8116 h 10000"/>
                  <a:gd name="connsiteX26" fmla="*/ 6753 w 10000"/>
                  <a:gd name="connsiteY26" fmla="*/ 8116 h 10000"/>
                  <a:gd name="connsiteX27" fmla="*/ 6883 w 10000"/>
                  <a:gd name="connsiteY27" fmla="*/ 8020 h 10000"/>
                  <a:gd name="connsiteX28" fmla="*/ 6883 w 10000"/>
                  <a:gd name="connsiteY28" fmla="*/ 7923 h 10000"/>
                  <a:gd name="connsiteX29" fmla="*/ 6883 w 10000"/>
                  <a:gd name="connsiteY29" fmla="*/ 7923 h 10000"/>
                  <a:gd name="connsiteX30" fmla="*/ 7143 w 10000"/>
                  <a:gd name="connsiteY30" fmla="*/ 7826 h 10000"/>
                  <a:gd name="connsiteX31" fmla="*/ 7662 w 10000"/>
                  <a:gd name="connsiteY31" fmla="*/ 7343 h 10000"/>
                  <a:gd name="connsiteX32" fmla="*/ 8571 w 10000"/>
                  <a:gd name="connsiteY32" fmla="*/ 6570 h 10000"/>
                  <a:gd name="connsiteX33" fmla="*/ 9610 w 10000"/>
                  <a:gd name="connsiteY33" fmla="*/ 5701 h 10000"/>
                  <a:gd name="connsiteX34" fmla="*/ 9740 w 10000"/>
                  <a:gd name="connsiteY34" fmla="*/ 5604 h 10000"/>
                  <a:gd name="connsiteX35" fmla="*/ 10000 w 10000"/>
                  <a:gd name="connsiteY35" fmla="*/ 5410 h 10000"/>
                  <a:gd name="connsiteX36" fmla="*/ 10000 w 10000"/>
                  <a:gd name="connsiteY36" fmla="*/ 5410 h 10000"/>
                  <a:gd name="connsiteX37" fmla="*/ 10000 w 10000"/>
                  <a:gd name="connsiteY37" fmla="*/ 5314 h 10000"/>
                  <a:gd name="connsiteX38" fmla="*/ 10000 w 10000"/>
                  <a:gd name="connsiteY38" fmla="*/ 5314 h 10000"/>
                  <a:gd name="connsiteX39" fmla="*/ 5844 w 10000"/>
                  <a:gd name="connsiteY39" fmla="*/ 2125 h 10000"/>
                  <a:gd name="connsiteX40" fmla="*/ 2208 w 10000"/>
                  <a:gd name="connsiteY40" fmla="*/ 0 h 10000"/>
                  <a:gd name="connsiteX41" fmla="*/ 2727 w 10000"/>
                  <a:gd name="connsiteY41" fmla="*/ 2995 h 10000"/>
                  <a:gd name="connsiteX42" fmla="*/ 2338 w 10000"/>
                  <a:gd name="connsiteY42" fmla="*/ 8406 h 10000"/>
                  <a:gd name="connsiteX43" fmla="*/ 0 w 10000"/>
                  <a:gd name="connsiteY4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104 w 10000"/>
                  <a:gd name="connsiteY13" fmla="*/ 8599 h 10000"/>
                  <a:gd name="connsiteX14" fmla="*/ 6234 w 10000"/>
                  <a:gd name="connsiteY14" fmla="*/ 8503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494 w 10000"/>
                  <a:gd name="connsiteY18" fmla="*/ 8309 h 10000"/>
                  <a:gd name="connsiteX19" fmla="*/ 6623 w 10000"/>
                  <a:gd name="connsiteY19" fmla="*/ 8212 h 10000"/>
                  <a:gd name="connsiteX20" fmla="*/ 6623 w 10000"/>
                  <a:gd name="connsiteY20" fmla="*/ 8212 h 10000"/>
                  <a:gd name="connsiteX21" fmla="*/ 6623 w 10000"/>
                  <a:gd name="connsiteY21" fmla="*/ 8212 h 10000"/>
                  <a:gd name="connsiteX22" fmla="*/ 6623 w 10000"/>
                  <a:gd name="connsiteY22" fmla="*/ 8116 h 10000"/>
                  <a:gd name="connsiteX23" fmla="*/ 6623 w 10000"/>
                  <a:gd name="connsiteY23" fmla="*/ 8116 h 10000"/>
                  <a:gd name="connsiteX24" fmla="*/ 6753 w 10000"/>
                  <a:gd name="connsiteY24" fmla="*/ 8116 h 10000"/>
                  <a:gd name="connsiteX25" fmla="*/ 6753 w 10000"/>
                  <a:gd name="connsiteY25" fmla="*/ 8116 h 10000"/>
                  <a:gd name="connsiteX26" fmla="*/ 6883 w 10000"/>
                  <a:gd name="connsiteY26" fmla="*/ 8020 h 10000"/>
                  <a:gd name="connsiteX27" fmla="*/ 6883 w 10000"/>
                  <a:gd name="connsiteY27" fmla="*/ 7923 h 10000"/>
                  <a:gd name="connsiteX28" fmla="*/ 6883 w 10000"/>
                  <a:gd name="connsiteY28" fmla="*/ 7923 h 10000"/>
                  <a:gd name="connsiteX29" fmla="*/ 7143 w 10000"/>
                  <a:gd name="connsiteY29" fmla="*/ 7826 h 10000"/>
                  <a:gd name="connsiteX30" fmla="*/ 7662 w 10000"/>
                  <a:gd name="connsiteY30" fmla="*/ 7343 h 10000"/>
                  <a:gd name="connsiteX31" fmla="*/ 8571 w 10000"/>
                  <a:gd name="connsiteY31" fmla="*/ 6570 h 10000"/>
                  <a:gd name="connsiteX32" fmla="*/ 9610 w 10000"/>
                  <a:gd name="connsiteY32" fmla="*/ 5701 h 10000"/>
                  <a:gd name="connsiteX33" fmla="*/ 9740 w 10000"/>
                  <a:gd name="connsiteY33" fmla="*/ 5604 h 10000"/>
                  <a:gd name="connsiteX34" fmla="*/ 10000 w 10000"/>
                  <a:gd name="connsiteY34" fmla="*/ 5410 h 10000"/>
                  <a:gd name="connsiteX35" fmla="*/ 10000 w 10000"/>
                  <a:gd name="connsiteY35" fmla="*/ 5410 h 10000"/>
                  <a:gd name="connsiteX36" fmla="*/ 10000 w 10000"/>
                  <a:gd name="connsiteY36" fmla="*/ 5314 h 10000"/>
                  <a:gd name="connsiteX37" fmla="*/ 10000 w 10000"/>
                  <a:gd name="connsiteY37" fmla="*/ 5314 h 10000"/>
                  <a:gd name="connsiteX38" fmla="*/ 5844 w 10000"/>
                  <a:gd name="connsiteY38" fmla="*/ 2125 h 10000"/>
                  <a:gd name="connsiteX39" fmla="*/ 2208 w 10000"/>
                  <a:gd name="connsiteY39" fmla="*/ 0 h 10000"/>
                  <a:gd name="connsiteX40" fmla="*/ 2727 w 10000"/>
                  <a:gd name="connsiteY40" fmla="*/ 2995 h 10000"/>
                  <a:gd name="connsiteX41" fmla="*/ 2338 w 10000"/>
                  <a:gd name="connsiteY41" fmla="*/ 8406 h 10000"/>
                  <a:gd name="connsiteX42" fmla="*/ 0 w 10000"/>
                  <a:gd name="connsiteY4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104 w 10000"/>
                  <a:gd name="connsiteY12" fmla="*/ 8599 h 10000"/>
                  <a:gd name="connsiteX13" fmla="*/ 6234 w 10000"/>
                  <a:gd name="connsiteY13" fmla="*/ 8503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494 w 10000"/>
                  <a:gd name="connsiteY17" fmla="*/ 8309 h 10000"/>
                  <a:gd name="connsiteX18" fmla="*/ 6623 w 10000"/>
                  <a:gd name="connsiteY18" fmla="*/ 8212 h 10000"/>
                  <a:gd name="connsiteX19" fmla="*/ 6623 w 10000"/>
                  <a:gd name="connsiteY19" fmla="*/ 8212 h 10000"/>
                  <a:gd name="connsiteX20" fmla="*/ 6623 w 10000"/>
                  <a:gd name="connsiteY20" fmla="*/ 8212 h 10000"/>
                  <a:gd name="connsiteX21" fmla="*/ 6623 w 10000"/>
                  <a:gd name="connsiteY21" fmla="*/ 8116 h 10000"/>
                  <a:gd name="connsiteX22" fmla="*/ 6623 w 10000"/>
                  <a:gd name="connsiteY22" fmla="*/ 8116 h 10000"/>
                  <a:gd name="connsiteX23" fmla="*/ 6753 w 10000"/>
                  <a:gd name="connsiteY23" fmla="*/ 8116 h 10000"/>
                  <a:gd name="connsiteX24" fmla="*/ 6753 w 10000"/>
                  <a:gd name="connsiteY24" fmla="*/ 8116 h 10000"/>
                  <a:gd name="connsiteX25" fmla="*/ 6883 w 10000"/>
                  <a:gd name="connsiteY25" fmla="*/ 8020 h 10000"/>
                  <a:gd name="connsiteX26" fmla="*/ 6883 w 10000"/>
                  <a:gd name="connsiteY26" fmla="*/ 7923 h 10000"/>
                  <a:gd name="connsiteX27" fmla="*/ 6883 w 10000"/>
                  <a:gd name="connsiteY27" fmla="*/ 7923 h 10000"/>
                  <a:gd name="connsiteX28" fmla="*/ 7143 w 10000"/>
                  <a:gd name="connsiteY28" fmla="*/ 7826 h 10000"/>
                  <a:gd name="connsiteX29" fmla="*/ 7662 w 10000"/>
                  <a:gd name="connsiteY29" fmla="*/ 7343 h 10000"/>
                  <a:gd name="connsiteX30" fmla="*/ 8571 w 10000"/>
                  <a:gd name="connsiteY30" fmla="*/ 6570 h 10000"/>
                  <a:gd name="connsiteX31" fmla="*/ 9610 w 10000"/>
                  <a:gd name="connsiteY31" fmla="*/ 5701 h 10000"/>
                  <a:gd name="connsiteX32" fmla="*/ 9740 w 10000"/>
                  <a:gd name="connsiteY32" fmla="*/ 5604 h 10000"/>
                  <a:gd name="connsiteX33" fmla="*/ 10000 w 10000"/>
                  <a:gd name="connsiteY33" fmla="*/ 5410 h 10000"/>
                  <a:gd name="connsiteX34" fmla="*/ 10000 w 10000"/>
                  <a:gd name="connsiteY34" fmla="*/ 5410 h 10000"/>
                  <a:gd name="connsiteX35" fmla="*/ 10000 w 10000"/>
                  <a:gd name="connsiteY35" fmla="*/ 5314 h 10000"/>
                  <a:gd name="connsiteX36" fmla="*/ 10000 w 10000"/>
                  <a:gd name="connsiteY36" fmla="*/ 5314 h 10000"/>
                  <a:gd name="connsiteX37" fmla="*/ 5844 w 10000"/>
                  <a:gd name="connsiteY37" fmla="*/ 2125 h 10000"/>
                  <a:gd name="connsiteX38" fmla="*/ 2208 w 10000"/>
                  <a:gd name="connsiteY38" fmla="*/ 0 h 10000"/>
                  <a:gd name="connsiteX39" fmla="*/ 2727 w 10000"/>
                  <a:gd name="connsiteY39" fmla="*/ 2995 h 10000"/>
                  <a:gd name="connsiteX40" fmla="*/ 2338 w 10000"/>
                  <a:gd name="connsiteY40" fmla="*/ 8406 h 10000"/>
                  <a:gd name="connsiteX41" fmla="*/ 0 w 10000"/>
                  <a:gd name="connsiteY4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104 w 10000"/>
                  <a:gd name="connsiteY11" fmla="*/ 8599 h 10000"/>
                  <a:gd name="connsiteX12" fmla="*/ 6234 w 10000"/>
                  <a:gd name="connsiteY12" fmla="*/ 8503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494 w 10000"/>
                  <a:gd name="connsiteY16" fmla="*/ 8309 h 10000"/>
                  <a:gd name="connsiteX17" fmla="*/ 6623 w 10000"/>
                  <a:gd name="connsiteY17" fmla="*/ 8212 h 10000"/>
                  <a:gd name="connsiteX18" fmla="*/ 6623 w 10000"/>
                  <a:gd name="connsiteY18" fmla="*/ 8212 h 10000"/>
                  <a:gd name="connsiteX19" fmla="*/ 6623 w 10000"/>
                  <a:gd name="connsiteY19" fmla="*/ 8212 h 10000"/>
                  <a:gd name="connsiteX20" fmla="*/ 6623 w 10000"/>
                  <a:gd name="connsiteY20" fmla="*/ 8116 h 10000"/>
                  <a:gd name="connsiteX21" fmla="*/ 6623 w 10000"/>
                  <a:gd name="connsiteY21" fmla="*/ 8116 h 10000"/>
                  <a:gd name="connsiteX22" fmla="*/ 6753 w 10000"/>
                  <a:gd name="connsiteY22" fmla="*/ 8116 h 10000"/>
                  <a:gd name="connsiteX23" fmla="*/ 6753 w 10000"/>
                  <a:gd name="connsiteY23" fmla="*/ 8116 h 10000"/>
                  <a:gd name="connsiteX24" fmla="*/ 6883 w 10000"/>
                  <a:gd name="connsiteY24" fmla="*/ 8020 h 10000"/>
                  <a:gd name="connsiteX25" fmla="*/ 6883 w 10000"/>
                  <a:gd name="connsiteY25" fmla="*/ 7923 h 10000"/>
                  <a:gd name="connsiteX26" fmla="*/ 6883 w 10000"/>
                  <a:gd name="connsiteY26" fmla="*/ 7923 h 10000"/>
                  <a:gd name="connsiteX27" fmla="*/ 7143 w 10000"/>
                  <a:gd name="connsiteY27" fmla="*/ 7826 h 10000"/>
                  <a:gd name="connsiteX28" fmla="*/ 7662 w 10000"/>
                  <a:gd name="connsiteY28" fmla="*/ 7343 h 10000"/>
                  <a:gd name="connsiteX29" fmla="*/ 8571 w 10000"/>
                  <a:gd name="connsiteY29" fmla="*/ 6570 h 10000"/>
                  <a:gd name="connsiteX30" fmla="*/ 9610 w 10000"/>
                  <a:gd name="connsiteY30" fmla="*/ 5701 h 10000"/>
                  <a:gd name="connsiteX31" fmla="*/ 9740 w 10000"/>
                  <a:gd name="connsiteY31" fmla="*/ 5604 h 10000"/>
                  <a:gd name="connsiteX32" fmla="*/ 10000 w 10000"/>
                  <a:gd name="connsiteY32" fmla="*/ 5410 h 10000"/>
                  <a:gd name="connsiteX33" fmla="*/ 10000 w 10000"/>
                  <a:gd name="connsiteY33" fmla="*/ 5410 h 10000"/>
                  <a:gd name="connsiteX34" fmla="*/ 10000 w 10000"/>
                  <a:gd name="connsiteY34" fmla="*/ 5314 h 10000"/>
                  <a:gd name="connsiteX35" fmla="*/ 10000 w 10000"/>
                  <a:gd name="connsiteY35" fmla="*/ 5314 h 10000"/>
                  <a:gd name="connsiteX36" fmla="*/ 5844 w 10000"/>
                  <a:gd name="connsiteY36" fmla="*/ 2125 h 10000"/>
                  <a:gd name="connsiteX37" fmla="*/ 2208 w 10000"/>
                  <a:gd name="connsiteY37" fmla="*/ 0 h 10000"/>
                  <a:gd name="connsiteX38" fmla="*/ 2727 w 10000"/>
                  <a:gd name="connsiteY38" fmla="*/ 2995 h 10000"/>
                  <a:gd name="connsiteX39" fmla="*/ 2338 w 10000"/>
                  <a:gd name="connsiteY39" fmla="*/ 8406 h 10000"/>
                  <a:gd name="connsiteX40" fmla="*/ 0 w 10000"/>
                  <a:gd name="connsiteY4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5974 w 10000"/>
                  <a:gd name="connsiteY9" fmla="*/ 8695 h 10000"/>
                  <a:gd name="connsiteX10" fmla="*/ 6104 w 10000"/>
                  <a:gd name="connsiteY10" fmla="*/ 8599 h 10000"/>
                  <a:gd name="connsiteX11" fmla="*/ 6234 w 10000"/>
                  <a:gd name="connsiteY11" fmla="*/ 8503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494 w 10000"/>
                  <a:gd name="connsiteY15" fmla="*/ 8309 h 10000"/>
                  <a:gd name="connsiteX16" fmla="*/ 6623 w 10000"/>
                  <a:gd name="connsiteY16" fmla="*/ 8212 h 10000"/>
                  <a:gd name="connsiteX17" fmla="*/ 6623 w 10000"/>
                  <a:gd name="connsiteY17" fmla="*/ 8212 h 10000"/>
                  <a:gd name="connsiteX18" fmla="*/ 6623 w 10000"/>
                  <a:gd name="connsiteY18" fmla="*/ 8212 h 10000"/>
                  <a:gd name="connsiteX19" fmla="*/ 6623 w 10000"/>
                  <a:gd name="connsiteY19" fmla="*/ 8116 h 10000"/>
                  <a:gd name="connsiteX20" fmla="*/ 6623 w 10000"/>
                  <a:gd name="connsiteY20" fmla="*/ 8116 h 10000"/>
                  <a:gd name="connsiteX21" fmla="*/ 6753 w 10000"/>
                  <a:gd name="connsiteY21" fmla="*/ 8116 h 10000"/>
                  <a:gd name="connsiteX22" fmla="*/ 6753 w 10000"/>
                  <a:gd name="connsiteY22" fmla="*/ 8116 h 10000"/>
                  <a:gd name="connsiteX23" fmla="*/ 6883 w 10000"/>
                  <a:gd name="connsiteY23" fmla="*/ 8020 h 10000"/>
                  <a:gd name="connsiteX24" fmla="*/ 6883 w 10000"/>
                  <a:gd name="connsiteY24" fmla="*/ 7923 h 10000"/>
                  <a:gd name="connsiteX25" fmla="*/ 6883 w 10000"/>
                  <a:gd name="connsiteY25" fmla="*/ 7923 h 10000"/>
                  <a:gd name="connsiteX26" fmla="*/ 7143 w 10000"/>
                  <a:gd name="connsiteY26" fmla="*/ 7826 h 10000"/>
                  <a:gd name="connsiteX27" fmla="*/ 7662 w 10000"/>
                  <a:gd name="connsiteY27" fmla="*/ 7343 h 10000"/>
                  <a:gd name="connsiteX28" fmla="*/ 8571 w 10000"/>
                  <a:gd name="connsiteY28" fmla="*/ 6570 h 10000"/>
                  <a:gd name="connsiteX29" fmla="*/ 9610 w 10000"/>
                  <a:gd name="connsiteY29" fmla="*/ 5701 h 10000"/>
                  <a:gd name="connsiteX30" fmla="*/ 9740 w 10000"/>
                  <a:gd name="connsiteY30" fmla="*/ 5604 h 10000"/>
                  <a:gd name="connsiteX31" fmla="*/ 10000 w 10000"/>
                  <a:gd name="connsiteY31" fmla="*/ 5410 h 10000"/>
                  <a:gd name="connsiteX32" fmla="*/ 10000 w 10000"/>
                  <a:gd name="connsiteY32" fmla="*/ 5410 h 10000"/>
                  <a:gd name="connsiteX33" fmla="*/ 10000 w 10000"/>
                  <a:gd name="connsiteY33" fmla="*/ 5314 h 10000"/>
                  <a:gd name="connsiteX34" fmla="*/ 10000 w 10000"/>
                  <a:gd name="connsiteY34" fmla="*/ 5314 h 10000"/>
                  <a:gd name="connsiteX35" fmla="*/ 5844 w 10000"/>
                  <a:gd name="connsiteY35" fmla="*/ 2125 h 10000"/>
                  <a:gd name="connsiteX36" fmla="*/ 2208 w 10000"/>
                  <a:gd name="connsiteY36" fmla="*/ 0 h 10000"/>
                  <a:gd name="connsiteX37" fmla="*/ 2727 w 10000"/>
                  <a:gd name="connsiteY37" fmla="*/ 2995 h 10000"/>
                  <a:gd name="connsiteX38" fmla="*/ 2338 w 10000"/>
                  <a:gd name="connsiteY38" fmla="*/ 8406 h 10000"/>
                  <a:gd name="connsiteX39" fmla="*/ 0 w 10000"/>
                  <a:gd name="connsiteY3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5974 w 10000"/>
                  <a:gd name="connsiteY8" fmla="*/ 8695 h 10000"/>
                  <a:gd name="connsiteX9" fmla="*/ 6104 w 10000"/>
                  <a:gd name="connsiteY9" fmla="*/ 8599 h 10000"/>
                  <a:gd name="connsiteX10" fmla="*/ 6234 w 10000"/>
                  <a:gd name="connsiteY10" fmla="*/ 8503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494 w 10000"/>
                  <a:gd name="connsiteY14" fmla="*/ 8309 h 10000"/>
                  <a:gd name="connsiteX15" fmla="*/ 6623 w 10000"/>
                  <a:gd name="connsiteY15" fmla="*/ 8212 h 10000"/>
                  <a:gd name="connsiteX16" fmla="*/ 6623 w 10000"/>
                  <a:gd name="connsiteY16" fmla="*/ 8212 h 10000"/>
                  <a:gd name="connsiteX17" fmla="*/ 6623 w 10000"/>
                  <a:gd name="connsiteY17" fmla="*/ 8212 h 10000"/>
                  <a:gd name="connsiteX18" fmla="*/ 6623 w 10000"/>
                  <a:gd name="connsiteY18" fmla="*/ 8116 h 10000"/>
                  <a:gd name="connsiteX19" fmla="*/ 6623 w 10000"/>
                  <a:gd name="connsiteY19" fmla="*/ 8116 h 10000"/>
                  <a:gd name="connsiteX20" fmla="*/ 6753 w 10000"/>
                  <a:gd name="connsiteY20" fmla="*/ 8116 h 10000"/>
                  <a:gd name="connsiteX21" fmla="*/ 6753 w 10000"/>
                  <a:gd name="connsiteY21" fmla="*/ 8116 h 10000"/>
                  <a:gd name="connsiteX22" fmla="*/ 6883 w 10000"/>
                  <a:gd name="connsiteY22" fmla="*/ 8020 h 10000"/>
                  <a:gd name="connsiteX23" fmla="*/ 6883 w 10000"/>
                  <a:gd name="connsiteY23" fmla="*/ 7923 h 10000"/>
                  <a:gd name="connsiteX24" fmla="*/ 6883 w 10000"/>
                  <a:gd name="connsiteY24" fmla="*/ 7923 h 10000"/>
                  <a:gd name="connsiteX25" fmla="*/ 7143 w 10000"/>
                  <a:gd name="connsiteY25" fmla="*/ 7826 h 10000"/>
                  <a:gd name="connsiteX26" fmla="*/ 7662 w 10000"/>
                  <a:gd name="connsiteY26" fmla="*/ 7343 h 10000"/>
                  <a:gd name="connsiteX27" fmla="*/ 8571 w 10000"/>
                  <a:gd name="connsiteY27" fmla="*/ 6570 h 10000"/>
                  <a:gd name="connsiteX28" fmla="*/ 9610 w 10000"/>
                  <a:gd name="connsiteY28" fmla="*/ 5701 h 10000"/>
                  <a:gd name="connsiteX29" fmla="*/ 9740 w 10000"/>
                  <a:gd name="connsiteY29" fmla="*/ 5604 h 10000"/>
                  <a:gd name="connsiteX30" fmla="*/ 10000 w 10000"/>
                  <a:gd name="connsiteY30" fmla="*/ 5410 h 10000"/>
                  <a:gd name="connsiteX31" fmla="*/ 10000 w 10000"/>
                  <a:gd name="connsiteY31" fmla="*/ 5410 h 10000"/>
                  <a:gd name="connsiteX32" fmla="*/ 10000 w 10000"/>
                  <a:gd name="connsiteY32" fmla="*/ 5314 h 10000"/>
                  <a:gd name="connsiteX33" fmla="*/ 10000 w 10000"/>
                  <a:gd name="connsiteY33" fmla="*/ 5314 h 10000"/>
                  <a:gd name="connsiteX34" fmla="*/ 5844 w 10000"/>
                  <a:gd name="connsiteY34" fmla="*/ 2125 h 10000"/>
                  <a:gd name="connsiteX35" fmla="*/ 2208 w 10000"/>
                  <a:gd name="connsiteY35" fmla="*/ 0 h 10000"/>
                  <a:gd name="connsiteX36" fmla="*/ 2727 w 10000"/>
                  <a:gd name="connsiteY36" fmla="*/ 2995 h 10000"/>
                  <a:gd name="connsiteX37" fmla="*/ 2338 w 10000"/>
                  <a:gd name="connsiteY37" fmla="*/ 8406 h 10000"/>
                  <a:gd name="connsiteX38" fmla="*/ 0 w 10000"/>
                  <a:gd name="connsiteY3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844 w 10000"/>
                  <a:gd name="connsiteY6" fmla="*/ 8793 h 10000"/>
                  <a:gd name="connsiteX7" fmla="*/ 5974 w 10000"/>
                  <a:gd name="connsiteY7" fmla="*/ 8695 h 10000"/>
                  <a:gd name="connsiteX8" fmla="*/ 6104 w 10000"/>
                  <a:gd name="connsiteY8" fmla="*/ 8599 h 10000"/>
                  <a:gd name="connsiteX9" fmla="*/ 6234 w 10000"/>
                  <a:gd name="connsiteY9" fmla="*/ 8503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494 w 10000"/>
                  <a:gd name="connsiteY13" fmla="*/ 8309 h 10000"/>
                  <a:gd name="connsiteX14" fmla="*/ 6623 w 10000"/>
                  <a:gd name="connsiteY14" fmla="*/ 8212 h 10000"/>
                  <a:gd name="connsiteX15" fmla="*/ 6623 w 10000"/>
                  <a:gd name="connsiteY15" fmla="*/ 8212 h 10000"/>
                  <a:gd name="connsiteX16" fmla="*/ 6623 w 10000"/>
                  <a:gd name="connsiteY16" fmla="*/ 8212 h 10000"/>
                  <a:gd name="connsiteX17" fmla="*/ 6623 w 10000"/>
                  <a:gd name="connsiteY17" fmla="*/ 8116 h 10000"/>
                  <a:gd name="connsiteX18" fmla="*/ 6623 w 10000"/>
                  <a:gd name="connsiteY18" fmla="*/ 8116 h 10000"/>
                  <a:gd name="connsiteX19" fmla="*/ 6753 w 10000"/>
                  <a:gd name="connsiteY19" fmla="*/ 8116 h 10000"/>
                  <a:gd name="connsiteX20" fmla="*/ 6753 w 10000"/>
                  <a:gd name="connsiteY20" fmla="*/ 8116 h 10000"/>
                  <a:gd name="connsiteX21" fmla="*/ 6883 w 10000"/>
                  <a:gd name="connsiteY21" fmla="*/ 8020 h 10000"/>
                  <a:gd name="connsiteX22" fmla="*/ 6883 w 10000"/>
                  <a:gd name="connsiteY22" fmla="*/ 7923 h 10000"/>
                  <a:gd name="connsiteX23" fmla="*/ 6883 w 10000"/>
                  <a:gd name="connsiteY23" fmla="*/ 7923 h 10000"/>
                  <a:gd name="connsiteX24" fmla="*/ 7143 w 10000"/>
                  <a:gd name="connsiteY24" fmla="*/ 7826 h 10000"/>
                  <a:gd name="connsiteX25" fmla="*/ 7662 w 10000"/>
                  <a:gd name="connsiteY25" fmla="*/ 7343 h 10000"/>
                  <a:gd name="connsiteX26" fmla="*/ 8571 w 10000"/>
                  <a:gd name="connsiteY26" fmla="*/ 6570 h 10000"/>
                  <a:gd name="connsiteX27" fmla="*/ 9610 w 10000"/>
                  <a:gd name="connsiteY27" fmla="*/ 5701 h 10000"/>
                  <a:gd name="connsiteX28" fmla="*/ 9740 w 10000"/>
                  <a:gd name="connsiteY28" fmla="*/ 5604 h 10000"/>
                  <a:gd name="connsiteX29" fmla="*/ 10000 w 10000"/>
                  <a:gd name="connsiteY29" fmla="*/ 5410 h 10000"/>
                  <a:gd name="connsiteX30" fmla="*/ 10000 w 10000"/>
                  <a:gd name="connsiteY30" fmla="*/ 5410 h 10000"/>
                  <a:gd name="connsiteX31" fmla="*/ 10000 w 10000"/>
                  <a:gd name="connsiteY31" fmla="*/ 5314 h 10000"/>
                  <a:gd name="connsiteX32" fmla="*/ 10000 w 10000"/>
                  <a:gd name="connsiteY32" fmla="*/ 5314 h 10000"/>
                  <a:gd name="connsiteX33" fmla="*/ 5844 w 10000"/>
                  <a:gd name="connsiteY33" fmla="*/ 2125 h 10000"/>
                  <a:gd name="connsiteX34" fmla="*/ 2208 w 10000"/>
                  <a:gd name="connsiteY34" fmla="*/ 0 h 10000"/>
                  <a:gd name="connsiteX35" fmla="*/ 2727 w 10000"/>
                  <a:gd name="connsiteY35" fmla="*/ 2995 h 10000"/>
                  <a:gd name="connsiteX36" fmla="*/ 2338 w 10000"/>
                  <a:gd name="connsiteY36" fmla="*/ 8406 h 10000"/>
                  <a:gd name="connsiteX37" fmla="*/ 0 w 10000"/>
                  <a:gd name="connsiteY3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844 w 10000"/>
                  <a:gd name="connsiteY5" fmla="*/ 8793 h 10000"/>
                  <a:gd name="connsiteX6" fmla="*/ 5974 w 10000"/>
                  <a:gd name="connsiteY6" fmla="*/ 8695 h 10000"/>
                  <a:gd name="connsiteX7" fmla="*/ 6104 w 10000"/>
                  <a:gd name="connsiteY7" fmla="*/ 8599 h 10000"/>
                  <a:gd name="connsiteX8" fmla="*/ 6234 w 10000"/>
                  <a:gd name="connsiteY8" fmla="*/ 8503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494 w 10000"/>
                  <a:gd name="connsiteY12" fmla="*/ 8309 h 10000"/>
                  <a:gd name="connsiteX13" fmla="*/ 6623 w 10000"/>
                  <a:gd name="connsiteY13" fmla="*/ 8212 h 10000"/>
                  <a:gd name="connsiteX14" fmla="*/ 6623 w 10000"/>
                  <a:gd name="connsiteY14" fmla="*/ 8212 h 10000"/>
                  <a:gd name="connsiteX15" fmla="*/ 6623 w 10000"/>
                  <a:gd name="connsiteY15" fmla="*/ 8212 h 10000"/>
                  <a:gd name="connsiteX16" fmla="*/ 6623 w 10000"/>
                  <a:gd name="connsiteY16" fmla="*/ 8116 h 10000"/>
                  <a:gd name="connsiteX17" fmla="*/ 6623 w 10000"/>
                  <a:gd name="connsiteY17" fmla="*/ 8116 h 10000"/>
                  <a:gd name="connsiteX18" fmla="*/ 6753 w 10000"/>
                  <a:gd name="connsiteY18" fmla="*/ 8116 h 10000"/>
                  <a:gd name="connsiteX19" fmla="*/ 6753 w 10000"/>
                  <a:gd name="connsiteY19" fmla="*/ 8116 h 10000"/>
                  <a:gd name="connsiteX20" fmla="*/ 6883 w 10000"/>
                  <a:gd name="connsiteY20" fmla="*/ 8020 h 10000"/>
                  <a:gd name="connsiteX21" fmla="*/ 6883 w 10000"/>
                  <a:gd name="connsiteY21" fmla="*/ 7923 h 10000"/>
                  <a:gd name="connsiteX22" fmla="*/ 6883 w 10000"/>
                  <a:gd name="connsiteY22" fmla="*/ 7923 h 10000"/>
                  <a:gd name="connsiteX23" fmla="*/ 7143 w 10000"/>
                  <a:gd name="connsiteY23" fmla="*/ 7826 h 10000"/>
                  <a:gd name="connsiteX24" fmla="*/ 7662 w 10000"/>
                  <a:gd name="connsiteY24" fmla="*/ 7343 h 10000"/>
                  <a:gd name="connsiteX25" fmla="*/ 8571 w 10000"/>
                  <a:gd name="connsiteY25" fmla="*/ 6570 h 10000"/>
                  <a:gd name="connsiteX26" fmla="*/ 9610 w 10000"/>
                  <a:gd name="connsiteY26" fmla="*/ 5701 h 10000"/>
                  <a:gd name="connsiteX27" fmla="*/ 9740 w 10000"/>
                  <a:gd name="connsiteY27" fmla="*/ 5604 h 10000"/>
                  <a:gd name="connsiteX28" fmla="*/ 10000 w 10000"/>
                  <a:gd name="connsiteY28" fmla="*/ 5410 h 10000"/>
                  <a:gd name="connsiteX29" fmla="*/ 10000 w 10000"/>
                  <a:gd name="connsiteY29" fmla="*/ 5410 h 10000"/>
                  <a:gd name="connsiteX30" fmla="*/ 10000 w 10000"/>
                  <a:gd name="connsiteY30" fmla="*/ 5314 h 10000"/>
                  <a:gd name="connsiteX31" fmla="*/ 10000 w 10000"/>
                  <a:gd name="connsiteY31" fmla="*/ 5314 h 10000"/>
                  <a:gd name="connsiteX32" fmla="*/ 5844 w 10000"/>
                  <a:gd name="connsiteY32" fmla="*/ 2125 h 10000"/>
                  <a:gd name="connsiteX33" fmla="*/ 2208 w 10000"/>
                  <a:gd name="connsiteY33" fmla="*/ 0 h 10000"/>
                  <a:gd name="connsiteX34" fmla="*/ 2727 w 10000"/>
                  <a:gd name="connsiteY34" fmla="*/ 2995 h 10000"/>
                  <a:gd name="connsiteX35" fmla="*/ 2338 w 10000"/>
                  <a:gd name="connsiteY35" fmla="*/ 8406 h 10000"/>
                  <a:gd name="connsiteX36" fmla="*/ 0 w 10000"/>
                  <a:gd name="connsiteY3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714 w 10000"/>
                  <a:gd name="connsiteY4" fmla="*/ 8793 h 10000"/>
                  <a:gd name="connsiteX5" fmla="*/ 5974 w 10000"/>
                  <a:gd name="connsiteY5" fmla="*/ 8695 h 10000"/>
                  <a:gd name="connsiteX6" fmla="*/ 6104 w 10000"/>
                  <a:gd name="connsiteY6" fmla="*/ 8599 h 10000"/>
                  <a:gd name="connsiteX7" fmla="*/ 6234 w 10000"/>
                  <a:gd name="connsiteY7" fmla="*/ 8503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494 w 10000"/>
                  <a:gd name="connsiteY11" fmla="*/ 8309 h 10000"/>
                  <a:gd name="connsiteX12" fmla="*/ 6623 w 10000"/>
                  <a:gd name="connsiteY12" fmla="*/ 8212 h 10000"/>
                  <a:gd name="connsiteX13" fmla="*/ 6623 w 10000"/>
                  <a:gd name="connsiteY13" fmla="*/ 8212 h 10000"/>
                  <a:gd name="connsiteX14" fmla="*/ 6623 w 10000"/>
                  <a:gd name="connsiteY14" fmla="*/ 8212 h 10000"/>
                  <a:gd name="connsiteX15" fmla="*/ 6623 w 10000"/>
                  <a:gd name="connsiteY15" fmla="*/ 8116 h 10000"/>
                  <a:gd name="connsiteX16" fmla="*/ 6623 w 10000"/>
                  <a:gd name="connsiteY16" fmla="*/ 8116 h 10000"/>
                  <a:gd name="connsiteX17" fmla="*/ 6753 w 10000"/>
                  <a:gd name="connsiteY17" fmla="*/ 8116 h 10000"/>
                  <a:gd name="connsiteX18" fmla="*/ 6753 w 10000"/>
                  <a:gd name="connsiteY18" fmla="*/ 8116 h 10000"/>
                  <a:gd name="connsiteX19" fmla="*/ 6883 w 10000"/>
                  <a:gd name="connsiteY19" fmla="*/ 8020 h 10000"/>
                  <a:gd name="connsiteX20" fmla="*/ 6883 w 10000"/>
                  <a:gd name="connsiteY20" fmla="*/ 7923 h 10000"/>
                  <a:gd name="connsiteX21" fmla="*/ 6883 w 10000"/>
                  <a:gd name="connsiteY21" fmla="*/ 7923 h 10000"/>
                  <a:gd name="connsiteX22" fmla="*/ 7143 w 10000"/>
                  <a:gd name="connsiteY22" fmla="*/ 7826 h 10000"/>
                  <a:gd name="connsiteX23" fmla="*/ 7662 w 10000"/>
                  <a:gd name="connsiteY23" fmla="*/ 7343 h 10000"/>
                  <a:gd name="connsiteX24" fmla="*/ 8571 w 10000"/>
                  <a:gd name="connsiteY24" fmla="*/ 6570 h 10000"/>
                  <a:gd name="connsiteX25" fmla="*/ 9610 w 10000"/>
                  <a:gd name="connsiteY25" fmla="*/ 5701 h 10000"/>
                  <a:gd name="connsiteX26" fmla="*/ 9740 w 10000"/>
                  <a:gd name="connsiteY26" fmla="*/ 5604 h 10000"/>
                  <a:gd name="connsiteX27" fmla="*/ 10000 w 10000"/>
                  <a:gd name="connsiteY27" fmla="*/ 5410 h 10000"/>
                  <a:gd name="connsiteX28" fmla="*/ 10000 w 10000"/>
                  <a:gd name="connsiteY28" fmla="*/ 5410 h 10000"/>
                  <a:gd name="connsiteX29" fmla="*/ 10000 w 10000"/>
                  <a:gd name="connsiteY29" fmla="*/ 5314 h 10000"/>
                  <a:gd name="connsiteX30" fmla="*/ 10000 w 10000"/>
                  <a:gd name="connsiteY30" fmla="*/ 5314 h 10000"/>
                  <a:gd name="connsiteX31" fmla="*/ 5844 w 10000"/>
                  <a:gd name="connsiteY31" fmla="*/ 2125 h 10000"/>
                  <a:gd name="connsiteX32" fmla="*/ 2208 w 10000"/>
                  <a:gd name="connsiteY32" fmla="*/ 0 h 10000"/>
                  <a:gd name="connsiteX33" fmla="*/ 2727 w 10000"/>
                  <a:gd name="connsiteY33" fmla="*/ 2995 h 10000"/>
                  <a:gd name="connsiteX34" fmla="*/ 2338 w 10000"/>
                  <a:gd name="connsiteY34" fmla="*/ 8406 h 10000"/>
                  <a:gd name="connsiteX35" fmla="*/ 0 w 10000"/>
                  <a:gd name="connsiteY3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714 w 10000"/>
                  <a:gd name="connsiteY3" fmla="*/ 8889 h 10000"/>
                  <a:gd name="connsiteX4" fmla="*/ 5974 w 10000"/>
                  <a:gd name="connsiteY4" fmla="*/ 8695 h 10000"/>
                  <a:gd name="connsiteX5" fmla="*/ 6104 w 10000"/>
                  <a:gd name="connsiteY5" fmla="*/ 8599 h 10000"/>
                  <a:gd name="connsiteX6" fmla="*/ 6234 w 10000"/>
                  <a:gd name="connsiteY6" fmla="*/ 8503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494 w 10000"/>
                  <a:gd name="connsiteY10" fmla="*/ 8309 h 10000"/>
                  <a:gd name="connsiteX11" fmla="*/ 6623 w 10000"/>
                  <a:gd name="connsiteY11" fmla="*/ 8212 h 10000"/>
                  <a:gd name="connsiteX12" fmla="*/ 6623 w 10000"/>
                  <a:gd name="connsiteY12" fmla="*/ 8212 h 10000"/>
                  <a:gd name="connsiteX13" fmla="*/ 6623 w 10000"/>
                  <a:gd name="connsiteY13" fmla="*/ 8212 h 10000"/>
                  <a:gd name="connsiteX14" fmla="*/ 6623 w 10000"/>
                  <a:gd name="connsiteY14" fmla="*/ 8116 h 10000"/>
                  <a:gd name="connsiteX15" fmla="*/ 6623 w 10000"/>
                  <a:gd name="connsiteY15" fmla="*/ 8116 h 10000"/>
                  <a:gd name="connsiteX16" fmla="*/ 6753 w 10000"/>
                  <a:gd name="connsiteY16" fmla="*/ 8116 h 10000"/>
                  <a:gd name="connsiteX17" fmla="*/ 6753 w 10000"/>
                  <a:gd name="connsiteY17" fmla="*/ 8116 h 10000"/>
                  <a:gd name="connsiteX18" fmla="*/ 6883 w 10000"/>
                  <a:gd name="connsiteY18" fmla="*/ 8020 h 10000"/>
                  <a:gd name="connsiteX19" fmla="*/ 6883 w 10000"/>
                  <a:gd name="connsiteY19" fmla="*/ 7923 h 10000"/>
                  <a:gd name="connsiteX20" fmla="*/ 6883 w 10000"/>
                  <a:gd name="connsiteY20" fmla="*/ 7923 h 10000"/>
                  <a:gd name="connsiteX21" fmla="*/ 7143 w 10000"/>
                  <a:gd name="connsiteY21" fmla="*/ 7826 h 10000"/>
                  <a:gd name="connsiteX22" fmla="*/ 7662 w 10000"/>
                  <a:gd name="connsiteY22" fmla="*/ 7343 h 10000"/>
                  <a:gd name="connsiteX23" fmla="*/ 8571 w 10000"/>
                  <a:gd name="connsiteY23" fmla="*/ 6570 h 10000"/>
                  <a:gd name="connsiteX24" fmla="*/ 9610 w 10000"/>
                  <a:gd name="connsiteY24" fmla="*/ 5701 h 10000"/>
                  <a:gd name="connsiteX25" fmla="*/ 9740 w 10000"/>
                  <a:gd name="connsiteY25" fmla="*/ 5604 h 10000"/>
                  <a:gd name="connsiteX26" fmla="*/ 10000 w 10000"/>
                  <a:gd name="connsiteY26" fmla="*/ 5410 h 10000"/>
                  <a:gd name="connsiteX27" fmla="*/ 10000 w 10000"/>
                  <a:gd name="connsiteY27" fmla="*/ 5410 h 10000"/>
                  <a:gd name="connsiteX28" fmla="*/ 10000 w 10000"/>
                  <a:gd name="connsiteY28" fmla="*/ 5314 h 10000"/>
                  <a:gd name="connsiteX29" fmla="*/ 10000 w 10000"/>
                  <a:gd name="connsiteY29" fmla="*/ 5314 h 10000"/>
                  <a:gd name="connsiteX30" fmla="*/ 5844 w 10000"/>
                  <a:gd name="connsiteY30" fmla="*/ 2125 h 10000"/>
                  <a:gd name="connsiteX31" fmla="*/ 2208 w 10000"/>
                  <a:gd name="connsiteY31" fmla="*/ 0 h 10000"/>
                  <a:gd name="connsiteX32" fmla="*/ 2727 w 10000"/>
                  <a:gd name="connsiteY32" fmla="*/ 2995 h 10000"/>
                  <a:gd name="connsiteX33" fmla="*/ 2338 w 10000"/>
                  <a:gd name="connsiteY33" fmla="*/ 8406 h 10000"/>
                  <a:gd name="connsiteX34" fmla="*/ 0 w 10000"/>
                  <a:gd name="connsiteY3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104 w 10000"/>
                  <a:gd name="connsiteY4" fmla="*/ 8599 h 10000"/>
                  <a:gd name="connsiteX5" fmla="*/ 6234 w 10000"/>
                  <a:gd name="connsiteY5" fmla="*/ 8503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494 w 10000"/>
                  <a:gd name="connsiteY9" fmla="*/ 8309 h 10000"/>
                  <a:gd name="connsiteX10" fmla="*/ 6623 w 10000"/>
                  <a:gd name="connsiteY10" fmla="*/ 8212 h 10000"/>
                  <a:gd name="connsiteX11" fmla="*/ 6623 w 10000"/>
                  <a:gd name="connsiteY11" fmla="*/ 8212 h 10000"/>
                  <a:gd name="connsiteX12" fmla="*/ 6623 w 10000"/>
                  <a:gd name="connsiteY12" fmla="*/ 8212 h 10000"/>
                  <a:gd name="connsiteX13" fmla="*/ 6623 w 10000"/>
                  <a:gd name="connsiteY13" fmla="*/ 8116 h 10000"/>
                  <a:gd name="connsiteX14" fmla="*/ 6623 w 10000"/>
                  <a:gd name="connsiteY14" fmla="*/ 8116 h 10000"/>
                  <a:gd name="connsiteX15" fmla="*/ 6753 w 10000"/>
                  <a:gd name="connsiteY15" fmla="*/ 8116 h 10000"/>
                  <a:gd name="connsiteX16" fmla="*/ 6753 w 10000"/>
                  <a:gd name="connsiteY16" fmla="*/ 8116 h 10000"/>
                  <a:gd name="connsiteX17" fmla="*/ 6883 w 10000"/>
                  <a:gd name="connsiteY17" fmla="*/ 8020 h 10000"/>
                  <a:gd name="connsiteX18" fmla="*/ 6883 w 10000"/>
                  <a:gd name="connsiteY18" fmla="*/ 7923 h 10000"/>
                  <a:gd name="connsiteX19" fmla="*/ 6883 w 10000"/>
                  <a:gd name="connsiteY19" fmla="*/ 7923 h 10000"/>
                  <a:gd name="connsiteX20" fmla="*/ 7143 w 10000"/>
                  <a:gd name="connsiteY20" fmla="*/ 7826 h 10000"/>
                  <a:gd name="connsiteX21" fmla="*/ 7662 w 10000"/>
                  <a:gd name="connsiteY21" fmla="*/ 7343 h 10000"/>
                  <a:gd name="connsiteX22" fmla="*/ 8571 w 10000"/>
                  <a:gd name="connsiteY22" fmla="*/ 6570 h 10000"/>
                  <a:gd name="connsiteX23" fmla="*/ 9610 w 10000"/>
                  <a:gd name="connsiteY23" fmla="*/ 5701 h 10000"/>
                  <a:gd name="connsiteX24" fmla="*/ 9740 w 10000"/>
                  <a:gd name="connsiteY24" fmla="*/ 5604 h 10000"/>
                  <a:gd name="connsiteX25" fmla="*/ 10000 w 10000"/>
                  <a:gd name="connsiteY25" fmla="*/ 5410 h 10000"/>
                  <a:gd name="connsiteX26" fmla="*/ 10000 w 10000"/>
                  <a:gd name="connsiteY26" fmla="*/ 5410 h 10000"/>
                  <a:gd name="connsiteX27" fmla="*/ 10000 w 10000"/>
                  <a:gd name="connsiteY27" fmla="*/ 5314 h 10000"/>
                  <a:gd name="connsiteX28" fmla="*/ 10000 w 10000"/>
                  <a:gd name="connsiteY28" fmla="*/ 5314 h 10000"/>
                  <a:gd name="connsiteX29" fmla="*/ 5844 w 10000"/>
                  <a:gd name="connsiteY29" fmla="*/ 2125 h 10000"/>
                  <a:gd name="connsiteX30" fmla="*/ 2208 w 10000"/>
                  <a:gd name="connsiteY30" fmla="*/ 0 h 10000"/>
                  <a:gd name="connsiteX31" fmla="*/ 2727 w 10000"/>
                  <a:gd name="connsiteY31" fmla="*/ 2995 h 10000"/>
                  <a:gd name="connsiteX32" fmla="*/ 2338 w 10000"/>
                  <a:gd name="connsiteY32" fmla="*/ 8406 h 10000"/>
                  <a:gd name="connsiteX33" fmla="*/ 0 w 10000"/>
                  <a:gd name="connsiteY3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234 w 10000"/>
                  <a:gd name="connsiteY4" fmla="*/ 8503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494 w 10000"/>
                  <a:gd name="connsiteY8" fmla="*/ 8309 h 10000"/>
                  <a:gd name="connsiteX9" fmla="*/ 6623 w 10000"/>
                  <a:gd name="connsiteY9" fmla="*/ 8212 h 10000"/>
                  <a:gd name="connsiteX10" fmla="*/ 6623 w 10000"/>
                  <a:gd name="connsiteY10" fmla="*/ 8212 h 10000"/>
                  <a:gd name="connsiteX11" fmla="*/ 6623 w 10000"/>
                  <a:gd name="connsiteY11" fmla="*/ 8212 h 10000"/>
                  <a:gd name="connsiteX12" fmla="*/ 6623 w 10000"/>
                  <a:gd name="connsiteY12" fmla="*/ 8116 h 10000"/>
                  <a:gd name="connsiteX13" fmla="*/ 6623 w 10000"/>
                  <a:gd name="connsiteY13" fmla="*/ 8116 h 10000"/>
                  <a:gd name="connsiteX14" fmla="*/ 6753 w 10000"/>
                  <a:gd name="connsiteY14" fmla="*/ 8116 h 10000"/>
                  <a:gd name="connsiteX15" fmla="*/ 6753 w 10000"/>
                  <a:gd name="connsiteY15" fmla="*/ 8116 h 10000"/>
                  <a:gd name="connsiteX16" fmla="*/ 6883 w 10000"/>
                  <a:gd name="connsiteY16" fmla="*/ 8020 h 10000"/>
                  <a:gd name="connsiteX17" fmla="*/ 6883 w 10000"/>
                  <a:gd name="connsiteY17" fmla="*/ 7923 h 10000"/>
                  <a:gd name="connsiteX18" fmla="*/ 6883 w 10000"/>
                  <a:gd name="connsiteY18" fmla="*/ 7923 h 10000"/>
                  <a:gd name="connsiteX19" fmla="*/ 7143 w 10000"/>
                  <a:gd name="connsiteY19" fmla="*/ 7826 h 10000"/>
                  <a:gd name="connsiteX20" fmla="*/ 7662 w 10000"/>
                  <a:gd name="connsiteY20" fmla="*/ 7343 h 10000"/>
                  <a:gd name="connsiteX21" fmla="*/ 8571 w 10000"/>
                  <a:gd name="connsiteY21" fmla="*/ 6570 h 10000"/>
                  <a:gd name="connsiteX22" fmla="*/ 9610 w 10000"/>
                  <a:gd name="connsiteY22" fmla="*/ 5701 h 10000"/>
                  <a:gd name="connsiteX23" fmla="*/ 9740 w 10000"/>
                  <a:gd name="connsiteY23" fmla="*/ 5604 h 10000"/>
                  <a:gd name="connsiteX24" fmla="*/ 10000 w 10000"/>
                  <a:gd name="connsiteY24" fmla="*/ 5410 h 10000"/>
                  <a:gd name="connsiteX25" fmla="*/ 10000 w 10000"/>
                  <a:gd name="connsiteY25" fmla="*/ 5410 h 10000"/>
                  <a:gd name="connsiteX26" fmla="*/ 10000 w 10000"/>
                  <a:gd name="connsiteY26" fmla="*/ 5314 h 10000"/>
                  <a:gd name="connsiteX27" fmla="*/ 10000 w 10000"/>
                  <a:gd name="connsiteY27" fmla="*/ 5314 h 10000"/>
                  <a:gd name="connsiteX28" fmla="*/ 5844 w 10000"/>
                  <a:gd name="connsiteY28" fmla="*/ 2125 h 10000"/>
                  <a:gd name="connsiteX29" fmla="*/ 2208 w 10000"/>
                  <a:gd name="connsiteY29" fmla="*/ 0 h 10000"/>
                  <a:gd name="connsiteX30" fmla="*/ 2727 w 10000"/>
                  <a:gd name="connsiteY30" fmla="*/ 2995 h 10000"/>
                  <a:gd name="connsiteX31" fmla="*/ 2338 w 10000"/>
                  <a:gd name="connsiteY31" fmla="*/ 8406 h 10000"/>
                  <a:gd name="connsiteX32" fmla="*/ 0 w 10000"/>
                  <a:gd name="connsiteY3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212 h 10000"/>
                  <a:gd name="connsiteX11" fmla="*/ 6623 w 10000"/>
                  <a:gd name="connsiteY11" fmla="*/ 8116 h 10000"/>
                  <a:gd name="connsiteX12" fmla="*/ 6623 w 10000"/>
                  <a:gd name="connsiteY12" fmla="*/ 8116 h 10000"/>
                  <a:gd name="connsiteX13" fmla="*/ 6753 w 10000"/>
                  <a:gd name="connsiteY13" fmla="*/ 8116 h 10000"/>
                  <a:gd name="connsiteX14" fmla="*/ 6753 w 10000"/>
                  <a:gd name="connsiteY14" fmla="*/ 8116 h 10000"/>
                  <a:gd name="connsiteX15" fmla="*/ 6883 w 10000"/>
                  <a:gd name="connsiteY15" fmla="*/ 8020 h 10000"/>
                  <a:gd name="connsiteX16" fmla="*/ 6883 w 10000"/>
                  <a:gd name="connsiteY16" fmla="*/ 7923 h 10000"/>
                  <a:gd name="connsiteX17" fmla="*/ 6883 w 10000"/>
                  <a:gd name="connsiteY17" fmla="*/ 7923 h 10000"/>
                  <a:gd name="connsiteX18" fmla="*/ 7143 w 10000"/>
                  <a:gd name="connsiteY18" fmla="*/ 7826 h 10000"/>
                  <a:gd name="connsiteX19" fmla="*/ 7662 w 10000"/>
                  <a:gd name="connsiteY19" fmla="*/ 7343 h 10000"/>
                  <a:gd name="connsiteX20" fmla="*/ 8571 w 10000"/>
                  <a:gd name="connsiteY20" fmla="*/ 6570 h 10000"/>
                  <a:gd name="connsiteX21" fmla="*/ 9610 w 10000"/>
                  <a:gd name="connsiteY21" fmla="*/ 5701 h 10000"/>
                  <a:gd name="connsiteX22" fmla="*/ 9740 w 10000"/>
                  <a:gd name="connsiteY22" fmla="*/ 5604 h 10000"/>
                  <a:gd name="connsiteX23" fmla="*/ 10000 w 10000"/>
                  <a:gd name="connsiteY23" fmla="*/ 5410 h 10000"/>
                  <a:gd name="connsiteX24" fmla="*/ 10000 w 10000"/>
                  <a:gd name="connsiteY24" fmla="*/ 5410 h 10000"/>
                  <a:gd name="connsiteX25" fmla="*/ 10000 w 10000"/>
                  <a:gd name="connsiteY25" fmla="*/ 5314 h 10000"/>
                  <a:gd name="connsiteX26" fmla="*/ 10000 w 10000"/>
                  <a:gd name="connsiteY26" fmla="*/ 5314 h 10000"/>
                  <a:gd name="connsiteX27" fmla="*/ 5844 w 10000"/>
                  <a:gd name="connsiteY27" fmla="*/ 2125 h 10000"/>
                  <a:gd name="connsiteX28" fmla="*/ 2208 w 10000"/>
                  <a:gd name="connsiteY28" fmla="*/ 0 h 10000"/>
                  <a:gd name="connsiteX29" fmla="*/ 2727 w 10000"/>
                  <a:gd name="connsiteY29" fmla="*/ 2995 h 10000"/>
                  <a:gd name="connsiteX30" fmla="*/ 2338 w 10000"/>
                  <a:gd name="connsiteY30" fmla="*/ 8406 h 10000"/>
                  <a:gd name="connsiteX31" fmla="*/ 0 w 10000"/>
                  <a:gd name="connsiteY3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753 w 10000"/>
                  <a:gd name="connsiteY12" fmla="*/ 8116 h 10000"/>
                  <a:gd name="connsiteX13" fmla="*/ 6753 w 10000"/>
                  <a:gd name="connsiteY13" fmla="*/ 8116 h 10000"/>
                  <a:gd name="connsiteX14" fmla="*/ 6883 w 10000"/>
                  <a:gd name="connsiteY14" fmla="*/ 8020 h 10000"/>
                  <a:gd name="connsiteX15" fmla="*/ 6883 w 10000"/>
                  <a:gd name="connsiteY15" fmla="*/ 7923 h 10000"/>
                  <a:gd name="connsiteX16" fmla="*/ 6883 w 10000"/>
                  <a:gd name="connsiteY16" fmla="*/ 7923 h 10000"/>
                  <a:gd name="connsiteX17" fmla="*/ 7143 w 10000"/>
                  <a:gd name="connsiteY17" fmla="*/ 7826 h 10000"/>
                  <a:gd name="connsiteX18" fmla="*/ 7662 w 10000"/>
                  <a:gd name="connsiteY18" fmla="*/ 7343 h 10000"/>
                  <a:gd name="connsiteX19" fmla="*/ 8571 w 10000"/>
                  <a:gd name="connsiteY19" fmla="*/ 6570 h 10000"/>
                  <a:gd name="connsiteX20" fmla="*/ 9610 w 10000"/>
                  <a:gd name="connsiteY20" fmla="*/ 5701 h 10000"/>
                  <a:gd name="connsiteX21" fmla="*/ 9740 w 10000"/>
                  <a:gd name="connsiteY21" fmla="*/ 5604 h 10000"/>
                  <a:gd name="connsiteX22" fmla="*/ 10000 w 10000"/>
                  <a:gd name="connsiteY22" fmla="*/ 5410 h 10000"/>
                  <a:gd name="connsiteX23" fmla="*/ 10000 w 10000"/>
                  <a:gd name="connsiteY23" fmla="*/ 5410 h 10000"/>
                  <a:gd name="connsiteX24" fmla="*/ 10000 w 10000"/>
                  <a:gd name="connsiteY24" fmla="*/ 5314 h 10000"/>
                  <a:gd name="connsiteX25" fmla="*/ 10000 w 10000"/>
                  <a:gd name="connsiteY25" fmla="*/ 5314 h 10000"/>
                  <a:gd name="connsiteX26" fmla="*/ 5844 w 10000"/>
                  <a:gd name="connsiteY26" fmla="*/ 2125 h 10000"/>
                  <a:gd name="connsiteX27" fmla="*/ 2208 w 10000"/>
                  <a:gd name="connsiteY27" fmla="*/ 0 h 10000"/>
                  <a:gd name="connsiteX28" fmla="*/ 2727 w 10000"/>
                  <a:gd name="connsiteY28" fmla="*/ 2995 h 10000"/>
                  <a:gd name="connsiteX29" fmla="*/ 2338 w 10000"/>
                  <a:gd name="connsiteY29" fmla="*/ 8406 h 10000"/>
                  <a:gd name="connsiteX30" fmla="*/ 0 w 10000"/>
                  <a:gd name="connsiteY3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753 w 10000"/>
                  <a:gd name="connsiteY12" fmla="*/ 8116 h 10000"/>
                  <a:gd name="connsiteX13" fmla="*/ 6883 w 10000"/>
                  <a:gd name="connsiteY13" fmla="*/ 8020 h 10000"/>
                  <a:gd name="connsiteX14" fmla="*/ 6883 w 10000"/>
                  <a:gd name="connsiteY14" fmla="*/ 7923 h 10000"/>
                  <a:gd name="connsiteX15" fmla="*/ 6883 w 10000"/>
                  <a:gd name="connsiteY15" fmla="*/ 7923 h 10000"/>
                  <a:gd name="connsiteX16" fmla="*/ 7143 w 10000"/>
                  <a:gd name="connsiteY16" fmla="*/ 7826 h 10000"/>
                  <a:gd name="connsiteX17" fmla="*/ 7662 w 10000"/>
                  <a:gd name="connsiteY17" fmla="*/ 7343 h 10000"/>
                  <a:gd name="connsiteX18" fmla="*/ 8571 w 10000"/>
                  <a:gd name="connsiteY18" fmla="*/ 6570 h 10000"/>
                  <a:gd name="connsiteX19" fmla="*/ 9610 w 10000"/>
                  <a:gd name="connsiteY19" fmla="*/ 5701 h 10000"/>
                  <a:gd name="connsiteX20" fmla="*/ 9740 w 10000"/>
                  <a:gd name="connsiteY20" fmla="*/ 5604 h 10000"/>
                  <a:gd name="connsiteX21" fmla="*/ 10000 w 10000"/>
                  <a:gd name="connsiteY21" fmla="*/ 5410 h 10000"/>
                  <a:gd name="connsiteX22" fmla="*/ 10000 w 10000"/>
                  <a:gd name="connsiteY22" fmla="*/ 5410 h 10000"/>
                  <a:gd name="connsiteX23" fmla="*/ 10000 w 10000"/>
                  <a:gd name="connsiteY23" fmla="*/ 5314 h 10000"/>
                  <a:gd name="connsiteX24" fmla="*/ 10000 w 10000"/>
                  <a:gd name="connsiteY24" fmla="*/ 5314 h 10000"/>
                  <a:gd name="connsiteX25" fmla="*/ 5844 w 10000"/>
                  <a:gd name="connsiteY25" fmla="*/ 2125 h 10000"/>
                  <a:gd name="connsiteX26" fmla="*/ 2208 w 10000"/>
                  <a:gd name="connsiteY26" fmla="*/ 0 h 10000"/>
                  <a:gd name="connsiteX27" fmla="*/ 2727 w 10000"/>
                  <a:gd name="connsiteY27" fmla="*/ 2995 h 10000"/>
                  <a:gd name="connsiteX28" fmla="*/ 2338 w 10000"/>
                  <a:gd name="connsiteY28" fmla="*/ 8406 h 10000"/>
                  <a:gd name="connsiteX29" fmla="*/ 0 w 10000"/>
                  <a:gd name="connsiteY2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6883 w 10000"/>
                  <a:gd name="connsiteY13" fmla="*/ 7923 h 10000"/>
                  <a:gd name="connsiteX14" fmla="*/ 6883 w 10000"/>
                  <a:gd name="connsiteY14" fmla="*/ 7923 h 10000"/>
                  <a:gd name="connsiteX15" fmla="*/ 7143 w 10000"/>
                  <a:gd name="connsiteY15" fmla="*/ 7826 h 10000"/>
                  <a:gd name="connsiteX16" fmla="*/ 7662 w 10000"/>
                  <a:gd name="connsiteY16" fmla="*/ 7343 h 10000"/>
                  <a:gd name="connsiteX17" fmla="*/ 8571 w 10000"/>
                  <a:gd name="connsiteY17" fmla="*/ 6570 h 10000"/>
                  <a:gd name="connsiteX18" fmla="*/ 9610 w 10000"/>
                  <a:gd name="connsiteY18" fmla="*/ 5701 h 10000"/>
                  <a:gd name="connsiteX19" fmla="*/ 9740 w 10000"/>
                  <a:gd name="connsiteY19" fmla="*/ 5604 h 10000"/>
                  <a:gd name="connsiteX20" fmla="*/ 10000 w 10000"/>
                  <a:gd name="connsiteY20" fmla="*/ 5410 h 10000"/>
                  <a:gd name="connsiteX21" fmla="*/ 10000 w 10000"/>
                  <a:gd name="connsiteY21" fmla="*/ 5410 h 10000"/>
                  <a:gd name="connsiteX22" fmla="*/ 10000 w 10000"/>
                  <a:gd name="connsiteY22" fmla="*/ 5314 h 10000"/>
                  <a:gd name="connsiteX23" fmla="*/ 10000 w 10000"/>
                  <a:gd name="connsiteY23" fmla="*/ 5314 h 10000"/>
                  <a:gd name="connsiteX24" fmla="*/ 5844 w 10000"/>
                  <a:gd name="connsiteY24" fmla="*/ 2125 h 10000"/>
                  <a:gd name="connsiteX25" fmla="*/ 2208 w 10000"/>
                  <a:gd name="connsiteY25" fmla="*/ 0 h 10000"/>
                  <a:gd name="connsiteX26" fmla="*/ 2727 w 10000"/>
                  <a:gd name="connsiteY26" fmla="*/ 2995 h 10000"/>
                  <a:gd name="connsiteX27" fmla="*/ 2338 w 10000"/>
                  <a:gd name="connsiteY27" fmla="*/ 8406 h 10000"/>
                  <a:gd name="connsiteX28" fmla="*/ 0 w 10000"/>
                  <a:gd name="connsiteY2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6883 w 10000"/>
                  <a:gd name="connsiteY13" fmla="*/ 7923 h 10000"/>
                  <a:gd name="connsiteX14" fmla="*/ 7143 w 10000"/>
                  <a:gd name="connsiteY14" fmla="*/ 7826 h 10000"/>
                  <a:gd name="connsiteX15" fmla="*/ 7662 w 10000"/>
                  <a:gd name="connsiteY15" fmla="*/ 7343 h 10000"/>
                  <a:gd name="connsiteX16" fmla="*/ 8571 w 10000"/>
                  <a:gd name="connsiteY16" fmla="*/ 6570 h 10000"/>
                  <a:gd name="connsiteX17" fmla="*/ 9610 w 10000"/>
                  <a:gd name="connsiteY17" fmla="*/ 5701 h 10000"/>
                  <a:gd name="connsiteX18" fmla="*/ 9740 w 10000"/>
                  <a:gd name="connsiteY18" fmla="*/ 5604 h 10000"/>
                  <a:gd name="connsiteX19" fmla="*/ 10000 w 10000"/>
                  <a:gd name="connsiteY19" fmla="*/ 5410 h 10000"/>
                  <a:gd name="connsiteX20" fmla="*/ 10000 w 10000"/>
                  <a:gd name="connsiteY20" fmla="*/ 5410 h 10000"/>
                  <a:gd name="connsiteX21" fmla="*/ 10000 w 10000"/>
                  <a:gd name="connsiteY21" fmla="*/ 5314 h 10000"/>
                  <a:gd name="connsiteX22" fmla="*/ 10000 w 10000"/>
                  <a:gd name="connsiteY22" fmla="*/ 5314 h 10000"/>
                  <a:gd name="connsiteX23" fmla="*/ 5844 w 10000"/>
                  <a:gd name="connsiteY23" fmla="*/ 2125 h 10000"/>
                  <a:gd name="connsiteX24" fmla="*/ 2208 w 10000"/>
                  <a:gd name="connsiteY24" fmla="*/ 0 h 10000"/>
                  <a:gd name="connsiteX25" fmla="*/ 2727 w 10000"/>
                  <a:gd name="connsiteY25" fmla="*/ 2995 h 10000"/>
                  <a:gd name="connsiteX26" fmla="*/ 2338 w 10000"/>
                  <a:gd name="connsiteY26" fmla="*/ 8406 h 10000"/>
                  <a:gd name="connsiteX27" fmla="*/ 0 w 10000"/>
                  <a:gd name="connsiteY2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7143 w 10000"/>
                  <a:gd name="connsiteY13" fmla="*/ 7826 h 10000"/>
                  <a:gd name="connsiteX14" fmla="*/ 7662 w 10000"/>
                  <a:gd name="connsiteY14" fmla="*/ 7343 h 10000"/>
                  <a:gd name="connsiteX15" fmla="*/ 8571 w 10000"/>
                  <a:gd name="connsiteY15" fmla="*/ 6570 h 10000"/>
                  <a:gd name="connsiteX16" fmla="*/ 9610 w 10000"/>
                  <a:gd name="connsiteY16" fmla="*/ 5701 h 10000"/>
                  <a:gd name="connsiteX17" fmla="*/ 9740 w 10000"/>
                  <a:gd name="connsiteY17" fmla="*/ 5604 h 10000"/>
                  <a:gd name="connsiteX18" fmla="*/ 10000 w 10000"/>
                  <a:gd name="connsiteY18" fmla="*/ 5410 h 10000"/>
                  <a:gd name="connsiteX19" fmla="*/ 10000 w 10000"/>
                  <a:gd name="connsiteY19" fmla="*/ 5410 h 10000"/>
                  <a:gd name="connsiteX20" fmla="*/ 10000 w 10000"/>
                  <a:gd name="connsiteY20" fmla="*/ 5314 h 10000"/>
                  <a:gd name="connsiteX21" fmla="*/ 10000 w 10000"/>
                  <a:gd name="connsiteY21" fmla="*/ 5314 h 10000"/>
                  <a:gd name="connsiteX22" fmla="*/ 5844 w 10000"/>
                  <a:gd name="connsiteY22" fmla="*/ 2125 h 10000"/>
                  <a:gd name="connsiteX23" fmla="*/ 2208 w 10000"/>
                  <a:gd name="connsiteY23" fmla="*/ 0 h 10000"/>
                  <a:gd name="connsiteX24" fmla="*/ 2727 w 10000"/>
                  <a:gd name="connsiteY24" fmla="*/ 2995 h 10000"/>
                  <a:gd name="connsiteX25" fmla="*/ 2338 w 10000"/>
                  <a:gd name="connsiteY25" fmla="*/ 8406 h 10000"/>
                  <a:gd name="connsiteX26" fmla="*/ 0 w 10000"/>
                  <a:gd name="connsiteY2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6883 w 10000"/>
                  <a:gd name="connsiteY12" fmla="*/ 8020 h 10000"/>
                  <a:gd name="connsiteX13" fmla="*/ 7662 w 10000"/>
                  <a:gd name="connsiteY13" fmla="*/ 7343 h 10000"/>
                  <a:gd name="connsiteX14" fmla="*/ 8571 w 10000"/>
                  <a:gd name="connsiteY14" fmla="*/ 6570 h 10000"/>
                  <a:gd name="connsiteX15" fmla="*/ 9610 w 10000"/>
                  <a:gd name="connsiteY15" fmla="*/ 5701 h 10000"/>
                  <a:gd name="connsiteX16" fmla="*/ 9740 w 10000"/>
                  <a:gd name="connsiteY16" fmla="*/ 5604 h 10000"/>
                  <a:gd name="connsiteX17" fmla="*/ 10000 w 10000"/>
                  <a:gd name="connsiteY17" fmla="*/ 5410 h 10000"/>
                  <a:gd name="connsiteX18" fmla="*/ 10000 w 10000"/>
                  <a:gd name="connsiteY18" fmla="*/ 5410 h 10000"/>
                  <a:gd name="connsiteX19" fmla="*/ 10000 w 10000"/>
                  <a:gd name="connsiteY19" fmla="*/ 5314 h 10000"/>
                  <a:gd name="connsiteX20" fmla="*/ 10000 w 10000"/>
                  <a:gd name="connsiteY20" fmla="*/ 5314 h 10000"/>
                  <a:gd name="connsiteX21" fmla="*/ 5844 w 10000"/>
                  <a:gd name="connsiteY21" fmla="*/ 2125 h 10000"/>
                  <a:gd name="connsiteX22" fmla="*/ 2208 w 10000"/>
                  <a:gd name="connsiteY22" fmla="*/ 0 h 10000"/>
                  <a:gd name="connsiteX23" fmla="*/ 2727 w 10000"/>
                  <a:gd name="connsiteY23" fmla="*/ 2995 h 10000"/>
                  <a:gd name="connsiteX24" fmla="*/ 2338 w 10000"/>
                  <a:gd name="connsiteY24" fmla="*/ 8406 h 10000"/>
                  <a:gd name="connsiteX25" fmla="*/ 0 w 10000"/>
                  <a:gd name="connsiteY2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6623 w 10000"/>
                  <a:gd name="connsiteY11" fmla="*/ 8116 h 10000"/>
                  <a:gd name="connsiteX12" fmla="*/ 7662 w 10000"/>
                  <a:gd name="connsiteY12" fmla="*/ 7343 h 10000"/>
                  <a:gd name="connsiteX13" fmla="*/ 8571 w 10000"/>
                  <a:gd name="connsiteY13" fmla="*/ 6570 h 10000"/>
                  <a:gd name="connsiteX14" fmla="*/ 9610 w 10000"/>
                  <a:gd name="connsiteY14" fmla="*/ 5701 h 10000"/>
                  <a:gd name="connsiteX15" fmla="*/ 9740 w 10000"/>
                  <a:gd name="connsiteY15" fmla="*/ 5604 h 10000"/>
                  <a:gd name="connsiteX16" fmla="*/ 10000 w 10000"/>
                  <a:gd name="connsiteY16" fmla="*/ 5410 h 10000"/>
                  <a:gd name="connsiteX17" fmla="*/ 10000 w 10000"/>
                  <a:gd name="connsiteY17" fmla="*/ 5410 h 10000"/>
                  <a:gd name="connsiteX18" fmla="*/ 10000 w 10000"/>
                  <a:gd name="connsiteY18" fmla="*/ 5314 h 10000"/>
                  <a:gd name="connsiteX19" fmla="*/ 10000 w 10000"/>
                  <a:gd name="connsiteY19" fmla="*/ 5314 h 10000"/>
                  <a:gd name="connsiteX20" fmla="*/ 5844 w 10000"/>
                  <a:gd name="connsiteY20" fmla="*/ 2125 h 10000"/>
                  <a:gd name="connsiteX21" fmla="*/ 2208 w 10000"/>
                  <a:gd name="connsiteY21" fmla="*/ 0 h 10000"/>
                  <a:gd name="connsiteX22" fmla="*/ 2727 w 10000"/>
                  <a:gd name="connsiteY22" fmla="*/ 2995 h 10000"/>
                  <a:gd name="connsiteX23" fmla="*/ 2338 w 10000"/>
                  <a:gd name="connsiteY23" fmla="*/ 8406 h 10000"/>
                  <a:gd name="connsiteX24" fmla="*/ 0 w 10000"/>
                  <a:gd name="connsiteY2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212 h 10000"/>
                  <a:gd name="connsiteX10" fmla="*/ 6623 w 10000"/>
                  <a:gd name="connsiteY10" fmla="*/ 8116 h 10000"/>
                  <a:gd name="connsiteX11" fmla="*/ 7662 w 10000"/>
                  <a:gd name="connsiteY11" fmla="*/ 7343 h 10000"/>
                  <a:gd name="connsiteX12" fmla="*/ 8571 w 10000"/>
                  <a:gd name="connsiteY12" fmla="*/ 6570 h 10000"/>
                  <a:gd name="connsiteX13" fmla="*/ 9610 w 10000"/>
                  <a:gd name="connsiteY13" fmla="*/ 5701 h 10000"/>
                  <a:gd name="connsiteX14" fmla="*/ 9740 w 10000"/>
                  <a:gd name="connsiteY14" fmla="*/ 5604 h 10000"/>
                  <a:gd name="connsiteX15" fmla="*/ 10000 w 10000"/>
                  <a:gd name="connsiteY15" fmla="*/ 5410 h 10000"/>
                  <a:gd name="connsiteX16" fmla="*/ 10000 w 10000"/>
                  <a:gd name="connsiteY16" fmla="*/ 5410 h 10000"/>
                  <a:gd name="connsiteX17" fmla="*/ 10000 w 10000"/>
                  <a:gd name="connsiteY17" fmla="*/ 5314 h 10000"/>
                  <a:gd name="connsiteX18" fmla="*/ 10000 w 10000"/>
                  <a:gd name="connsiteY18" fmla="*/ 5314 h 10000"/>
                  <a:gd name="connsiteX19" fmla="*/ 5844 w 10000"/>
                  <a:gd name="connsiteY19" fmla="*/ 2125 h 10000"/>
                  <a:gd name="connsiteX20" fmla="*/ 2208 w 10000"/>
                  <a:gd name="connsiteY20" fmla="*/ 0 h 10000"/>
                  <a:gd name="connsiteX21" fmla="*/ 2727 w 10000"/>
                  <a:gd name="connsiteY21" fmla="*/ 2995 h 10000"/>
                  <a:gd name="connsiteX22" fmla="*/ 2338 w 10000"/>
                  <a:gd name="connsiteY22" fmla="*/ 8406 h 10000"/>
                  <a:gd name="connsiteX23" fmla="*/ 0 w 10000"/>
                  <a:gd name="connsiteY2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212 h 10000"/>
                  <a:gd name="connsiteX9" fmla="*/ 6623 w 10000"/>
                  <a:gd name="connsiteY9" fmla="*/ 8116 h 10000"/>
                  <a:gd name="connsiteX10" fmla="*/ 7662 w 10000"/>
                  <a:gd name="connsiteY10" fmla="*/ 7343 h 10000"/>
                  <a:gd name="connsiteX11" fmla="*/ 8571 w 10000"/>
                  <a:gd name="connsiteY11" fmla="*/ 6570 h 10000"/>
                  <a:gd name="connsiteX12" fmla="*/ 9610 w 10000"/>
                  <a:gd name="connsiteY12" fmla="*/ 5701 h 10000"/>
                  <a:gd name="connsiteX13" fmla="*/ 9740 w 10000"/>
                  <a:gd name="connsiteY13" fmla="*/ 5604 h 10000"/>
                  <a:gd name="connsiteX14" fmla="*/ 10000 w 10000"/>
                  <a:gd name="connsiteY14" fmla="*/ 5410 h 10000"/>
                  <a:gd name="connsiteX15" fmla="*/ 10000 w 10000"/>
                  <a:gd name="connsiteY15" fmla="*/ 5410 h 10000"/>
                  <a:gd name="connsiteX16" fmla="*/ 10000 w 10000"/>
                  <a:gd name="connsiteY16" fmla="*/ 5314 h 10000"/>
                  <a:gd name="connsiteX17" fmla="*/ 10000 w 10000"/>
                  <a:gd name="connsiteY17" fmla="*/ 5314 h 10000"/>
                  <a:gd name="connsiteX18" fmla="*/ 5844 w 10000"/>
                  <a:gd name="connsiteY18" fmla="*/ 2125 h 10000"/>
                  <a:gd name="connsiteX19" fmla="*/ 2208 w 10000"/>
                  <a:gd name="connsiteY19" fmla="*/ 0 h 10000"/>
                  <a:gd name="connsiteX20" fmla="*/ 2727 w 10000"/>
                  <a:gd name="connsiteY20" fmla="*/ 2995 h 10000"/>
                  <a:gd name="connsiteX21" fmla="*/ 2338 w 10000"/>
                  <a:gd name="connsiteY21" fmla="*/ 8406 h 10000"/>
                  <a:gd name="connsiteX22" fmla="*/ 0 w 10000"/>
                  <a:gd name="connsiteY2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6623 w 10000"/>
                  <a:gd name="connsiteY8" fmla="*/ 8116 h 10000"/>
                  <a:gd name="connsiteX9" fmla="*/ 7662 w 10000"/>
                  <a:gd name="connsiteY9" fmla="*/ 7343 h 10000"/>
                  <a:gd name="connsiteX10" fmla="*/ 8571 w 10000"/>
                  <a:gd name="connsiteY10" fmla="*/ 6570 h 10000"/>
                  <a:gd name="connsiteX11" fmla="*/ 9610 w 10000"/>
                  <a:gd name="connsiteY11" fmla="*/ 5701 h 10000"/>
                  <a:gd name="connsiteX12" fmla="*/ 9740 w 10000"/>
                  <a:gd name="connsiteY12" fmla="*/ 5604 h 10000"/>
                  <a:gd name="connsiteX13" fmla="*/ 10000 w 10000"/>
                  <a:gd name="connsiteY13" fmla="*/ 5410 h 10000"/>
                  <a:gd name="connsiteX14" fmla="*/ 10000 w 10000"/>
                  <a:gd name="connsiteY14" fmla="*/ 5410 h 10000"/>
                  <a:gd name="connsiteX15" fmla="*/ 10000 w 10000"/>
                  <a:gd name="connsiteY15" fmla="*/ 5314 h 10000"/>
                  <a:gd name="connsiteX16" fmla="*/ 10000 w 10000"/>
                  <a:gd name="connsiteY16" fmla="*/ 5314 h 10000"/>
                  <a:gd name="connsiteX17" fmla="*/ 5844 w 10000"/>
                  <a:gd name="connsiteY17" fmla="*/ 2125 h 10000"/>
                  <a:gd name="connsiteX18" fmla="*/ 2208 w 10000"/>
                  <a:gd name="connsiteY18" fmla="*/ 0 h 10000"/>
                  <a:gd name="connsiteX19" fmla="*/ 2727 w 10000"/>
                  <a:gd name="connsiteY19" fmla="*/ 2995 h 10000"/>
                  <a:gd name="connsiteX20" fmla="*/ 2338 w 10000"/>
                  <a:gd name="connsiteY20" fmla="*/ 8406 h 10000"/>
                  <a:gd name="connsiteX21" fmla="*/ 0 w 10000"/>
                  <a:gd name="connsiteY21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6494 w 10000"/>
                  <a:gd name="connsiteY7" fmla="*/ 8309 h 10000"/>
                  <a:gd name="connsiteX8" fmla="*/ 7662 w 10000"/>
                  <a:gd name="connsiteY8" fmla="*/ 7343 h 10000"/>
                  <a:gd name="connsiteX9" fmla="*/ 8571 w 10000"/>
                  <a:gd name="connsiteY9" fmla="*/ 6570 h 10000"/>
                  <a:gd name="connsiteX10" fmla="*/ 9610 w 10000"/>
                  <a:gd name="connsiteY10" fmla="*/ 5701 h 10000"/>
                  <a:gd name="connsiteX11" fmla="*/ 9740 w 10000"/>
                  <a:gd name="connsiteY11" fmla="*/ 5604 h 10000"/>
                  <a:gd name="connsiteX12" fmla="*/ 10000 w 10000"/>
                  <a:gd name="connsiteY12" fmla="*/ 5410 h 10000"/>
                  <a:gd name="connsiteX13" fmla="*/ 10000 w 10000"/>
                  <a:gd name="connsiteY13" fmla="*/ 5410 h 10000"/>
                  <a:gd name="connsiteX14" fmla="*/ 10000 w 10000"/>
                  <a:gd name="connsiteY14" fmla="*/ 5314 h 10000"/>
                  <a:gd name="connsiteX15" fmla="*/ 10000 w 10000"/>
                  <a:gd name="connsiteY15" fmla="*/ 5314 h 10000"/>
                  <a:gd name="connsiteX16" fmla="*/ 5844 w 10000"/>
                  <a:gd name="connsiteY16" fmla="*/ 2125 h 10000"/>
                  <a:gd name="connsiteX17" fmla="*/ 2208 w 10000"/>
                  <a:gd name="connsiteY17" fmla="*/ 0 h 10000"/>
                  <a:gd name="connsiteX18" fmla="*/ 2727 w 10000"/>
                  <a:gd name="connsiteY18" fmla="*/ 2995 h 10000"/>
                  <a:gd name="connsiteX19" fmla="*/ 2338 w 10000"/>
                  <a:gd name="connsiteY19" fmla="*/ 8406 h 10000"/>
                  <a:gd name="connsiteX20" fmla="*/ 0 w 10000"/>
                  <a:gd name="connsiteY20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6494 w 10000"/>
                  <a:gd name="connsiteY6" fmla="*/ 8309 h 10000"/>
                  <a:gd name="connsiteX7" fmla="*/ 7662 w 10000"/>
                  <a:gd name="connsiteY7" fmla="*/ 7343 h 10000"/>
                  <a:gd name="connsiteX8" fmla="*/ 8571 w 10000"/>
                  <a:gd name="connsiteY8" fmla="*/ 6570 h 10000"/>
                  <a:gd name="connsiteX9" fmla="*/ 9610 w 10000"/>
                  <a:gd name="connsiteY9" fmla="*/ 5701 h 10000"/>
                  <a:gd name="connsiteX10" fmla="*/ 9740 w 10000"/>
                  <a:gd name="connsiteY10" fmla="*/ 5604 h 10000"/>
                  <a:gd name="connsiteX11" fmla="*/ 10000 w 10000"/>
                  <a:gd name="connsiteY11" fmla="*/ 5410 h 10000"/>
                  <a:gd name="connsiteX12" fmla="*/ 10000 w 10000"/>
                  <a:gd name="connsiteY12" fmla="*/ 5410 h 10000"/>
                  <a:gd name="connsiteX13" fmla="*/ 10000 w 10000"/>
                  <a:gd name="connsiteY13" fmla="*/ 5314 h 10000"/>
                  <a:gd name="connsiteX14" fmla="*/ 10000 w 10000"/>
                  <a:gd name="connsiteY14" fmla="*/ 5314 h 10000"/>
                  <a:gd name="connsiteX15" fmla="*/ 5844 w 10000"/>
                  <a:gd name="connsiteY15" fmla="*/ 2125 h 10000"/>
                  <a:gd name="connsiteX16" fmla="*/ 2208 w 10000"/>
                  <a:gd name="connsiteY16" fmla="*/ 0 h 10000"/>
                  <a:gd name="connsiteX17" fmla="*/ 2727 w 10000"/>
                  <a:gd name="connsiteY17" fmla="*/ 2995 h 10000"/>
                  <a:gd name="connsiteX18" fmla="*/ 2338 w 10000"/>
                  <a:gd name="connsiteY18" fmla="*/ 8406 h 10000"/>
                  <a:gd name="connsiteX19" fmla="*/ 0 w 10000"/>
                  <a:gd name="connsiteY19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6494 w 10000"/>
                  <a:gd name="connsiteY5" fmla="*/ 8309 h 10000"/>
                  <a:gd name="connsiteX6" fmla="*/ 7662 w 10000"/>
                  <a:gd name="connsiteY6" fmla="*/ 7343 h 10000"/>
                  <a:gd name="connsiteX7" fmla="*/ 8571 w 10000"/>
                  <a:gd name="connsiteY7" fmla="*/ 6570 h 10000"/>
                  <a:gd name="connsiteX8" fmla="*/ 9610 w 10000"/>
                  <a:gd name="connsiteY8" fmla="*/ 5701 h 10000"/>
                  <a:gd name="connsiteX9" fmla="*/ 9740 w 10000"/>
                  <a:gd name="connsiteY9" fmla="*/ 5604 h 10000"/>
                  <a:gd name="connsiteX10" fmla="*/ 10000 w 10000"/>
                  <a:gd name="connsiteY10" fmla="*/ 5410 h 10000"/>
                  <a:gd name="connsiteX11" fmla="*/ 10000 w 10000"/>
                  <a:gd name="connsiteY11" fmla="*/ 5410 h 10000"/>
                  <a:gd name="connsiteX12" fmla="*/ 10000 w 10000"/>
                  <a:gd name="connsiteY12" fmla="*/ 5314 h 10000"/>
                  <a:gd name="connsiteX13" fmla="*/ 10000 w 10000"/>
                  <a:gd name="connsiteY13" fmla="*/ 5314 h 10000"/>
                  <a:gd name="connsiteX14" fmla="*/ 5844 w 10000"/>
                  <a:gd name="connsiteY14" fmla="*/ 2125 h 10000"/>
                  <a:gd name="connsiteX15" fmla="*/ 2208 w 10000"/>
                  <a:gd name="connsiteY15" fmla="*/ 0 h 10000"/>
                  <a:gd name="connsiteX16" fmla="*/ 2727 w 10000"/>
                  <a:gd name="connsiteY16" fmla="*/ 2995 h 10000"/>
                  <a:gd name="connsiteX17" fmla="*/ 2338 w 10000"/>
                  <a:gd name="connsiteY17" fmla="*/ 8406 h 10000"/>
                  <a:gd name="connsiteX18" fmla="*/ 0 w 10000"/>
                  <a:gd name="connsiteY18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6494 w 10000"/>
                  <a:gd name="connsiteY4" fmla="*/ 8309 h 10000"/>
                  <a:gd name="connsiteX5" fmla="*/ 7662 w 10000"/>
                  <a:gd name="connsiteY5" fmla="*/ 7343 h 10000"/>
                  <a:gd name="connsiteX6" fmla="*/ 8571 w 10000"/>
                  <a:gd name="connsiteY6" fmla="*/ 6570 h 10000"/>
                  <a:gd name="connsiteX7" fmla="*/ 9610 w 10000"/>
                  <a:gd name="connsiteY7" fmla="*/ 5701 h 10000"/>
                  <a:gd name="connsiteX8" fmla="*/ 9740 w 10000"/>
                  <a:gd name="connsiteY8" fmla="*/ 5604 h 10000"/>
                  <a:gd name="connsiteX9" fmla="*/ 10000 w 10000"/>
                  <a:gd name="connsiteY9" fmla="*/ 5410 h 10000"/>
                  <a:gd name="connsiteX10" fmla="*/ 10000 w 10000"/>
                  <a:gd name="connsiteY10" fmla="*/ 5410 h 10000"/>
                  <a:gd name="connsiteX11" fmla="*/ 10000 w 10000"/>
                  <a:gd name="connsiteY11" fmla="*/ 5314 h 10000"/>
                  <a:gd name="connsiteX12" fmla="*/ 10000 w 10000"/>
                  <a:gd name="connsiteY12" fmla="*/ 5314 h 10000"/>
                  <a:gd name="connsiteX13" fmla="*/ 5844 w 10000"/>
                  <a:gd name="connsiteY13" fmla="*/ 2125 h 10000"/>
                  <a:gd name="connsiteX14" fmla="*/ 2208 w 10000"/>
                  <a:gd name="connsiteY14" fmla="*/ 0 h 10000"/>
                  <a:gd name="connsiteX15" fmla="*/ 2727 w 10000"/>
                  <a:gd name="connsiteY15" fmla="*/ 2995 h 10000"/>
                  <a:gd name="connsiteX16" fmla="*/ 2338 w 10000"/>
                  <a:gd name="connsiteY16" fmla="*/ 8406 h 10000"/>
                  <a:gd name="connsiteX17" fmla="*/ 0 w 10000"/>
                  <a:gd name="connsiteY17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7662 w 10000"/>
                  <a:gd name="connsiteY4" fmla="*/ 7343 h 10000"/>
                  <a:gd name="connsiteX5" fmla="*/ 8571 w 10000"/>
                  <a:gd name="connsiteY5" fmla="*/ 6570 h 10000"/>
                  <a:gd name="connsiteX6" fmla="*/ 9610 w 10000"/>
                  <a:gd name="connsiteY6" fmla="*/ 5701 h 10000"/>
                  <a:gd name="connsiteX7" fmla="*/ 9740 w 10000"/>
                  <a:gd name="connsiteY7" fmla="*/ 5604 h 10000"/>
                  <a:gd name="connsiteX8" fmla="*/ 10000 w 10000"/>
                  <a:gd name="connsiteY8" fmla="*/ 5410 h 10000"/>
                  <a:gd name="connsiteX9" fmla="*/ 10000 w 10000"/>
                  <a:gd name="connsiteY9" fmla="*/ 5410 h 10000"/>
                  <a:gd name="connsiteX10" fmla="*/ 10000 w 10000"/>
                  <a:gd name="connsiteY10" fmla="*/ 5314 h 10000"/>
                  <a:gd name="connsiteX11" fmla="*/ 10000 w 10000"/>
                  <a:gd name="connsiteY11" fmla="*/ 5314 h 10000"/>
                  <a:gd name="connsiteX12" fmla="*/ 5844 w 10000"/>
                  <a:gd name="connsiteY12" fmla="*/ 2125 h 10000"/>
                  <a:gd name="connsiteX13" fmla="*/ 2208 w 10000"/>
                  <a:gd name="connsiteY13" fmla="*/ 0 h 10000"/>
                  <a:gd name="connsiteX14" fmla="*/ 2727 w 10000"/>
                  <a:gd name="connsiteY14" fmla="*/ 2995 h 10000"/>
                  <a:gd name="connsiteX15" fmla="*/ 2338 w 10000"/>
                  <a:gd name="connsiteY15" fmla="*/ 8406 h 10000"/>
                  <a:gd name="connsiteX16" fmla="*/ 0 w 10000"/>
                  <a:gd name="connsiteY16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8571 w 10000"/>
                  <a:gd name="connsiteY4" fmla="*/ 6570 h 10000"/>
                  <a:gd name="connsiteX5" fmla="*/ 9610 w 10000"/>
                  <a:gd name="connsiteY5" fmla="*/ 5701 h 10000"/>
                  <a:gd name="connsiteX6" fmla="*/ 9740 w 10000"/>
                  <a:gd name="connsiteY6" fmla="*/ 5604 h 10000"/>
                  <a:gd name="connsiteX7" fmla="*/ 10000 w 10000"/>
                  <a:gd name="connsiteY7" fmla="*/ 5410 h 10000"/>
                  <a:gd name="connsiteX8" fmla="*/ 10000 w 10000"/>
                  <a:gd name="connsiteY8" fmla="*/ 5410 h 10000"/>
                  <a:gd name="connsiteX9" fmla="*/ 10000 w 10000"/>
                  <a:gd name="connsiteY9" fmla="*/ 5314 h 10000"/>
                  <a:gd name="connsiteX10" fmla="*/ 10000 w 10000"/>
                  <a:gd name="connsiteY10" fmla="*/ 5314 h 10000"/>
                  <a:gd name="connsiteX11" fmla="*/ 5844 w 10000"/>
                  <a:gd name="connsiteY11" fmla="*/ 2125 h 10000"/>
                  <a:gd name="connsiteX12" fmla="*/ 2208 w 10000"/>
                  <a:gd name="connsiteY12" fmla="*/ 0 h 10000"/>
                  <a:gd name="connsiteX13" fmla="*/ 2727 w 10000"/>
                  <a:gd name="connsiteY13" fmla="*/ 2995 h 10000"/>
                  <a:gd name="connsiteX14" fmla="*/ 2338 w 10000"/>
                  <a:gd name="connsiteY14" fmla="*/ 8406 h 10000"/>
                  <a:gd name="connsiteX15" fmla="*/ 0 w 10000"/>
                  <a:gd name="connsiteY15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9610 w 10000"/>
                  <a:gd name="connsiteY4" fmla="*/ 5701 h 10000"/>
                  <a:gd name="connsiteX5" fmla="*/ 9740 w 10000"/>
                  <a:gd name="connsiteY5" fmla="*/ 5604 h 10000"/>
                  <a:gd name="connsiteX6" fmla="*/ 10000 w 10000"/>
                  <a:gd name="connsiteY6" fmla="*/ 5410 h 10000"/>
                  <a:gd name="connsiteX7" fmla="*/ 10000 w 10000"/>
                  <a:gd name="connsiteY7" fmla="*/ 5410 h 10000"/>
                  <a:gd name="connsiteX8" fmla="*/ 10000 w 10000"/>
                  <a:gd name="connsiteY8" fmla="*/ 5314 h 10000"/>
                  <a:gd name="connsiteX9" fmla="*/ 10000 w 10000"/>
                  <a:gd name="connsiteY9" fmla="*/ 5314 h 10000"/>
                  <a:gd name="connsiteX10" fmla="*/ 5844 w 10000"/>
                  <a:gd name="connsiteY10" fmla="*/ 2125 h 10000"/>
                  <a:gd name="connsiteX11" fmla="*/ 2208 w 10000"/>
                  <a:gd name="connsiteY11" fmla="*/ 0 h 10000"/>
                  <a:gd name="connsiteX12" fmla="*/ 2727 w 10000"/>
                  <a:gd name="connsiteY12" fmla="*/ 2995 h 10000"/>
                  <a:gd name="connsiteX13" fmla="*/ 2338 w 10000"/>
                  <a:gd name="connsiteY13" fmla="*/ 8406 h 10000"/>
                  <a:gd name="connsiteX14" fmla="*/ 0 w 10000"/>
                  <a:gd name="connsiteY14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9740 w 10000"/>
                  <a:gd name="connsiteY4" fmla="*/ 5604 h 10000"/>
                  <a:gd name="connsiteX5" fmla="*/ 10000 w 10000"/>
                  <a:gd name="connsiteY5" fmla="*/ 5410 h 10000"/>
                  <a:gd name="connsiteX6" fmla="*/ 10000 w 10000"/>
                  <a:gd name="connsiteY6" fmla="*/ 5410 h 10000"/>
                  <a:gd name="connsiteX7" fmla="*/ 10000 w 10000"/>
                  <a:gd name="connsiteY7" fmla="*/ 5314 h 10000"/>
                  <a:gd name="connsiteX8" fmla="*/ 10000 w 10000"/>
                  <a:gd name="connsiteY8" fmla="*/ 5314 h 10000"/>
                  <a:gd name="connsiteX9" fmla="*/ 5844 w 10000"/>
                  <a:gd name="connsiteY9" fmla="*/ 2125 h 10000"/>
                  <a:gd name="connsiteX10" fmla="*/ 2208 w 10000"/>
                  <a:gd name="connsiteY10" fmla="*/ 0 h 10000"/>
                  <a:gd name="connsiteX11" fmla="*/ 2727 w 10000"/>
                  <a:gd name="connsiteY11" fmla="*/ 2995 h 10000"/>
                  <a:gd name="connsiteX12" fmla="*/ 2338 w 10000"/>
                  <a:gd name="connsiteY12" fmla="*/ 8406 h 10000"/>
                  <a:gd name="connsiteX13" fmla="*/ 0 w 10000"/>
                  <a:gd name="connsiteY13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5974 w 10000"/>
                  <a:gd name="connsiteY3" fmla="*/ 8695 h 10000"/>
                  <a:gd name="connsiteX4" fmla="*/ 10000 w 10000"/>
                  <a:gd name="connsiteY4" fmla="*/ 5410 h 10000"/>
                  <a:gd name="connsiteX5" fmla="*/ 10000 w 10000"/>
                  <a:gd name="connsiteY5" fmla="*/ 5410 h 10000"/>
                  <a:gd name="connsiteX6" fmla="*/ 10000 w 10000"/>
                  <a:gd name="connsiteY6" fmla="*/ 5314 h 10000"/>
                  <a:gd name="connsiteX7" fmla="*/ 10000 w 10000"/>
                  <a:gd name="connsiteY7" fmla="*/ 5314 h 10000"/>
                  <a:gd name="connsiteX8" fmla="*/ 5844 w 10000"/>
                  <a:gd name="connsiteY8" fmla="*/ 2125 h 10000"/>
                  <a:gd name="connsiteX9" fmla="*/ 2208 w 10000"/>
                  <a:gd name="connsiteY9" fmla="*/ 0 h 10000"/>
                  <a:gd name="connsiteX10" fmla="*/ 2727 w 10000"/>
                  <a:gd name="connsiteY10" fmla="*/ 2995 h 10000"/>
                  <a:gd name="connsiteX11" fmla="*/ 2338 w 10000"/>
                  <a:gd name="connsiteY11" fmla="*/ 8406 h 10000"/>
                  <a:gd name="connsiteX12" fmla="*/ 0 w 10000"/>
                  <a:gd name="connsiteY12" fmla="*/ 9855 h 10000"/>
                  <a:gd name="connsiteX0" fmla="*/ 0 w 10000"/>
                  <a:gd name="connsiteY0" fmla="*/ 9855 h 10000"/>
                  <a:gd name="connsiteX1" fmla="*/ 519 w 10000"/>
                  <a:gd name="connsiteY1" fmla="*/ 9952 h 10000"/>
                  <a:gd name="connsiteX2" fmla="*/ 5584 w 10000"/>
                  <a:gd name="connsiteY2" fmla="*/ 8889 h 10000"/>
                  <a:gd name="connsiteX3" fmla="*/ 10000 w 10000"/>
                  <a:gd name="connsiteY3" fmla="*/ 5410 h 10000"/>
                  <a:gd name="connsiteX4" fmla="*/ 10000 w 10000"/>
                  <a:gd name="connsiteY4" fmla="*/ 5410 h 10000"/>
                  <a:gd name="connsiteX5" fmla="*/ 10000 w 10000"/>
                  <a:gd name="connsiteY5" fmla="*/ 5314 h 10000"/>
                  <a:gd name="connsiteX6" fmla="*/ 10000 w 10000"/>
                  <a:gd name="connsiteY6" fmla="*/ 5314 h 10000"/>
                  <a:gd name="connsiteX7" fmla="*/ 5844 w 10000"/>
                  <a:gd name="connsiteY7" fmla="*/ 2125 h 10000"/>
                  <a:gd name="connsiteX8" fmla="*/ 2208 w 10000"/>
                  <a:gd name="connsiteY8" fmla="*/ 0 h 10000"/>
                  <a:gd name="connsiteX9" fmla="*/ 2727 w 10000"/>
                  <a:gd name="connsiteY9" fmla="*/ 2995 h 10000"/>
                  <a:gd name="connsiteX10" fmla="*/ 2338 w 10000"/>
                  <a:gd name="connsiteY10" fmla="*/ 8406 h 10000"/>
                  <a:gd name="connsiteX11" fmla="*/ 0 w 10000"/>
                  <a:gd name="connsiteY11" fmla="*/ 9855 h 10000"/>
                  <a:gd name="connsiteX0" fmla="*/ 0 w 10000"/>
                  <a:gd name="connsiteY0" fmla="*/ 9855 h 9855"/>
                  <a:gd name="connsiteX1" fmla="*/ 5584 w 10000"/>
                  <a:gd name="connsiteY1" fmla="*/ 8889 h 9855"/>
                  <a:gd name="connsiteX2" fmla="*/ 10000 w 10000"/>
                  <a:gd name="connsiteY2" fmla="*/ 5410 h 9855"/>
                  <a:gd name="connsiteX3" fmla="*/ 10000 w 10000"/>
                  <a:gd name="connsiteY3" fmla="*/ 5410 h 9855"/>
                  <a:gd name="connsiteX4" fmla="*/ 10000 w 10000"/>
                  <a:gd name="connsiteY4" fmla="*/ 5314 h 9855"/>
                  <a:gd name="connsiteX5" fmla="*/ 10000 w 10000"/>
                  <a:gd name="connsiteY5" fmla="*/ 5314 h 9855"/>
                  <a:gd name="connsiteX6" fmla="*/ 5844 w 10000"/>
                  <a:gd name="connsiteY6" fmla="*/ 2125 h 9855"/>
                  <a:gd name="connsiteX7" fmla="*/ 2208 w 10000"/>
                  <a:gd name="connsiteY7" fmla="*/ 0 h 9855"/>
                  <a:gd name="connsiteX8" fmla="*/ 2727 w 10000"/>
                  <a:gd name="connsiteY8" fmla="*/ 2995 h 9855"/>
                  <a:gd name="connsiteX9" fmla="*/ 2338 w 10000"/>
                  <a:gd name="connsiteY9" fmla="*/ 8406 h 9855"/>
                  <a:gd name="connsiteX10" fmla="*/ 0 w 10000"/>
                  <a:gd name="connsiteY10" fmla="*/ 9855 h 9855"/>
                  <a:gd name="connsiteX0" fmla="*/ 0 w 10000"/>
                  <a:gd name="connsiteY0" fmla="*/ 10000 h 10178"/>
                  <a:gd name="connsiteX1" fmla="*/ 5584 w 10000"/>
                  <a:gd name="connsiteY1" fmla="*/ 9020 h 10178"/>
                  <a:gd name="connsiteX2" fmla="*/ 10000 w 10000"/>
                  <a:gd name="connsiteY2" fmla="*/ 5490 h 10178"/>
                  <a:gd name="connsiteX3" fmla="*/ 10000 w 10000"/>
                  <a:gd name="connsiteY3" fmla="*/ 5490 h 10178"/>
                  <a:gd name="connsiteX4" fmla="*/ 10000 w 10000"/>
                  <a:gd name="connsiteY4" fmla="*/ 5392 h 10178"/>
                  <a:gd name="connsiteX5" fmla="*/ 10000 w 10000"/>
                  <a:gd name="connsiteY5" fmla="*/ 5392 h 10178"/>
                  <a:gd name="connsiteX6" fmla="*/ 5844 w 10000"/>
                  <a:gd name="connsiteY6" fmla="*/ 2156 h 10178"/>
                  <a:gd name="connsiteX7" fmla="*/ 2208 w 10000"/>
                  <a:gd name="connsiteY7" fmla="*/ 0 h 10178"/>
                  <a:gd name="connsiteX8" fmla="*/ 2727 w 10000"/>
                  <a:gd name="connsiteY8" fmla="*/ 3039 h 10178"/>
                  <a:gd name="connsiteX9" fmla="*/ 2338 w 10000"/>
                  <a:gd name="connsiteY9" fmla="*/ 8530 h 10178"/>
                  <a:gd name="connsiteX10" fmla="*/ 0 w 10000"/>
                  <a:gd name="connsiteY10" fmla="*/ 10000 h 10178"/>
                  <a:gd name="connsiteX0" fmla="*/ 175 w 10175"/>
                  <a:gd name="connsiteY0" fmla="*/ 10000 h 10341"/>
                  <a:gd name="connsiteX1" fmla="*/ 5759 w 10175"/>
                  <a:gd name="connsiteY1" fmla="*/ 9020 h 10341"/>
                  <a:gd name="connsiteX2" fmla="*/ 10175 w 10175"/>
                  <a:gd name="connsiteY2" fmla="*/ 5490 h 10341"/>
                  <a:gd name="connsiteX3" fmla="*/ 10175 w 10175"/>
                  <a:gd name="connsiteY3" fmla="*/ 5490 h 10341"/>
                  <a:gd name="connsiteX4" fmla="*/ 10175 w 10175"/>
                  <a:gd name="connsiteY4" fmla="*/ 5392 h 10341"/>
                  <a:gd name="connsiteX5" fmla="*/ 10175 w 10175"/>
                  <a:gd name="connsiteY5" fmla="*/ 5392 h 10341"/>
                  <a:gd name="connsiteX6" fmla="*/ 6019 w 10175"/>
                  <a:gd name="connsiteY6" fmla="*/ 2156 h 10341"/>
                  <a:gd name="connsiteX7" fmla="*/ 2383 w 10175"/>
                  <a:gd name="connsiteY7" fmla="*/ 0 h 10341"/>
                  <a:gd name="connsiteX8" fmla="*/ 2902 w 10175"/>
                  <a:gd name="connsiteY8" fmla="*/ 3039 h 10341"/>
                  <a:gd name="connsiteX9" fmla="*/ 2513 w 10175"/>
                  <a:gd name="connsiteY9" fmla="*/ 8530 h 10341"/>
                  <a:gd name="connsiteX10" fmla="*/ 175 w 10175"/>
                  <a:gd name="connsiteY10" fmla="*/ 10000 h 10341"/>
                  <a:gd name="connsiteX0" fmla="*/ 0 w 10000"/>
                  <a:gd name="connsiteY0" fmla="*/ 10000 h 10341"/>
                  <a:gd name="connsiteX1" fmla="*/ 5584 w 10000"/>
                  <a:gd name="connsiteY1" fmla="*/ 9020 h 10341"/>
                  <a:gd name="connsiteX2" fmla="*/ 10000 w 10000"/>
                  <a:gd name="connsiteY2" fmla="*/ 5490 h 10341"/>
                  <a:gd name="connsiteX3" fmla="*/ 10000 w 10000"/>
                  <a:gd name="connsiteY3" fmla="*/ 5490 h 10341"/>
                  <a:gd name="connsiteX4" fmla="*/ 10000 w 10000"/>
                  <a:gd name="connsiteY4" fmla="*/ 5392 h 10341"/>
                  <a:gd name="connsiteX5" fmla="*/ 10000 w 10000"/>
                  <a:gd name="connsiteY5" fmla="*/ 5392 h 10341"/>
                  <a:gd name="connsiteX6" fmla="*/ 5844 w 10000"/>
                  <a:gd name="connsiteY6" fmla="*/ 2156 h 10341"/>
                  <a:gd name="connsiteX7" fmla="*/ 2208 w 10000"/>
                  <a:gd name="connsiteY7" fmla="*/ 0 h 10341"/>
                  <a:gd name="connsiteX8" fmla="*/ 2727 w 10000"/>
                  <a:gd name="connsiteY8" fmla="*/ 3039 h 10341"/>
                  <a:gd name="connsiteX9" fmla="*/ 2338 w 10000"/>
                  <a:gd name="connsiteY9" fmla="*/ 8530 h 10341"/>
                  <a:gd name="connsiteX10" fmla="*/ 0 w 10000"/>
                  <a:gd name="connsiteY10" fmla="*/ 10000 h 10341"/>
                  <a:gd name="connsiteX0" fmla="*/ 0 w 10000"/>
                  <a:gd name="connsiteY0" fmla="*/ 10000 h 10341"/>
                  <a:gd name="connsiteX1" fmla="*/ 5584 w 10000"/>
                  <a:gd name="connsiteY1" fmla="*/ 9020 h 10341"/>
                  <a:gd name="connsiteX2" fmla="*/ 10000 w 10000"/>
                  <a:gd name="connsiteY2" fmla="*/ 5490 h 10341"/>
                  <a:gd name="connsiteX3" fmla="*/ 10000 w 10000"/>
                  <a:gd name="connsiteY3" fmla="*/ 5490 h 10341"/>
                  <a:gd name="connsiteX4" fmla="*/ 10000 w 10000"/>
                  <a:gd name="connsiteY4" fmla="*/ 5392 h 10341"/>
                  <a:gd name="connsiteX5" fmla="*/ 10000 w 10000"/>
                  <a:gd name="connsiteY5" fmla="*/ 5392 h 10341"/>
                  <a:gd name="connsiteX6" fmla="*/ 5844 w 10000"/>
                  <a:gd name="connsiteY6" fmla="*/ 2156 h 10341"/>
                  <a:gd name="connsiteX7" fmla="*/ 2208 w 10000"/>
                  <a:gd name="connsiteY7" fmla="*/ 0 h 10341"/>
                  <a:gd name="connsiteX8" fmla="*/ 2727 w 10000"/>
                  <a:gd name="connsiteY8" fmla="*/ 3039 h 10341"/>
                  <a:gd name="connsiteX9" fmla="*/ 2338 w 10000"/>
                  <a:gd name="connsiteY9" fmla="*/ 8530 h 10341"/>
                  <a:gd name="connsiteX10" fmla="*/ 0 w 10000"/>
                  <a:gd name="connsiteY10" fmla="*/ 10000 h 10341"/>
                  <a:gd name="connsiteX0" fmla="*/ 0 w 10000"/>
                  <a:gd name="connsiteY0" fmla="*/ 10000 h 10322"/>
                  <a:gd name="connsiteX1" fmla="*/ 5584 w 10000"/>
                  <a:gd name="connsiteY1" fmla="*/ 9020 h 10322"/>
                  <a:gd name="connsiteX2" fmla="*/ 10000 w 10000"/>
                  <a:gd name="connsiteY2" fmla="*/ 5490 h 10322"/>
                  <a:gd name="connsiteX3" fmla="*/ 10000 w 10000"/>
                  <a:gd name="connsiteY3" fmla="*/ 5490 h 10322"/>
                  <a:gd name="connsiteX4" fmla="*/ 10000 w 10000"/>
                  <a:gd name="connsiteY4" fmla="*/ 5392 h 10322"/>
                  <a:gd name="connsiteX5" fmla="*/ 10000 w 10000"/>
                  <a:gd name="connsiteY5" fmla="*/ 5392 h 10322"/>
                  <a:gd name="connsiteX6" fmla="*/ 5844 w 10000"/>
                  <a:gd name="connsiteY6" fmla="*/ 2156 h 10322"/>
                  <a:gd name="connsiteX7" fmla="*/ 2208 w 10000"/>
                  <a:gd name="connsiteY7" fmla="*/ 0 h 10322"/>
                  <a:gd name="connsiteX8" fmla="*/ 2727 w 10000"/>
                  <a:gd name="connsiteY8" fmla="*/ 3039 h 10322"/>
                  <a:gd name="connsiteX9" fmla="*/ 2338 w 10000"/>
                  <a:gd name="connsiteY9" fmla="*/ 8530 h 10322"/>
                  <a:gd name="connsiteX10" fmla="*/ 0 w 10000"/>
                  <a:gd name="connsiteY10" fmla="*/ 10000 h 10322"/>
                  <a:gd name="connsiteX0" fmla="*/ 0 w 10000"/>
                  <a:gd name="connsiteY0" fmla="*/ 10000 h 10166"/>
                  <a:gd name="connsiteX1" fmla="*/ 5584 w 10000"/>
                  <a:gd name="connsiteY1" fmla="*/ 9020 h 10166"/>
                  <a:gd name="connsiteX2" fmla="*/ 10000 w 10000"/>
                  <a:gd name="connsiteY2" fmla="*/ 5490 h 10166"/>
                  <a:gd name="connsiteX3" fmla="*/ 10000 w 10000"/>
                  <a:gd name="connsiteY3" fmla="*/ 5490 h 10166"/>
                  <a:gd name="connsiteX4" fmla="*/ 10000 w 10000"/>
                  <a:gd name="connsiteY4" fmla="*/ 5392 h 10166"/>
                  <a:gd name="connsiteX5" fmla="*/ 10000 w 10000"/>
                  <a:gd name="connsiteY5" fmla="*/ 5392 h 10166"/>
                  <a:gd name="connsiteX6" fmla="*/ 5844 w 10000"/>
                  <a:gd name="connsiteY6" fmla="*/ 2156 h 10166"/>
                  <a:gd name="connsiteX7" fmla="*/ 2208 w 10000"/>
                  <a:gd name="connsiteY7" fmla="*/ 0 h 10166"/>
                  <a:gd name="connsiteX8" fmla="*/ 2727 w 10000"/>
                  <a:gd name="connsiteY8" fmla="*/ 3039 h 10166"/>
                  <a:gd name="connsiteX9" fmla="*/ 2338 w 10000"/>
                  <a:gd name="connsiteY9" fmla="*/ 8530 h 10166"/>
                  <a:gd name="connsiteX10" fmla="*/ 0 w 10000"/>
                  <a:gd name="connsiteY10" fmla="*/ 10000 h 10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000" h="10166">
                    <a:moveTo>
                      <a:pt x="0" y="10000"/>
                    </a:moveTo>
                    <a:cubicBezTo>
                      <a:pt x="1019" y="10184"/>
                      <a:pt x="3381" y="10518"/>
                      <a:pt x="5584" y="9020"/>
                    </a:cubicBezTo>
                    <a:cubicBezTo>
                      <a:pt x="7142" y="7960"/>
                      <a:pt x="8528" y="6667"/>
                      <a:pt x="10000" y="5490"/>
                    </a:cubicBezTo>
                    <a:lnTo>
                      <a:pt x="10000" y="5490"/>
                    </a:lnTo>
                    <a:lnTo>
                      <a:pt x="10000" y="5392"/>
                    </a:lnTo>
                    <a:lnTo>
                      <a:pt x="10000" y="5392"/>
                    </a:lnTo>
                    <a:cubicBezTo>
                      <a:pt x="7403" y="3823"/>
                      <a:pt x="7013" y="3137"/>
                      <a:pt x="5844" y="2156"/>
                    </a:cubicBezTo>
                    <a:cubicBezTo>
                      <a:pt x="4935" y="1569"/>
                      <a:pt x="3766" y="687"/>
                      <a:pt x="2208" y="0"/>
                    </a:cubicBezTo>
                    <a:cubicBezTo>
                      <a:pt x="2597" y="1177"/>
                      <a:pt x="2468" y="2353"/>
                      <a:pt x="2727" y="3039"/>
                    </a:cubicBezTo>
                    <a:cubicBezTo>
                      <a:pt x="2987" y="3823"/>
                      <a:pt x="4805" y="6569"/>
                      <a:pt x="2338" y="8530"/>
                    </a:cubicBezTo>
                    <a:cubicBezTo>
                      <a:pt x="1688" y="9117"/>
                      <a:pt x="1054" y="9290"/>
                      <a:pt x="0" y="10000"/>
                    </a:cubicBezTo>
                  </a:path>
                </a:pathLst>
              </a:custGeom>
              <a:solidFill>
                <a:schemeClr val="tx2">
                  <a:lumMod val="60000"/>
                  <a:lumOff val="40000"/>
                  <a:alpha val="50000"/>
                </a:schemeClr>
              </a:solidFill>
              <a:ln w="12700" cap="rnd" cmpd="sng">
                <a:noFill/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r"/>
                <a:endParaRPr lang="pt-BR" dirty="0"/>
              </a:p>
            </p:txBody>
          </p:sp>
        </p:grpSp>
      </p:grpSp>
      <p:cxnSp>
        <p:nvCxnSpPr>
          <p:cNvPr id="9" name="Conector reto 8"/>
          <p:cNvCxnSpPr/>
          <p:nvPr/>
        </p:nvCxnSpPr>
        <p:spPr>
          <a:xfrm>
            <a:off x="457200" y="1526076"/>
            <a:ext cx="164592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8"/>
          <p:cNvCxnSpPr/>
          <p:nvPr/>
        </p:nvCxnSpPr>
        <p:spPr>
          <a:xfrm>
            <a:off x="457200" y="1526076"/>
            <a:ext cx="1645920" cy="0"/>
          </a:xfrm>
          <a:prstGeom prst="line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Agrupar 61"/>
          <p:cNvGrpSpPr/>
          <p:nvPr/>
        </p:nvGrpSpPr>
        <p:grpSpPr>
          <a:xfrm>
            <a:off x="615862" y="1959421"/>
            <a:ext cx="1038355" cy="360000"/>
            <a:chOff x="615862" y="1790028"/>
            <a:chExt cx="1038355" cy="360000"/>
          </a:xfrm>
        </p:grpSpPr>
        <p:sp>
          <p:nvSpPr>
            <p:cNvPr id="54" name="CaixaDeTexto 62"/>
            <p:cNvSpPr txBox="1"/>
            <p:nvPr/>
          </p:nvSpPr>
          <p:spPr>
            <a:xfrm>
              <a:off x="1086344" y="1825954"/>
              <a:ext cx="567873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INOVA </a:t>
              </a:r>
              <a:b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GLOBAL</a:t>
              </a:r>
            </a:p>
          </p:txBody>
        </p:sp>
        <p:pic>
          <p:nvPicPr>
            <p:cNvPr id="56" name="Imagem 63"/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1790028"/>
              <a:ext cx="360000" cy="360000"/>
            </a:xfrm>
            <a:prstGeom prst="rect">
              <a:avLst/>
            </a:prstGeom>
          </p:spPr>
        </p:pic>
      </p:grpSp>
      <p:grpSp>
        <p:nvGrpSpPr>
          <p:cNvPr id="6" name="Agrupar 64"/>
          <p:cNvGrpSpPr/>
          <p:nvPr/>
        </p:nvGrpSpPr>
        <p:grpSpPr>
          <a:xfrm>
            <a:off x="615862" y="4054737"/>
            <a:ext cx="1409102" cy="360000"/>
            <a:chOff x="615862" y="3037930"/>
            <a:chExt cx="1409102" cy="360000"/>
          </a:xfrm>
        </p:grpSpPr>
        <p:sp>
          <p:nvSpPr>
            <p:cNvPr id="74" name="CaixaDeTexto 65"/>
            <p:cNvSpPr txBox="1"/>
            <p:nvPr/>
          </p:nvSpPr>
          <p:spPr>
            <a:xfrm>
              <a:off x="1086344" y="3073857"/>
              <a:ext cx="938620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IMERSÃO EM ECOSSISTEMAS </a:t>
              </a:r>
            </a:p>
          </p:txBody>
        </p:sp>
        <p:pic>
          <p:nvPicPr>
            <p:cNvPr id="75" name="Imagem 66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3037930"/>
              <a:ext cx="360000" cy="360000"/>
            </a:xfrm>
            <a:prstGeom prst="rect">
              <a:avLst/>
            </a:prstGeom>
          </p:spPr>
        </p:pic>
      </p:grpSp>
      <p:grpSp>
        <p:nvGrpSpPr>
          <p:cNvPr id="7" name="Agrupar 50" hidden="1"/>
          <p:cNvGrpSpPr/>
          <p:nvPr/>
        </p:nvGrpSpPr>
        <p:grpSpPr>
          <a:xfrm>
            <a:off x="615862" y="3002130"/>
            <a:ext cx="1125647" cy="360000"/>
            <a:chOff x="615862" y="2413979"/>
            <a:chExt cx="1125647" cy="360000"/>
          </a:xfrm>
        </p:grpSpPr>
        <p:sp>
          <p:nvSpPr>
            <p:cNvPr id="77" name="CaixaDeTexto 51"/>
            <p:cNvSpPr txBox="1"/>
            <p:nvPr/>
          </p:nvSpPr>
          <p:spPr>
            <a:xfrm>
              <a:off x="1086344" y="2449906"/>
              <a:ext cx="655165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INOVA </a:t>
              </a:r>
              <a:b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</a:br>
              <a:r>
                <a:rPr lang="pt-BR" sz="700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TALENTOS</a:t>
              </a:r>
            </a:p>
          </p:txBody>
        </p:sp>
        <p:pic>
          <p:nvPicPr>
            <p:cNvPr id="78" name="Imagem 52"/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2413979"/>
              <a:ext cx="360000" cy="360000"/>
            </a:xfrm>
            <a:prstGeom prst="rect">
              <a:avLst/>
            </a:prstGeom>
          </p:spPr>
        </p:pic>
      </p:grpSp>
      <p:grpSp>
        <p:nvGrpSpPr>
          <p:cNvPr id="8" name="Agrupar 65" hidden="1"/>
          <p:cNvGrpSpPr/>
          <p:nvPr/>
        </p:nvGrpSpPr>
        <p:grpSpPr>
          <a:xfrm>
            <a:off x="615862" y="4061240"/>
            <a:ext cx="1409102" cy="360000"/>
            <a:chOff x="615862" y="2669091"/>
            <a:chExt cx="1409102" cy="360000"/>
          </a:xfrm>
        </p:grpSpPr>
        <p:sp>
          <p:nvSpPr>
            <p:cNvPr id="80" name="CaixaDeTexto 66"/>
            <p:cNvSpPr txBox="1"/>
            <p:nvPr/>
          </p:nvSpPr>
          <p:spPr>
            <a:xfrm>
              <a:off x="1086344" y="2705018"/>
              <a:ext cx="938620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accent6"/>
                  </a:solidFill>
                </a:rPr>
                <a:t>IMERSÃO EM ECOSSISTEMAS </a:t>
              </a:r>
            </a:p>
          </p:txBody>
        </p:sp>
        <p:pic>
          <p:nvPicPr>
            <p:cNvPr id="81" name="Imagem 6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2669091"/>
              <a:ext cx="360000" cy="360000"/>
            </a:xfrm>
            <a:prstGeom prst="rect">
              <a:avLst/>
            </a:prstGeom>
          </p:spPr>
        </p:pic>
      </p:grpSp>
      <p:grpSp>
        <p:nvGrpSpPr>
          <p:cNvPr id="10" name="Agrupar 57"/>
          <p:cNvGrpSpPr/>
          <p:nvPr/>
        </p:nvGrpSpPr>
        <p:grpSpPr>
          <a:xfrm>
            <a:off x="615862" y="3007079"/>
            <a:ext cx="1125647" cy="360000"/>
            <a:chOff x="615862" y="2089396"/>
            <a:chExt cx="1125647" cy="360000"/>
          </a:xfrm>
        </p:grpSpPr>
        <p:sp>
          <p:nvSpPr>
            <p:cNvPr id="83" name="CaixaDeTexto 58"/>
            <p:cNvSpPr txBox="1"/>
            <p:nvPr/>
          </p:nvSpPr>
          <p:spPr>
            <a:xfrm>
              <a:off x="1086344" y="2125323"/>
              <a:ext cx="655165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accent6"/>
                  </a:solidFill>
                </a:rPr>
                <a:t>INOVA </a:t>
              </a:r>
              <a:br>
                <a:rPr lang="pt-BR" sz="700" dirty="0">
                  <a:solidFill>
                    <a:schemeClr val="accent6"/>
                  </a:solidFill>
                </a:rPr>
              </a:br>
              <a:r>
                <a:rPr lang="pt-BR" sz="700" dirty="0">
                  <a:solidFill>
                    <a:schemeClr val="accent6"/>
                  </a:solidFill>
                </a:rPr>
                <a:t>TALENTOS</a:t>
              </a:r>
            </a:p>
          </p:txBody>
        </p:sp>
        <p:pic>
          <p:nvPicPr>
            <p:cNvPr id="84" name="Imagem 6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2089396"/>
              <a:ext cx="360000" cy="360000"/>
            </a:xfrm>
            <a:prstGeom prst="rect">
              <a:avLst/>
            </a:prstGeom>
          </p:spPr>
        </p:pic>
      </p:grpSp>
      <p:grpSp>
        <p:nvGrpSpPr>
          <p:cNvPr id="11" name="Agrupar 5" hidden="1"/>
          <p:cNvGrpSpPr/>
          <p:nvPr/>
        </p:nvGrpSpPr>
        <p:grpSpPr>
          <a:xfrm>
            <a:off x="615862" y="1963356"/>
            <a:ext cx="1038355" cy="360000"/>
            <a:chOff x="615862" y="1506652"/>
            <a:chExt cx="1038355" cy="360000"/>
          </a:xfrm>
        </p:grpSpPr>
        <p:sp>
          <p:nvSpPr>
            <p:cNvPr id="86" name="CaixaDeTexto 11"/>
            <p:cNvSpPr txBox="1"/>
            <p:nvPr/>
          </p:nvSpPr>
          <p:spPr>
            <a:xfrm>
              <a:off x="1086344" y="1542578"/>
              <a:ext cx="567873" cy="288147"/>
            </a:xfrm>
            <a:prstGeom prst="rect">
              <a:avLst/>
            </a:prstGeom>
            <a:noFill/>
          </p:spPr>
          <p:txBody>
            <a:bodyPr wrap="square" lIns="36000" tIns="36000" rIns="72000" bIns="36000" rtlCol="0" anchor="ctr">
              <a:spAutoFit/>
            </a:bodyPr>
            <a:lstStyle/>
            <a:p>
              <a:pPr algn="l"/>
              <a:r>
                <a:rPr lang="pt-BR" sz="700" dirty="0">
                  <a:solidFill>
                    <a:schemeClr val="accent6"/>
                  </a:solidFill>
                </a:rPr>
                <a:t>INOVA </a:t>
              </a:r>
              <a:br>
                <a:rPr lang="pt-BR" sz="700" dirty="0">
                  <a:solidFill>
                    <a:schemeClr val="accent6"/>
                  </a:solidFill>
                </a:rPr>
              </a:br>
              <a:r>
                <a:rPr lang="pt-BR" sz="700" dirty="0">
                  <a:solidFill>
                    <a:schemeClr val="accent6"/>
                  </a:solidFill>
                </a:rPr>
                <a:t>GLOBAL</a:t>
              </a:r>
            </a:p>
          </p:txBody>
        </p:sp>
        <p:pic>
          <p:nvPicPr>
            <p:cNvPr id="87" name="Imagem 2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862" y="1506652"/>
              <a:ext cx="360000" cy="360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440" y="857403"/>
            <a:ext cx="5290160" cy="496853"/>
          </a:xfrm>
        </p:spPr>
        <p:txBody>
          <a:bodyPr/>
          <a:lstStyle/>
          <a:p>
            <a:r>
              <a:rPr lang="pt-BR" sz="2800" dirty="0"/>
              <a:t>INOVA TALENTOS</a:t>
            </a:r>
          </a:p>
        </p:txBody>
      </p:sp>
      <p:cxnSp>
        <p:nvCxnSpPr>
          <p:cNvPr id="88" name="Division Line - Mag"/>
          <p:cNvCxnSpPr/>
          <p:nvPr/>
        </p:nvCxnSpPr>
        <p:spPr>
          <a:xfrm>
            <a:off x="2390799" y="1526076"/>
            <a:ext cx="5305401" cy="0"/>
          </a:xfrm>
          <a:prstGeom prst="line">
            <a:avLst/>
          </a:prstGeom>
          <a:ln w="12700">
            <a:solidFill>
              <a:schemeClr val="bg2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CaixaDeTexto 30"/>
          <p:cNvSpPr txBox="1"/>
          <p:nvPr/>
        </p:nvSpPr>
        <p:spPr>
          <a:xfrm>
            <a:off x="2558440" y="1748406"/>
            <a:ext cx="439481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NÚMEROS DE 2015 E 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2016 </a:t>
            </a:r>
            <a:r>
              <a:rPr lang="pt-BR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| AGENDA 2017</a:t>
            </a:r>
          </a:p>
        </p:txBody>
      </p:sp>
      <p:grpSp>
        <p:nvGrpSpPr>
          <p:cNvPr id="12" name="Group 4"/>
          <p:cNvGrpSpPr/>
          <p:nvPr/>
        </p:nvGrpSpPr>
        <p:grpSpPr>
          <a:xfrm>
            <a:off x="2821159" y="2045217"/>
            <a:ext cx="1405706" cy="832740"/>
            <a:chOff x="2466727" y="2139420"/>
            <a:chExt cx="1405706" cy="832740"/>
          </a:xfrm>
        </p:grpSpPr>
        <p:sp>
          <p:nvSpPr>
            <p:cNvPr id="47" name="CaixaDeTexto 59"/>
            <p:cNvSpPr txBox="1"/>
            <p:nvPr/>
          </p:nvSpPr>
          <p:spPr>
            <a:xfrm>
              <a:off x="2466727" y="2776346"/>
              <a:ext cx="140570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2"/>
                  </a:solidFill>
                </a:rPr>
                <a:t>EMPRESAS ATENDIDAS</a:t>
              </a:r>
            </a:p>
          </p:txBody>
        </p:sp>
        <p:sp>
          <p:nvSpPr>
            <p:cNvPr id="48" name="CaixaDeTexto 49"/>
            <p:cNvSpPr txBox="1"/>
            <p:nvPr/>
          </p:nvSpPr>
          <p:spPr>
            <a:xfrm>
              <a:off x="2633131" y="2139420"/>
              <a:ext cx="1072898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4000" dirty="0">
                  <a:solidFill>
                    <a:schemeClr val="bg2"/>
                  </a:solidFill>
                </a:rPr>
                <a:t>596</a:t>
              </a:r>
            </a:p>
          </p:txBody>
        </p:sp>
      </p:grpSp>
      <p:grpSp>
        <p:nvGrpSpPr>
          <p:cNvPr id="13" name="Group 5"/>
          <p:cNvGrpSpPr/>
          <p:nvPr/>
        </p:nvGrpSpPr>
        <p:grpSpPr>
          <a:xfrm>
            <a:off x="4502926" y="2045217"/>
            <a:ext cx="1405706" cy="832740"/>
            <a:chOff x="4148494" y="2139420"/>
            <a:chExt cx="1405706" cy="832740"/>
          </a:xfrm>
        </p:grpSpPr>
        <p:sp>
          <p:nvSpPr>
            <p:cNvPr id="59" name="CaixaDeTexto 59"/>
            <p:cNvSpPr txBox="1"/>
            <p:nvPr/>
          </p:nvSpPr>
          <p:spPr>
            <a:xfrm>
              <a:off x="4148494" y="2776346"/>
              <a:ext cx="140570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2"/>
                  </a:solidFill>
                </a:rPr>
                <a:t>PROJETOS EXECUTADOS</a:t>
              </a:r>
            </a:p>
          </p:txBody>
        </p:sp>
        <p:sp>
          <p:nvSpPr>
            <p:cNvPr id="60" name="CaixaDeTexto 49"/>
            <p:cNvSpPr txBox="1"/>
            <p:nvPr/>
          </p:nvSpPr>
          <p:spPr>
            <a:xfrm>
              <a:off x="4207054" y="2139420"/>
              <a:ext cx="1288586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4000" dirty="0">
                  <a:solidFill>
                    <a:schemeClr val="bg2"/>
                  </a:solidFill>
                </a:rPr>
                <a:t>705</a:t>
              </a:r>
            </a:p>
          </p:txBody>
        </p:sp>
      </p:grpSp>
      <p:grpSp>
        <p:nvGrpSpPr>
          <p:cNvPr id="14" name="Group 2"/>
          <p:cNvGrpSpPr/>
          <p:nvPr/>
        </p:nvGrpSpPr>
        <p:grpSpPr>
          <a:xfrm>
            <a:off x="6351097" y="2045217"/>
            <a:ext cx="1405706" cy="832740"/>
            <a:chOff x="2466727" y="3223341"/>
            <a:chExt cx="1405706" cy="832740"/>
          </a:xfrm>
        </p:grpSpPr>
        <p:sp>
          <p:nvSpPr>
            <p:cNvPr id="63" name="CaixaDeTexto 59"/>
            <p:cNvSpPr txBox="1"/>
            <p:nvPr/>
          </p:nvSpPr>
          <p:spPr>
            <a:xfrm>
              <a:off x="2466727" y="3860267"/>
              <a:ext cx="1405706" cy="19581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2"/>
                  </a:solidFill>
                </a:rPr>
                <a:t>BOLSAS CONCEDIDAS</a:t>
              </a:r>
            </a:p>
          </p:txBody>
        </p:sp>
        <p:sp>
          <p:nvSpPr>
            <p:cNvPr id="64" name="CaixaDeTexto 49"/>
            <p:cNvSpPr txBox="1"/>
            <p:nvPr/>
          </p:nvSpPr>
          <p:spPr>
            <a:xfrm>
              <a:off x="2633131" y="3223341"/>
              <a:ext cx="1072898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4000" dirty="0">
                  <a:solidFill>
                    <a:schemeClr val="bg2"/>
                  </a:solidFill>
                </a:rPr>
                <a:t>959</a:t>
              </a:r>
            </a:p>
          </p:txBody>
        </p:sp>
      </p:grpSp>
      <p:grpSp>
        <p:nvGrpSpPr>
          <p:cNvPr id="15" name="Group 9"/>
          <p:cNvGrpSpPr/>
          <p:nvPr/>
        </p:nvGrpSpPr>
        <p:grpSpPr>
          <a:xfrm>
            <a:off x="3608214" y="2918133"/>
            <a:ext cx="1405706" cy="1078961"/>
            <a:chOff x="3253782" y="3223341"/>
            <a:chExt cx="1405706" cy="1078961"/>
          </a:xfrm>
        </p:grpSpPr>
        <p:sp>
          <p:nvSpPr>
            <p:cNvPr id="65" name="CaixaDeTexto 59"/>
            <p:cNvSpPr txBox="1"/>
            <p:nvPr/>
          </p:nvSpPr>
          <p:spPr>
            <a:xfrm>
              <a:off x="3253782" y="3860267"/>
              <a:ext cx="1405706" cy="442035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800" dirty="0" smtClean="0">
                  <a:solidFill>
                    <a:schemeClr val="bg2"/>
                  </a:solidFill>
                </a:rPr>
                <a:t>BOLSISTAS CONTRATADOS PELAS EMPRESAS</a:t>
              </a:r>
              <a:endParaRPr lang="pt-BR" sz="800" dirty="0">
                <a:solidFill>
                  <a:schemeClr val="bg2"/>
                </a:solidFill>
              </a:endParaRPr>
            </a:p>
          </p:txBody>
        </p:sp>
        <p:sp>
          <p:nvSpPr>
            <p:cNvPr id="66" name="CaixaDeTexto 49"/>
            <p:cNvSpPr txBox="1"/>
            <p:nvPr/>
          </p:nvSpPr>
          <p:spPr>
            <a:xfrm>
              <a:off x="3410354" y="3223341"/>
              <a:ext cx="1072898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4000" dirty="0">
                  <a:solidFill>
                    <a:schemeClr val="bg2"/>
                  </a:solidFill>
                </a:rPr>
                <a:t>46</a:t>
              </a:r>
              <a:r>
                <a:rPr lang="pt-BR" sz="3200" dirty="0">
                  <a:solidFill>
                    <a:schemeClr val="bg2"/>
                  </a:solidFill>
                </a:rPr>
                <a:t>%</a:t>
              </a:r>
              <a:endParaRPr lang="pt-BR" sz="4000" dirty="0">
                <a:solidFill>
                  <a:schemeClr val="bg2"/>
                </a:solidFill>
              </a:endParaRPr>
            </a:p>
          </p:txBody>
        </p:sp>
      </p:grpSp>
      <p:grpSp>
        <p:nvGrpSpPr>
          <p:cNvPr id="16" name="Group 7"/>
          <p:cNvGrpSpPr/>
          <p:nvPr/>
        </p:nvGrpSpPr>
        <p:grpSpPr>
          <a:xfrm>
            <a:off x="5623529" y="2918133"/>
            <a:ext cx="1405706" cy="955850"/>
            <a:chOff x="5269097" y="3223341"/>
            <a:chExt cx="1405706" cy="955850"/>
          </a:xfrm>
        </p:grpSpPr>
        <p:sp>
          <p:nvSpPr>
            <p:cNvPr id="67" name="CaixaDeTexto 59"/>
            <p:cNvSpPr txBox="1"/>
            <p:nvPr/>
          </p:nvSpPr>
          <p:spPr>
            <a:xfrm>
              <a:off x="5269097" y="3860267"/>
              <a:ext cx="1405706" cy="318924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800" dirty="0">
                  <a:solidFill>
                    <a:schemeClr val="bg2"/>
                  </a:solidFill>
                </a:rPr>
                <a:t>INVESTIMENTO</a:t>
              </a:r>
              <a:br>
                <a:rPr lang="pt-BR" sz="800" dirty="0">
                  <a:solidFill>
                    <a:schemeClr val="bg2"/>
                  </a:solidFill>
                </a:rPr>
              </a:br>
              <a:r>
                <a:rPr lang="pt-BR" sz="800" dirty="0">
                  <a:solidFill>
                    <a:schemeClr val="bg2"/>
                  </a:solidFill>
                </a:rPr>
                <a:t>PRIVADO 2016</a:t>
              </a:r>
            </a:p>
          </p:txBody>
        </p:sp>
        <p:sp>
          <p:nvSpPr>
            <p:cNvPr id="69" name="CaixaDeTexto 49"/>
            <p:cNvSpPr txBox="1"/>
            <p:nvPr/>
          </p:nvSpPr>
          <p:spPr>
            <a:xfrm>
              <a:off x="5435501" y="3223341"/>
              <a:ext cx="1072898" cy="688256"/>
            </a:xfrm>
            <a:prstGeom prst="rect">
              <a:avLst/>
            </a:prstGeom>
            <a:noFill/>
          </p:spPr>
          <p:txBody>
            <a:bodyPr wrap="square" lIns="36000" tIns="36000" rIns="36000" bIns="36000" rtlCol="0">
              <a:spAutoFit/>
            </a:bodyPr>
            <a:lstStyle/>
            <a:p>
              <a:pPr algn="ctr"/>
              <a:r>
                <a:rPr lang="pt-BR" sz="4000" dirty="0">
                  <a:solidFill>
                    <a:schemeClr val="bg2"/>
                  </a:solidFill>
                </a:rPr>
                <a:t>5</a:t>
              </a:r>
              <a:r>
                <a:rPr lang="pt-BR" sz="2400" dirty="0">
                  <a:solidFill>
                    <a:schemeClr val="bg2"/>
                  </a:solidFill>
                </a:rPr>
                <a:t>mi</a:t>
              </a:r>
              <a:endParaRPr lang="pt-BR" sz="4000" dirty="0">
                <a:solidFill>
                  <a:schemeClr val="bg2"/>
                </a:solidFill>
              </a:endParaRPr>
            </a:p>
          </p:txBody>
        </p:sp>
      </p:grpSp>
      <p:sp>
        <p:nvSpPr>
          <p:cNvPr id="105" name="CaixaDeTexto 30"/>
          <p:cNvSpPr txBox="1"/>
          <p:nvPr/>
        </p:nvSpPr>
        <p:spPr>
          <a:xfrm>
            <a:off x="2558440" y="4028088"/>
            <a:ext cx="258506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PROJEÇÕES</a:t>
            </a:r>
          </a:p>
        </p:txBody>
      </p:sp>
      <p:sp>
        <p:nvSpPr>
          <p:cNvPr id="106" name="CaixaDeTexto 59"/>
          <p:cNvSpPr txBox="1"/>
          <p:nvPr/>
        </p:nvSpPr>
        <p:spPr>
          <a:xfrm>
            <a:off x="2654755" y="4335047"/>
            <a:ext cx="1405706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2017: 350 BOLSISTAS</a:t>
            </a:r>
          </a:p>
        </p:txBody>
      </p:sp>
      <p:sp>
        <p:nvSpPr>
          <p:cNvPr id="109" name="CaixaDeTexto 59"/>
          <p:cNvSpPr txBox="1"/>
          <p:nvPr/>
        </p:nvSpPr>
        <p:spPr>
          <a:xfrm>
            <a:off x="2654755" y="4538760"/>
            <a:ext cx="1405706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2018: 450 BOLSISTAS</a:t>
            </a:r>
          </a:p>
        </p:txBody>
      </p:sp>
      <p:sp>
        <p:nvSpPr>
          <p:cNvPr id="110" name="CaixaDeTexto 59"/>
          <p:cNvSpPr txBox="1"/>
          <p:nvPr/>
        </p:nvSpPr>
        <p:spPr>
          <a:xfrm>
            <a:off x="2654755" y="4734574"/>
            <a:ext cx="1405706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2019: 600 BOLSISTAS</a:t>
            </a:r>
          </a:p>
        </p:txBody>
      </p:sp>
      <p:sp>
        <p:nvSpPr>
          <p:cNvPr id="111" name="CaixaDeTexto 30"/>
          <p:cNvSpPr txBox="1"/>
          <p:nvPr/>
        </p:nvSpPr>
        <p:spPr>
          <a:xfrm>
            <a:off x="5529863" y="4028088"/>
            <a:ext cx="2585060" cy="28814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+mj-lt"/>
              </a:rPr>
              <a:t>COMO ALAVANCAR</a:t>
            </a:r>
          </a:p>
        </p:txBody>
      </p:sp>
      <p:sp>
        <p:nvSpPr>
          <p:cNvPr id="112" name="CaixaDeTexto 59"/>
          <p:cNvSpPr txBox="1"/>
          <p:nvPr/>
        </p:nvSpPr>
        <p:spPr>
          <a:xfrm>
            <a:off x="5626178" y="4335047"/>
            <a:ext cx="1405706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APOIO PÚBLICO:</a:t>
            </a:r>
          </a:p>
        </p:txBody>
      </p:sp>
      <p:sp>
        <p:nvSpPr>
          <p:cNvPr id="113" name="CaixaDeTexto 59"/>
          <p:cNvSpPr txBox="1"/>
          <p:nvPr/>
        </p:nvSpPr>
        <p:spPr>
          <a:xfrm>
            <a:off x="5626178" y="4538760"/>
            <a:ext cx="1841422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RECURSOS PARA BOLSAS</a:t>
            </a:r>
          </a:p>
        </p:txBody>
      </p:sp>
      <p:sp>
        <p:nvSpPr>
          <p:cNvPr id="114" name="CaixaDeTexto 59"/>
          <p:cNvSpPr txBox="1"/>
          <p:nvPr/>
        </p:nvSpPr>
        <p:spPr>
          <a:xfrm>
            <a:off x="5626177" y="4734574"/>
            <a:ext cx="2689147" cy="19581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pt-BR" sz="800" dirty="0">
                <a:solidFill>
                  <a:schemeClr val="bg2"/>
                </a:solidFill>
              </a:rPr>
              <a:t>USO DE INSTRUMENTOS COMO CARTÃO BNDES</a:t>
            </a:r>
          </a:p>
        </p:txBody>
      </p:sp>
    </p:spTree>
    <p:extLst>
      <p:ext uri="{BB962C8B-B14F-4D97-AF65-F5344CB8AC3E}">
        <p14:creationId xmlns:p14="http://schemas.microsoft.com/office/powerpoint/2010/main" val="5319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NI-Apresentação-Master-Dark">
  <a:themeElements>
    <a:clrScheme name="CNI - MEI - Revisada">
      <a:dk1>
        <a:srgbClr val="171E20"/>
      </a:dk1>
      <a:lt1>
        <a:srgbClr val="F2F7FA"/>
      </a:lt1>
      <a:dk2>
        <a:srgbClr val="32373C"/>
      </a:dk2>
      <a:lt2>
        <a:srgbClr val="F2F7FA"/>
      </a:lt2>
      <a:accent1>
        <a:srgbClr val="48B8E6"/>
      </a:accent1>
      <a:accent2>
        <a:srgbClr val="53DB66"/>
      </a:accent2>
      <a:accent3>
        <a:srgbClr val="E34C7E"/>
      </a:accent3>
      <a:accent4>
        <a:srgbClr val="E8DB46"/>
      </a:accent4>
      <a:accent5>
        <a:srgbClr val="EB9244"/>
      </a:accent5>
      <a:accent6>
        <a:srgbClr val="E65E48"/>
      </a:accent6>
      <a:hlink>
        <a:srgbClr val="4CCEE3"/>
      </a:hlink>
      <a:folHlink>
        <a:srgbClr val="C54CE3"/>
      </a:folHlink>
    </a:clrScheme>
    <a:fontScheme name="Personalizada 4">
      <a:majorFont>
        <a:latin typeface="Acrom Bold"/>
        <a:ea typeface=""/>
        <a:cs typeface=""/>
      </a:majorFont>
      <a:minorFont>
        <a:latin typeface="Acrom Medium"/>
        <a:ea typeface=""/>
        <a:cs typeface="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NI-Apresentação-Master-Dark" id="{871E5970-06E2-4B7E-B4E8-7B8DA6F9DBF1}" vid="{579904C1-8635-4847-9F1B-06C4B441ABAF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CNI-Apresentação-Master-Dark</Template>
  <TotalTime>8248</TotalTime>
  <Words>714</Words>
  <Application>Microsoft Office PowerPoint</Application>
  <PresentationFormat>Apresentação na tela (16:10)</PresentationFormat>
  <Paragraphs>172</Paragraphs>
  <Slides>18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18</vt:i4>
      </vt:variant>
    </vt:vector>
  </HeadingPairs>
  <TitlesOfParts>
    <vt:vector size="26" baseType="lpstr">
      <vt:lpstr>Acrom Bold</vt:lpstr>
      <vt:lpstr>Calibri</vt:lpstr>
      <vt:lpstr>Acrom Medium</vt:lpstr>
      <vt:lpstr>Arial</vt:lpstr>
      <vt:lpstr>Century Gothic</vt:lpstr>
      <vt:lpstr>Arial Narrow</vt:lpstr>
      <vt:lpstr>Acrom Light</vt:lpstr>
      <vt:lpstr>CNI-Apresentação-Master-Dark</vt:lpstr>
      <vt:lpstr>Apresentação do PowerPoint</vt:lpstr>
      <vt:lpstr>QUEM É  A MEI?</vt:lpstr>
      <vt:lpstr>QUEM É  A MEI?</vt:lpstr>
      <vt:lpstr>QUEM É  A MEI?</vt:lpstr>
      <vt:lpstr>A MEI CONTA COM 6 AGENDAS E O PROTAGONISMO DE MAIS DE  150 LÍDERES EMPRESARIAIS</vt:lpstr>
      <vt:lpstr>SEIS AGENDAS PARA FORTALECER  A INDÚSTRIA DO BRASIL</vt:lpstr>
      <vt:lpstr>A MEI É UM MOVIMENTO DE LIDERANÇAS EMPRESARIAIS, ENGAJADAS NO FORTALECIMENTO DA INOVAÇÃO E COMPETITIVIDADE NO BRASIL</vt:lpstr>
      <vt:lpstr>Apresentação do PowerPoint</vt:lpstr>
      <vt:lpstr>INOVA TALENTOS</vt:lpstr>
      <vt:lpstr>IMERSÕES EM ECOSSISTEMAS DE INOVAÇÃO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 Berloffa</dc:creator>
  <cp:lastModifiedBy>Debora Carvalho -8972</cp:lastModifiedBy>
  <cp:revision>308</cp:revision>
  <dcterms:created xsi:type="dcterms:W3CDTF">2016-09-24T13:59:28Z</dcterms:created>
  <dcterms:modified xsi:type="dcterms:W3CDTF">2016-12-07T14:15:58Z</dcterms:modified>
</cp:coreProperties>
</file>