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59" r:id="rId7"/>
    <p:sldId id="265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7579-00AD-4CB3-B970-D8902669C007}" type="datetimeFigureOut">
              <a:rPr lang="pt-BR" smtClean="0"/>
              <a:t>04/12/2019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7988-8C8C-46C7-82E8-14394B01B3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21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7579-00AD-4CB3-B970-D8902669C007}" type="datetimeFigureOut">
              <a:rPr lang="pt-BR" smtClean="0"/>
              <a:t>04/12/2019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7988-8C8C-46C7-82E8-14394B01B3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29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7579-00AD-4CB3-B970-D8902669C007}" type="datetimeFigureOut">
              <a:rPr lang="pt-BR" smtClean="0"/>
              <a:t>04/12/2019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7988-8C8C-46C7-82E8-14394B01B3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88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7579-00AD-4CB3-B970-D8902669C007}" type="datetimeFigureOut">
              <a:rPr lang="pt-BR" smtClean="0"/>
              <a:t>04/12/2019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7988-8C8C-46C7-82E8-14394B01B3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34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7579-00AD-4CB3-B970-D8902669C007}" type="datetimeFigureOut">
              <a:rPr lang="pt-BR" smtClean="0"/>
              <a:t>04/12/2019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7988-8C8C-46C7-82E8-14394B01B3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94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7579-00AD-4CB3-B970-D8902669C007}" type="datetimeFigureOut">
              <a:rPr lang="pt-BR" smtClean="0"/>
              <a:t>04/12/2019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7988-8C8C-46C7-82E8-14394B01B3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09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7579-00AD-4CB3-B970-D8902669C007}" type="datetimeFigureOut">
              <a:rPr lang="pt-BR" smtClean="0"/>
              <a:t>04/12/2019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7988-8C8C-46C7-82E8-14394B01B3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54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7579-00AD-4CB3-B970-D8902669C007}" type="datetimeFigureOut">
              <a:rPr lang="pt-BR" smtClean="0"/>
              <a:t>04/12/2019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7988-8C8C-46C7-82E8-14394B01B3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18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7579-00AD-4CB3-B970-D8902669C007}" type="datetimeFigureOut">
              <a:rPr lang="pt-BR" smtClean="0"/>
              <a:t>04/12/2019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7988-8C8C-46C7-82E8-14394B01B3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97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7579-00AD-4CB3-B970-D8902669C007}" type="datetimeFigureOut">
              <a:rPr lang="pt-BR" smtClean="0"/>
              <a:t>04/12/2019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7988-8C8C-46C7-82E8-14394B01B3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26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7579-00AD-4CB3-B970-D8902669C007}" type="datetimeFigureOut">
              <a:rPr lang="pt-BR" smtClean="0"/>
              <a:t>04/12/2019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7988-8C8C-46C7-82E8-14394B01B3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08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7579-00AD-4CB3-B970-D8902669C007}" type="datetimeFigureOut">
              <a:rPr lang="pt-BR" smtClean="0"/>
              <a:t>04/12/2019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07988-8C8C-46C7-82E8-14394B01B3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50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CRIME  SOCIOAMBIENTAL E OCUPACIONAL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89120"/>
            <a:ext cx="9144000" cy="1658982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SITUAÇÃO DAS COMUNIDADES PESQUEIRAS</a:t>
            </a:r>
          </a:p>
          <a:p>
            <a:r>
              <a:rPr lang="pt-BR" sz="2800" b="1" dirty="0" smtClean="0"/>
              <a:t>PREOCUPAÇÃO COM SUBSISTÊNCIA – SAÚDE – ECOSSITEMA/LUGAR DE VIDA E TRABALHO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01330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Medida Provisória 908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cumpre o papel de garantir o mínimo para as famílias;</a:t>
            </a:r>
          </a:p>
          <a:p>
            <a:r>
              <a:rPr lang="pt-BR" dirty="0" smtClean="0"/>
              <a:t>RGP como prova plena</a:t>
            </a:r>
          </a:p>
          <a:p>
            <a:r>
              <a:rPr lang="pt-BR" dirty="0" smtClean="0"/>
              <a:t>Valor e temporalidade</a:t>
            </a:r>
          </a:p>
          <a:p>
            <a:r>
              <a:rPr lang="pt-BR" dirty="0" smtClean="0"/>
              <a:t>Lista de municípios atingidos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142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 CRIME NAS ÁREAS DE VIDA E TRABALHO</a:t>
            </a:r>
            <a:endParaRPr lang="pt-BR" b="1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4" y="1604026"/>
            <a:ext cx="4922275" cy="4585637"/>
          </a:xfrm>
        </p:spPr>
      </p:pic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49" y="1610949"/>
            <a:ext cx="5462330" cy="4578714"/>
          </a:xfrm>
        </p:spPr>
      </p:pic>
    </p:spTree>
    <p:extLst>
      <p:ext uri="{BB962C8B-B14F-4D97-AF65-F5344CB8AC3E}">
        <p14:creationId xmlns:p14="http://schemas.microsoft.com/office/powerpoint/2010/main" val="345819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 CRIME NAS ÁREAS DE VIDA E TRABALHO</a:t>
            </a:r>
            <a:endParaRPr lang="pt-BR" b="1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596981"/>
            <a:ext cx="5157787" cy="3972364"/>
          </a:xfrm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59" y="1622739"/>
            <a:ext cx="5215944" cy="3825024"/>
          </a:xfrm>
        </p:spPr>
      </p:pic>
    </p:spTree>
    <p:extLst>
      <p:ext uri="{BB962C8B-B14F-4D97-AF65-F5344CB8AC3E}">
        <p14:creationId xmlns:p14="http://schemas.microsoft.com/office/powerpoint/2010/main" val="120261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 CRIME NAS ÁREAS DE VIDA E TRABALHO</a:t>
            </a:r>
            <a:endParaRPr lang="pt-BR" b="1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9" y="1803042"/>
            <a:ext cx="3263503" cy="4386621"/>
          </a:xfrm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52" y="1777285"/>
            <a:ext cx="5181600" cy="4430332"/>
          </a:xfr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28" y="1803042"/>
            <a:ext cx="3369972" cy="43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 CRIME NAS ÁREAS DE VIDA E TRABALHO</a:t>
            </a:r>
            <a:endParaRPr lang="pt-BR" b="1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1" y="1825625"/>
            <a:ext cx="3601060" cy="4034262"/>
          </a:xfrm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37" y="1841679"/>
            <a:ext cx="6178263" cy="3966693"/>
          </a:xfrm>
        </p:spPr>
      </p:pic>
    </p:spTree>
    <p:extLst>
      <p:ext uri="{BB962C8B-B14F-4D97-AF65-F5344CB8AC3E}">
        <p14:creationId xmlns:p14="http://schemas.microsoft.com/office/powerpoint/2010/main" val="425429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SAÚDE DOS TRABALHADORES DA PESCA</a:t>
            </a:r>
            <a:endParaRPr lang="pt-BR" b="1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4" y="2116183"/>
            <a:ext cx="4060780" cy="4060780"/>
          </a:xfrm>
        </p:spPr>
      </p:pic>
      <p:pic>
        <p:nvPicPr>
          <p:cNvPr id="10" name="Espaço Reservado para Conteúdo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69" y="2112135"/>
            <a:ext cx="3393806" cy="4064828"/>
          </a:xfr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775" y="2086376"/>
            <a:ext cx="4001249" cy="410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1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Pernambuco</a:t>
            </a:r>
            <a:endParaRPr lang="pt-BR" b="1" dirty="0"/>
          </a:p>
        </p:txBody>
      </p:sp>
      <p:pic>
        <p:nvPicPr>
          <p:cNvPr id="5" name="Espaço Reservado para Conteúdo 4" descr="E:\CAMPANHA OLEO NE\4430355f-fc11-468e-a1a6-4d950a3acd7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Espaço Reservado para Conteúdo 5" descr="E:\CAMPANHA OLEO NE\f098472b-763b-4f9c-b2d6-3f832f099278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34862"/>
            <a:ext cx="5181600" cy="3863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077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385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A SAÚDE DOS TRABALHADORES DA PESCA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" y="1519706"/>
            <a:ext cx="3069772" cy="5203065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94" y="1538949"/>
            <a:ext cx="4276819" cy="2872556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94" y="4411505"/>
            <a:ext cx="4276819" cy="240778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893" y="1825625"/>
            <a:ext cx="2890141" cy="513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65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RGP</a:t>
            </a:r>
            <a:endParaRPr lang="pt-BR" b="1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E:\CAMPANHA OLEO NE\d6b6e273-c062-4552-8cdc-4af940e6c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1" y="1571222"/>
            <a:ext cx="5970689" cy="484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CAMPANHA OLEO NE\e3833f3d-e1a4-4418-844f-38526e6896b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207" y="1326523"/>
            <a:ext cx="4881986" cy="49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3606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91</Words>
  <Application>Microsoft Office PowerPoint</Application>
  <PresentationFormat>Personalizar</PresentationFormat>
  <Paragraphs>16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CRIME  SOCIOAMBIENTAL E OCUPACIONAL</vt:lpstr>
      <vt:lpstr>O CRIME NAS ÁREAS DE VIDA E TRABALHO</vt:lpstr>
      <vt:lpstr>O CRIME NAS ÁREAS DE VIDA E TRABALHO</vt:lpstr>
      <vt:lpstr>O CRIME NAS ÁREAS DE VIDA E TRABALHO</vt:lpstr>
      <vt:lpstr>O CRIME NAS ÁREAS DE VIDA E TRABALHO</vt:lpstr>
      <vt:lpstr>A SAÚDE DOS TRABALHADORES DA PESCA</vt:lpstr>
      <vt:lpstr>Pernambuco</vt:lpstr>
      <vt:lpstr>A SAÚDE DOS TRABALHADORES DA PESCA </vt:lpstr>
      <vt:lpstr>RGP</vt:lpstr>
      <vt:lpstr>Medida Provisória 908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  SOCIOAMBIENTAL E OCUPACIONAL</dc:title>
  <dc:creator>CPP</dc:creator>
  <cp:lastModifiedBy>CPP NACIONAL 2</cp:lastModifiedBy>
  <cp:revision>16</cp:revision>
  <dcterms:created xsi:type="dcterms:W3CDTF">2019-11-06T17:41:39Z</dcterms:created>
  <dcterms:modified xsi:type="dcterms:W3CDTF">2019-12-05T01:52:31Z</dcterms:modified>
</cp:coreProperties>
</file>