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4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5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6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94" r:id="rId3"/>
    <p:sldId id="259" r:id="rId4"/>
    <p:sldId id="278" r:id="rId5"/>
    <p:sldId id="280" r:id="rId6"/>
    <p:sldId id="283" r:id="rId7"/>
    <p:sldId id="287" r:id="rId8"/>
    <p:sldId id="290" r:id="rId9"/>
    <p:sldId id="289" r:id="rId10"/>
    <p:sldId id="288" r:id="rId11"/>
    <p:sldId id="338" r:id="rId12"/>
    <p:sldId id="322" r:id="rId13"/>
    <p:sldId id="339" r:id="rId14"/>
    <p:sldId id="319" r:id="rId15"/>
    <p:sldId id="323" r:id="rId16"/>
    <p:sldId id="310" r:id="rId17"/>
    <p:sldId id="348" r:id="rId18"/>
    <p:sldId id="300" r:id="rId19"/>
    <p:sldId id="349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295" r:id="rId28"/>
    <p:sldId id="296" r:id="rId29"/>
    <p:sldId id="276" r:id="rId3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0" roundtripDataSignature="AMtx7mjkE+7LyRgie9q8YhQaShNiztZi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60"/>
  </p:normalViewPr>
  <p:slideViewPr>
    <p:cSldViewPr snapToGrid="0">
      <p:cViewPr>
        <p:scale>
          <a:sx n="100" d="100"/>
          <a:sy n="100" d="100"/>
        </p:scale>
        <p:origin x="91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60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64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Evolução</a:t>
            </a:r>
            <a:r>
              <a:rPr lang="pt-BR" baseline="0"/>
              <a:t> do Orçamento</a:t>
            </a:r>
            <a:endParaRPr lang="pt-B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Proposta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Gestão da Rede</c:v>
                </c:pt>
                <c:pt idx="1">
                  <c:v>QSP</c:v>
                </c:pt>
                <c:pt idx="2">
                  <c:v>Fomento</c:v>
                </c:pt>
              </c:strCache>
            </c:strRef>
          </c:cat>
          <c:val>
            <c:numRef>
              <c:f>Planilha1!$B$2:$B$4</c:f>
              <c:numCache>
                <c:formatCode>General</c:formatCode>
                <c:ptCount val="3"/>
                <c:pt idx="0">
                  <c:v>300</c:v>
                </c:pt>
                <c:pt idx="1">
                  <c:v>514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18-4493-A5BE-CA2427971F6F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Gestão da Rede</c:v>
                </c:pt>
                <c:pt idx="1">
                  <c:v>QSP</c:v>
                </c:pt>
                <c:pt idx="2">
                  <c:v>Fomento</c:v>
                </c:pt>
              </c:strCache>
            </c:strRef>
          </c:cat>
          <c:val>
            <c:numRef>
              <c:f>Planilha1!$C$2:$C$4</c:f>
              <c:numCache>
                <c:formatCode>General</c:formatCode>
                <c:ptCount val="3"/>
                <c:pt idx="0">
                  <c:v>120</c:v>
                </c:pt>
                <c:pt idx="1">
                  <c:v>103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18-4493-A5BE-CA2427971F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4777488"/>
        <c:axId val="1262716511"/>
      </c:barChart>
      <c:lineChart>
        <c:grouping val="standard"/>
        <c:varyColors val="0"/>
        <c:ser>
          <c:idx val="2"/>
          <c:order val="2"/>
          <c:tx>
            <c:strRef>
              <c:f>Planilha1!$D$1</c:f>
              <c:strCache>
                <c:ptCount val="1"/>
                <c:pt idx="0">
                  <c:v>2022 (sem contingenciamento)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Gestão da Rede</c:v>
                </c:pt>
                <c:pt idx="1">
                  <c:v>QSP</c:v>
                </c:pt>
                <c:pt idx="2">
                  <c:v>Fomento</c:v>
                </c:pt>
              </c:strCache>
            </c:strRef>
          </c:cat>
          <c:val>
            <c:numRef>
              <c:f>Planilha1!$D$2:$D$4</c:f>
              <c:numCache>
                <c:formatCode>General</c:formatCode>
                <c:ptCount val="3"/>
                <c:pt idx="0">
                  <c:v>26</c:v>
                </c:pt>
                <c:pt idx="1">
                  <c:v>23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D18-4493-A5BE-CA2427971F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34777488"/>
        <c:axId val="1262716511"/>
      </c:lineChart>
      <c:catAx>
        <c:axId val="234777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62716511"/>
        <c:crosses val="autoZero"/>
        <c:auto val="1"/>
        <c:lblAlgn val="ctr"/>
        <c:lblOffset val="100"/>
        <c:noMultiLvlLbl val="0"/>
      </c:catAx>
      <c:valAx>
        <c:axId val="1262716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477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ata18.xml.rels><?xml version="1.0" encoding="UTF-8" standalone="yes"?>
<Relationships xmlns="http://schemas.openxmlformats.org/package/2006/relationships"><Relationship Id="rId2" Type="http://schemas.openxmlformats.org/officeDocument/2006/relationships/hyperlink" Target="https://riquinha.com.br/2019/08/22/semana-nacional-da-aprendizagem-profissional/" TargetMode="External"/><Relationship Id="rId1" Type="http://schemas.openxmlformats.org/officeDocument/2006/relationships/image" Target="../media/image14.jpe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D59B61-030A-475B-956B-E4AA1D61E50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D3A3B39-E33E-47D2-8217-9137EBD5E5DA}">
      <dgm:prSet phldrT="[Texto]"/>
      <dgm:spPr/>
      <dgm:t>
        <a:bodyPr/>
        <a:lstStyle/>
        <a:p>
          <a:r>
            <a:rPr lang="pt-BR"/>
            <a:t>1975</a:t>
          </a:r>
        </a:p>
      </dgm:t>
    </dgm:pt>
    <dgm:pt modelId="{19CEE755-BD83-4EC6-90A4-1D94B7ECE48B}" type="parTrans" cxnId="{1FDE7DE1-EDFF-4404-9449-3D30D8670EF3}">
      <dgm:prSet/>
      <dgm:spPr/>
      <dgm:t>
        <a:bodyPr/>
        <a:lstStyle/>
        <a:p>
          <a:endParaRPr lang="pt-BR"/>
        </a:p>
      </dgm:t>
    </dgm:pt>
    <dgm:pt modelId="{2EBBFE99-3F85-48F3-928B-3F1DC8B3EE9A}" type="sibTrans" cxnId="{1FDE7DE1-EDFF-4404-9449-3D30D8670EF3}">
      <dgm:prSet/>
      <dgm:spPr/>
      <dgm:t>
        <a:bodyPr/>
        <a:lstStyle/>
        <a:p>
          <a:endParaRPr lang="pt-BR"/>
        </a:p>
      </dgm:t>
    </dgm:pt>
    <dgm:pt modelId="{D604F7F7-023B-44EB-ABDE-80FE5B43FBF2}">
      <dgm:prSet phldrT="[Texto]"/>
      <dgm:spPr/>
      <dgm:t>
        <a:bodyPr/>
        <a:lstStyle/>
        <a:p>
          <a:r>
            <a:rPr lang="pt-BR">
              <a:latin typeface="Arial"/>
            </a:rPr>
            <a:t>1988</a:t>
          </a:r>
          <a:endParaRPr lang="pt-BR"/>
        </a:p>
      </dgm:t>
    </dgm:pt>
    <dgm:pt modelId="{F4F372B1-89D9-471D-8F4A-DD84D1C19484}" type="parTrans" cxnId="{E515D523-F0A0-4523-A250-8E89AB42BB4E}">
      <dgm:prSet/>
      <dgm:spPr/>
      <dgm:t>
        <a:bodyPr/>
        <a:lstStyle/>
        <a:p>
          <a:endParaRPr lang="pt-BR"/>
        </a:p>
      </dgm:t>
    </dgm:pt>
    <dgm:pt modelId="{D0AA1FA8-37EE-4149-8333-F04548291887}" type="sibTrans" cxnId="{E515D523-F0A0-4523-A250-8E89AB42BB4E}">
      <dgm:prSet/>
      <dgm:spPr/>
      <dgm:t>
        <a:bodyPr/>
        <a:lstStyle/>
        <a:p>
          <a:endParaRPr lang="pt-BR"/>
        </a:p>
      </dgm:t>
    </dgm:pt>
    <dgm:pt modelId="{E8793F89-9F99-4F65-96F3-09477F883A96}">
      <dgm:prSet phldrT="[Texto]"/>
      <dgm:spPr/>
      <dgm:t>
        <a:bodyPr/>
        <a:lstStyle/>
        <a:p>
          <a:r>
            <a:rPr lang="pt-BR">
              <a:latin typeface="Arial"/>
            </a:rPr>
            <a:t>1990</a:t>
          </a:r>
          <a:endParaRPr lang="pt-BR"/>
        </a:p>
      </dgm:t>
    </dgm:pt>
    <dgm:pt modelId="{EF79A65B-0085-4D5C-9231-F875486F85BA}" type="parTrans" cxnId="{B0D541A2-B41C-4928-9724-DFA65FD18842}">
      <dgm:prSet/>
      <dgm:spPr/>
      <dgm:t>
        <a:bodyPr/>
        <a:lstStyle/>
        <a:p>
          <a:endParaRPr lang="pt-BR"/>
        </a:p>
      </dgm:t>
    </dgm:pt>
    <dgm:pt modelId="{2E036A95-3BEC-4E8E-849F-B0B5B7C3565A}" type="sibTrans" cxnId="{B0D541A2-B41C-4928-9724-DFA65FD18842}">
      <dgm:prSet/>
      <dgm:spPr/>
      <dgm:t>
        <a:bodyPr/>
        <a:lstStyle/>
        <a:p>
          <a:endParaRPr lang="pt-BR"/>
        </a:p>
      </dgm:t>
    </dgm:pt>
    <dgm:pt modelId="{375C5531-0CA5-49EF-A71E-F5DE0F949E80}">
      <dgm:prSet phldrT="[Texto]"/>
      <dgm:spPr/>
      <dgm:t>
        <a:bodyPr/>
        <a:lstStyle/>
        <a:p>
          <a:r>
            <a:rPr lang="pt-BR"/>
            <a:t>2018</a:t>
          </a:r>
        </a:p>
      </dgm:t>
    </dgm:pt>
    <dgm:pt modelId="{98995BBC-5A16-4F9E-98C8-A0AF143DED5E}" type="parTrans" cxnId="{C2D003B8-45A4-491D-9BEC-8A2008A96D19}">
      <dgm:prSet/>
      <dgm:spPr/>
      <dgm:t>
        <a:bodyPr/>
        <a:lstStyle/>
        <a:p>
          <a:endParaRPr lang="pt-BR"/>
        </a:p>
      </dgm:t>
    </dgm:pt>
    <dgm:pt modelId="{9778B7D9-F6AA-4500-97BE-9F22FA7AC6ED}" type="sibTrans" cxnId="{C2D003B8-45A4-491D-9BEC-8A2008A96D19}">
      <dgm:prSet/>
      <dgm:spPr/>
      <dgm:t>
        <a:bodyPr/>
        <a:lstStyle/>
        <a:p>
          <a:endParaRPr lang="pt-BR"/>
        </a:p>
      </dgm:t>
    </dgm:pt>
    <dgm:pt modelId="{FF599C67-9F80-41BB-BD54-45E6AE9DCFD7}" type="pres">
      <dgm:prSet presAssocID="{2FD59B61-030A-475B-956B-E4AA1D61E509}" presName="CompostProcess" presStyleCnt="0">
        <dgm:presLayoutVars>
          <dgm:dir/>
          <dgm:resizeHandles val="exact"/>
        </dgm:presLayoutVars>
      </dgm:prSet>
      <dgm:spPr/>
    </dgm:pt>
    <dgm:pt modelId="{F48ADDD2-A173-46BC-80E6-D3D01BCA9FF8}" type="pres">
      <dgm:prSet presAssocID="{2FD59B61-030A-475B-956B-E4AA1D61E509}" presName="arrow" presStyleLbl="bgShp" presStyleIdx="0" presStyleCnt="1"/>
      <dgm:spPr/>
    </dgm:pt>
    <dgm:pt modelId="{A0DFD6F4-ACB2-48D3-89CD-4B5DA7251CCE}" type="pres">
      <dgm:prSet presAssocID="{2FD59B61-030A-475B-956B-E4AA1D61E509}" presName="linearProcess" presStyleCnt="0"/>
      <dgm:spPr/>
    </dgm:pt>
    <dgm:pt modelId="{4055622A-9D78-4EAD-BA20-CE1CD806B532}" type="pres">
      <dgm:prSet presAssocID="{4D3A3B39-E33E-47D2-8217-9137EBD5E5DA}" presName="textNode" presStyleLbl="node1" presStyleIdx="0" presStyleCnt="4">
        <dgm:presLayoutVars>
          <dgm:bulletEnabled val="1"/>
        </dgm:presLayoutVars>
      </dgm:prSet>
      <dgm:spPr/>
    </dgm:pt>
    <dgm:pt modelId="{DB3F0758-8509-4AF2-8617-806D35527E6D}" type="pres">
      <dgm:prSet presAssocID="{2EBBFE99-3F85-48F3-928B-3F1DC8B3EE9A}" presName="sibTrans" presStyleCnt="0"/>
      <dgm:spPr/>
    </dgm:pt>
    <dgm:pt modelId="{90D933E2-FCA3-45D3-B7C8-20F40F3AD722}" type="pres">
      <dgm:prSet presAssocID="{D604F7F7-023B-44EB-ABDE-80FE5B43FBF2}" presName="textNode" presStyleLbl="node1" presStyleIdx="1" presStyleCnt="4">
        <dgm:presLayoutVars>
          <dgm:bulletEnabled val="1"/>
        </dgm:presLayoutVars>
      </dgm:prSet>
      <dgm:spPr/>
    </dgm:pt>
    <dgm:pt modelId="{42F9F666-E70A-470A-B5AD-4EE9AC6E918C}" type="pres">
      <dgm:prSet presAssocID="{D0AA1FA8-37EE-4149-8333-F04548291887}" presName="sibTrans" presStyleCnt="0"/>
      <dgm:spPr/>
    </dgm:pt>
    <dgm:pt modelId="{83DFFABC-01D7-4C22-B6ED-AEA3E85173D1}" type="pres">
      <dgm:prSet presAssocID="{E8793F89-9F99-4F65-96F3-09477F883A96}" presName="textNode" presStyleLbl="node1" presStyleIdx="2" presStyleCnt="4">
        <dgm:presLayoutVars>
          <dgm:bulletEnabled val="1"/>
        </dgm:presLayoutVars>
      </dgm:prSet>
      <dgm:spPr/>
    </dgm:pt>
    <dgm:pt modelId="{793D3577-5618-4544-A02B-C7DF7E22B2F3}" type="pres">
      <dgm:prSet presAssocID="{2E036A95-3BEC-4E8E-849F-B0B5B7C3565A}" presName="sibTrans" presStyleCnt="0"/>
      <dgm:spPr/>
    </dgm:pt>
    <dgm:pt modelId="{3F1513F7-C625-4799-B71F-33A42974E127}" type="pres">
      <dgm:prSet presAssocID="{375C5531-0CA5-49EF-A71E-F5DE0F949E80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E515D523-F0A0-4523-A250-8E89AB42BB4E}" srcId="{2FD59B61-030A-475B-956B-E4AA1D61E509}" destId="{D604F7F7-023B-44EB-ABDE-80FE5B43FBF2}" srcOrd="1" destOrd="0" parTransId="{F4F372B1-89D9-471D-8F4A-DD84D1C19484}" sibTransId="{D0AA1FA8-37EE-4149-8333-F04548291887}"/>
    <dgm:cxn modelId="{AE3A204E-D659-4015-B552-D0541F868F2C}" type="presOf" srcId="{2FD59B61-030A-475B-956B-E4AA1D61E509}" destId="{FF599C67-9F80-41BB-BD54-45E6AE9DCFD7}" srcOrd="0" destOrd="0" presId="urn:microsoft.com/office/officeart/2005/8/layout/hProcess9"/>
    <dgm:cxn modelId="{B0D541A2-B41C-4928-9724-DFA65FD18842}" srcId="{2FD59B61-030A-475B-956B-E4AA1D61E509}" destId="{E8793F89-9F99-4F65-96F3-09477F883A96}" srcOrd="2" destOrd="0" parTransId="{EF79A65B-0085-4D5C-9231-F875486F85BA}" sibTransId="{2E036A95-3BEC-4E8E-849F-B0B5B7C3565A}"/>
    <dgm:cxn modelId="{8A4602AF-095A-4246-B632-593BDF1297FB}" type="presOf" srcId="{E8793F89-9F99-4F65-96F3-09477F883A96}" destId="{83DFFABC-01D7-4C22-B6ED-AEA3E85173D1}" srcOrd="0" destOrd="0" presId="urn:microsoft.com/office/officeart/2005/8/layout/hProcess9"/>
    <dgm:cxn modelId="{173B36B0-9787-4AE5-B706-FFE25377669D}" type="presOf" srcId="{4D3A3B39-E33E-47D2-8217-9137EBD5E5DA}" destId="{4055622A-9D78-4EAD-BA20-CE1CD806B532}" srcOrd="0" destOrd="0" presId="urn:microsoft.com/office/officeart/2005/8/layout/hProcess9"/>
    <dgm:cxn modelId="{C78459B3-4E46-4370-B899-FE5621200C9D}" type="presOf" srcId="{D604F7F7-023B-44EB-ABDE-80FE5B43FBF2}" destId="{90D933E2-FCA3-45D3-B7C8-20F40F3AD722}" srcOrd="0" destOrd="0" presId="urn:microsoft.com/office/officeart/2005/8/layout/hProcess9"/>
    <dgm:cxn modelId="{1691C4B7-735B-4969-BF53-E8091F657D2C}" type="presOf" srcId="{375C5531-0CA5-49EF-A71E-F5DE0F949E80}" destId="{3F1513F7-C625-4799-B71F-33A42974E127}" srcOrd="0" destOrd="0" presId="urn:microsoft.com/office/officeart/2005/8/layout/hProcess9"/>
    <dgm:cxn modelId="{C2D003B8-45A4-491D-9BEC-8A2008A96D19}" srcId="{2FD59B61-030A-475B-956B-E4AA1D61E509}" destId="{375C5531-0CA5-49EF-A71E-F5DE0F949E80}" srcOrd="3" destOrd="0" parTransId="{98995BBC-5A16-4F9E-98C8-A0AF143DED5E}" sibTransId="{9778B7D9-F6AA-4500-97BE-9F22FA7AC6ED}"/>
    <dgm:cxn modelId="{1FDE7DE1-EDFF-4404-9449-3D30D8670EF3}" srcId="{2FD59B61-030A-475B-956B-E4AA1D61E509}" destId="{4D3A3B39-E33E-47D2-8217-9137EBD5E5DA}" srcOrd="0" destOrd="0" parTransId="{19CEE755-BD83-4EC6-90A4-1D94B7ECE48B}" sibTransId="{2EBBFE99-3F85-48F3-928B-3F1DC8B3EE9A}"/>
    <dgm:cxn modelId="{C2AB9147-7022-457F-A8F2-916C04FDEDD6}" type="presParOf" srcId="{FF599C67-9F80-41BB-BD54-45E6AE9DCFD7}" destId="{F48ADDD2-A173-46BC-80E6-D3D01BCA9FF8}" srcOrd="0" destOrd="0" presId="urn:microsoft.com/office/officeart/2005/8/layout/hProcess9"/>
    <dgm:cxn modelId="{C14BA43C-5B64-4B1F-BB8E-7571AB6636DD}" type="presParOf" srcId="{FF599C67-9F80-41BB-BD54-45E6AE9DCFD7}" destId="{A0DFD6F4-ACB2-48D3-89CD-4B5DA7251CCE}" srcOrd="1" destOrd="0" presId="urn:microsoft.com/office/officeart/2005/8/layout/hProcess9"/>
    <dgm:cxn modelId="{1F899E2D-76B1-43A3-B086-BA9041842CA5}" type="presParOf" srcId="{A0DFD6F4-ACB2-48D3-89CD-4B5DA7251CCE}" destId="{4055622A-9D78-4EAD-BA20-CE1CD806B532}" srcOrd="0" destOrd="0" presId="urn:microsoft.com/office/officeart/2005/8/layout/hProcess9"/>
    <dgm:cxn modelId="{D679290C-FE1D-44D1-8E30-7BC3CDD47665}" type="presParOf" srcId="{A0DFD6F4-ACB2-48D3-89CD-4B5DA7251CCE}" destId="{DB3F0758-8509-4AF2-8617-806D35527E6D}" srcOrd="1" destOrd="0" presId="urn:microsoft.com/office/officeart/2005/8/layout/hProcess9"/>
    <dgm:cxn modelId="{B0E51649-49F1-4D4B-AC4A-866A949B563B}" type="presParOf" srcId="{A0DFD6F4-ACB2-48D3-89CD-4B5DA7251CCE}" destId="{90D933E2-FCA3-45D3-B7C8-20F40F3AD722}" srcOrd="2" destOrd="0" presId="urn:microsoft.com/office/officeart/2005/8/layout/hProcess9"/>
    <dgm:cxn modelId="{5D3845C8-8254-4224-BCF3-68FE06A594BB}" type="presParOf" srcId="{A0DFD6F4-ACB2-48D3-89CD-4B5DA7251CCE}" destId="{42F9F666-E70A-470A-B5AD-4EE9AC6E918C}" srcOrd="3" destOrd="0" presId="urn:microsoft.com/office/officeart/2005/8/layout/hProcess9"/>
    <dgm:cxn modelId="{3A8AC4B1-F8FC-4893-A10D-6DC245B48DC8}" type="presParOf" srcId="{A0DFD6F4-ACB2-48D3-89CD-4B5DA7251CCE}" destId="{83DFFABC-01D7-4C22-B6ED-AEA3E85173D1}" srcOrd="4" destOrd="0" presId="urn:microsoft.com/office/officeart/2005/8/layout/hProcess9"/>
    <dgm:cxn modelId="{5F59A9E7-E209-4DF0-9341-80969DCE3FA3}" type="presParOf" srcId="{A0DFD6F4-ACB2-48D3-89CD-4B5DA7251CCE}" destId="{793D3577-5618-4544-A02B-C7DF7E22B2F3}" srcOrd="5" destOrd="0" presId="urn:microsoft.com/office/officeart/2005/8/layout/hProcess9"/>
    <dgm:cxn modelId="{55792B61-18D2-4696-96E6-019EB974101E}" type="presParOf" srcId="{A0DFD6F4-ACB2-48D3-89CD-4B5DA7251CCE}" destId="{3F1513F7-C625-4799-B71F-33A42974E12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8D072CF-FC8A-41ED-8A80-5542AD9F05C4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FDE7B518-A2B9-424D-8B37-142D89DE80A9}">
      <dgm:prSet phldr="0" custT="1"/>
      <dgm:spPr/>
      <dgm:t>
        <a:bodyPr/>
        <a:lstStyle/>
        <a:p>
          <a:pPr rtl="0"/>
          <a:r>
            <a:rPr lang="pt-BR" sz="1400" b="1" dirty="0">
              <a:solidFill>
                <a:schemeClr val="bg1"/>
              </a:solidFill>
              <a:latin typeface="Calibri"/>
              <a:ea typeface="Calibri"/>
              <a:cs typeface="Calibri"/>
            </a:rPr>
            <a:t>Aulas com metodologia ativa de fixação de conteúdos</a:t>
          </a:r>
          <a:endParaRPr lang="pt-BR" sz="1400" b="1" dirty="0">
            <a:solidFill>
              <a:schemeClr val="bg1"/>
            </a:solidFill>
            <a:latin typeface="Arial"/>
            <a:ea typeface="Calibri"/>
            <a:cs typeface="Arial"/>
          </a:endParaRPr>
        </a:p>
      </dgm:t>
    </dgm:pt>
    <dgm:pt modelId="{A896E491-94EC-4D5A-A5B8-55D9DA0C359B}" type="parTrans" cxnId="{6A1C3D0A-72D5-4918-A2C0-115DD6F49760}">
      <dgm:prSet/>
      <dgm:spPr/>
      <dgm:t>
        <a:bodyPr/>
        <a:lstStyle/>
        <a:p>
          <a:endParaRPr lang="pt-BR"/>
        </a:p>
      </dgm:t>
    </dgm:pt>
    <dgm:pt modelId="{B4CF126C-9E10-4321-A0A9-7DA76BE1DB84}" type="sibTrans" cxnId="{6A1C3D0A-72D5-4918-A2C0-115DD6F49760}">
      <dgm:prSet/>
      <dgm:spPr/>
      <dgm:t>
        <a:bodyPr/>
        <a:lstStyle/>
        <a:p>
          <a:endParaRPr lang="pt-BR"/>
        </a:p>
      </dgm:t>
    </dgm:pt>
    <dgm:pt modelId="{A6F0DEE7-F6D2-4727-A795-ED672D0B39B3}">
      <dgm:prSet phldr="0" custT="1"/>
      <dgm:spPr/>
      <dgm:t>
        <a:bodyPr/>
        <a:lstStyle/>
        <a:p>
          <a:pPr rtl="0"/>
          <a:r>
            <a:rPr lang="pt-BR" sz="1400" b="1">
              <a:solidFill>
                <a:schemeClr val="bg1"/>
              </a:solidFill>
              <a:latin typeface="Calibri"/>
              <a:ea typeface="Calibri"/>
              <a:cs typeface="Calibri"/>
            </a:rPr>
            <a:t>Certificação com selo da Microsoft e Ministério do Trabalho e Emprego</a:t>
          </a:r>
          <a:endParaRPr lang="pt-BR" sz="1400" b="1">
            <a:solidFill>
              <a:schemeClr val="bg1"/>
            </a:solidFill>
            <a:latin typeface="Arial"/>
            <a:ea typeface="Calibri"/>
            <a:cs typeface="Arial"/>
          </a:endParaRPr>
        </a:p>
      </dgm:t>
    </dgm:pt>
    <dgm:pt modelId="{3FFCA361-A8F2-4DC1-A626-F9DDDA397387}" type="parTrans" cxnId="{95AD06BF-7CD3-4F4E-86DE-746031B9A87C}">
      <dgm:prSet/>
      <dgm:spPr/>
      <dgm:t>
        <a:bodyPr/>
        <a:lstStyle/>
        <a:p>
          <a:endParaRPr lang="pt-BR"/>
        </a:p>
      </dgm:t>
    </dgm:pt>
    <dgm:pt modelId="{73C2C0FB-5871-401F-80AB-FA765FB2BA73}" type="sibTrans" cxnId="{95AD06BF-7CD3-4F4E-86DE-746031B9A87C}">
      <dgm:prSet/>
      <dgm:spPr/>
      <dgm:t>
        <a:bodyPr/>
        <a:lstStyle/>
        <a:p>
          <a:endParaRPr lang="pt-BR"/>
        </a:p>
      </dgm:t>
    </dgm:pt>
    <dgm:pt modelId="{48C79945-2D18-4F3E-B6AD-6201F123557C}">
      <dgm:prSet phldr="0"/>
      <dgm:spPr/>
      <dgm:t>
        <a:bodyPr/>
        <a:lstStyle/>
        <a:p>
          <a:pPr rtl="0"/>
          <a:r>
            <a:rPr lang="pt-BR" b="1">
              <a:latin typeface="Calibri"/>
              <a:ea typeface="Calibri"/>
              <a:cs typeface="Calibri"/>
            </a:rPr>
            <a:t>Plataforma EAD acessível, intuitiva e fácil de usar</a:t>
          </a:r>
          <a:endParaRPr lang="pt-BR" b="1">
            <a:latin typeface="Arial"/>
            <a:ea typeface="Calibri"/>
            <a:cs typeface="Arial"/>
          </a:endParaRPr>
        </a:p>
      </dgm:t>
    </dgm:pt>
    <dgm:pt modelId="{4E0401D6-F4DE-497B-A2F1-7631C863B2C7}" type="parTrans" cxnId="{2CD7EB6D-6C9E-4C76-B16D-3DD931FF67B7}">
      <dgm:prSet/>
      <dgm:spPr/>
      <dgm:t>
        <a:bodyPr/>
        <a:lstStyle/>
        <a:p>
          <a:endParaRPr lang="pt-BR"/>
        </a:p>
      </dgm:t>
    </dgm:pt>
    <dgm:pt modelId="{682466C5-386D-4607-889C-800CED360FE9}" type="sibTrans" cxnId="{2CD7EB6D-6C9E-4C76-B16D-3DD931FF67B7}">
      <dgm:prSet/>
      <dgm:spPr/>
      <dgm:t>
        <a:bodyPr/>
        <a:lstStyle/>
        <a:p>
          <a:endParaRPr lang="pt-BR"/>
        </a:p>
      </dgm:t>
    </dgm:pt>
    <dgm:pt modelId="{DB6D485A-F360-4769-806A-86BE1354A6C9}">
      <dgm:prSet phldr="0"/>
      <dgm:spPr/>
      <dgm:t>
        <a:bodyPr/>
        <a:lstStyle/>
        <a:p>
          <a:pPr rtl="0"/>
          <a:r>
            <a:rPr lang="pt-BR" b="1">
              <a:latin typeface="Calibri"/>
              <a:ea typeface="Calibri"/>
              <a:cs typeface="Calibri"/>
            </a:rPr>
            <a:t>Teste de Carreira que avalia os conhecimentos do trabalhador e indica por qual trilha o profissional pode começar sua jornada</a:t>
          </a:r>
          <a:endParaRPr lang="pt-BR" b="1">
            <a:latin typeface="Arial"/>
            <a:ea typeface="Calibri"/>
            <a:cs typeface="Arial"/>
          </a:endParaRPr>
        </a:p>
      </dgm:t>
    </dgm:pt>
    <dgm:pt modelId="{64947EA7-C11B-4EE8-B474-D2466D60EE74}" type="parTrans" cxnId="{1CDCE069-79BE-4C20-BF59-6C9586BA7310}">
      <dgm:prSet/>
      <dgm:spPr/>
      <dgm:t>
        <a:bodyPr/>
        <a:lstStyle/>
        <a:p>
          <a:endParaRPr lang="pt-BR"/>
        </a:p>
      </dgm:t>
    </dgm:pt>
    <dgm:pt modelId="{FE1395C3-3CFB-404A-8CB1-8A9682485908}" type="sibTrans" cxnId="{1CDCE069-79BE-4C20-BF59-6C9586BA7310}">
      <dgm:prSet/>
      <dgm:spPr/>
      <dgm:t>
        <a:bodyPr/>
        <a:lstStyle/>
        <a:p>
          <a:endParaRPr lang="pt-BR"/>
        </a:p>
      </dgm:t>
    </dgm:pt>
    <dgm:pt modelId="{ECFD7851-FF91-4EE0-8AA2-3D96047CF5B1}">
      <dgm:prSet phldr="0"/>
      <dgm:spPr/>
      <dgm:t>
        <a:bodyPr/>
        <a:lstStyle/>
        <a:p>
          <a:pPr rtl="0"/>
          <a:r>
            <a:rPr lang="pt-BR" b="1">
              <a:latin typeface="Calibri"/>
              <a:ea typeface="Calibri"/>
              <a:cs typeface="Calibri"/>
            </a:rPr>
            <a:t>134 cursos transversais em tecnologia divididos em trilhas básicas, intermediárias e avançadas</a:t>
          </a:r>
          <a:endParaRPr lang="pt-BR" b="1">
            <a:latin typeface="Arial"/>
            <a:ea typeface="Calibri"/>
            <a:cs typeface="Arial"/>
          </a:endParaRPr>
        </a:p>
      </dgm:t>
    </dgm:pt>
    <dgm:pt modelId="{A3E71174-F482-4A9C-B08A-1A261A57CD65}" type="parTrans" cxnId="{411FBD37-9270-4687-86FB-53C6B7E7E22A}">
      <dgm:prSet/>
      <dgm:spPr/>
      <dgm:t>
        <a:bodyPr/>
        <a:lstStyle/>
        <a:p>
          <a:endParaRPr lang="pt-BR"/>
        </a:p>
      </dgm:t>
    </dgm:pt>
    <dgm:pt modelId="{1A8E11C8-1A81-45B9-AC21-540ACEA67FD7}" type="sibTrans" cxnId="{411FBD37-9270-4687-86FB-53C6B7E7E22A}">
      <dgm:prSet/>
      <dgm:spPr/>
      <dgm:t>
        <a:bodyPr/>
        <a:lstStyle/>
        <a:p>
          <a:endParaRPr lang="pt-BR"/>
        </a:p>
      </dgm:t>
    </dgm:pt>
    <dgm:pt modelId="{F458E753-2EB7-4664-B924-111248BC812E}">
      <dgm:prSet phldr="0"/>
      <dgm:spPr/>
      <dgm:t>
        <a:bodyPr/>
        <a:lstStyle/>
        <a:p>
          <a:pPr rtl="0"/>
          <a:r>
            <a:rPr lang="pt-BR" b="1">
              <a:latin typeface="Calibri"/>
              <a:ea typeface="Calibri"/>
              <a:cs typeface="Calibri"/>
            </a:rPr>
            <a:t>Capacidade de oferta de até 5,5 milhões de vagas distribuídas a partir da demanda do trabalhador</a:t>
          </a:r>
          <a:endParaRPr lang="pt-BR" b="1">
            <a:latin typeface="Arial"/>
            <a:ea typeface="Calibri"/>
            <a:cs typeface="Arial"/>
          </a:endParaRPr>
        </a:p>
      </dgm:t>
    </dgm:pt>
    <dgm:pt modelId="{76B370A1-3C87-4716-976B-57629F8AF26E}" type="parTrans" cxnId="{9533D3A3-CE65-4103-9CB5-47A3BF5B9CE2}">
      <dgm:prSet/>
      <dgm:spPr/>
      <dgm:t>
        <a:bodyPr/>
        <a:lstStyle/>
        <a:p>
          <a:endParaRPr lang="pt-BR"/>
        </a:p>
      </dgm:t>
    </dgm:pt>
    <dgm:pt modelId="{62E2370C-70BA-4DDE-AD94-32C2F40FF386}" type="sibTrans" cxnId="{9533D3A3-CE65-4103-9CB5-47A3BF5B9CE2}">
      <dgm:prSet/>
      <dgm:spPr/>
      <dgm:t>
        <a:bodyPr/>
        <a:lstStyle/>
        <a:p>
          <a:endParaRPr lang="pt-BR"/>
        </a:p>
      </dgm:t>
    </dgm:pt>
    <dgm:pt modelId="{0B458576-05E2-47C4-9624-B6F093EAD587}">
      <dgm:prSet phldr="0"/>
      <dgm:spPr/>
      <dgm:t>
        <a:bodyPr/>
        <a:lstStyle/>
        <a:p>
          <a:pPr rtl="0"/>
          <a:r>
            <a:rPr lang="pt-BR" b="1">
              <a:latin typeface="Calibri"/>
              <a:ea typeface="Calibri"/>
              <a:cs typeface="Calibri"/>
            </a:rPr>
            <a:t>Pacote Office 365 gratuito para o aluno enquanto estiver cursando alguma Trilha</a:t>
          </a:r>
          <a:endParaRPr lang="pt-BR" b="1">
            <a:latin typeface="Arial"/>
            <a:ea typeface="Calibri"/>
            <a:cs typeface="Arial"/>
          </a:endParaRPr>
        </a:p>
      </dgm:t>
    </dgm:pt>
    <dgm:pt modelId="{7E70764D-603A-4F5E-AD3E-1985765D31D2}" type="parTrans" cxnId="{5C53928A-D537-499F-B991-6ED866FC0425}">
      <dgm:prSet/>
      <dgm:spPr/>
      <dgm:t>
        <a:bodyPr/>
        <a:lstStyle/>
        <a:p>
          <a:endParaRPr lang="pt-BR"/>
        </a:p>
      </dgm:t>
    </dgm:pt>
    <dgm:pt modelId="{57D4D5BD-60E1-453A-A081-0296E59AAD88}" type="sibTrans" cxnId="{5C53928A-D537-499F-B991-6ED866FC0425}">
      <dgm:prSet/>
      <dgm:spPr/>
      <dgm:t>
        <a:bodyPr/>
        <a:lstStyle/>
        <a:p>
          <a:endParaRPr lang="pt-BR"/>
        </a:p>
      </dgm:t>
    </dgm:pt>
    <dgm:pt modelId="{D445379A-7958-4EF7-AE54-D2AA4ADB9D10}">
      <dgm:prSet phldr="0"/>
      <dgm:spPr/>
      <dgm:t>
        <a:bodyPr/>
        <a:lstStyle/>
        <a:p>
          <a:pPr rtl="0"/>
          <a:r>
            <a:rPr lang="pt-BR" b="1">
              <a:latin typeface="Calibri"/>
              <a:ea typeface="Calibri"/>
              <a:cs typeface="Calibri"/>
            </a:rPr>
            <a:t>Tutoria contínua e on-line para auxiliar o trabalhador</a:t>
          </a:r>
          <a:endParaRPr lang="pt-BR" b="1">
            <a:latin typeface="Arial"/>
            <a:ea typeface="Calibri"/>
            <a:cs typeface="Arial"/>
          </a:endParaRPr>
        </a:p>
      </dgm:t>
    </dgm:pt>
    <dgm:pt modelId="{398D5FC7-54BE-49B0-9B56-B28C2B945DDF}" type="parTrans" cxnId="{C82455DB-08C9-4E2B-9853-FE4177B94DF2}">
      <dgm:prSet/>
      <dgm:spPr/>
      <dgm:t>
        <a:bodyPr/>
        <a:lstStyle/>
        <a:p>
          <a:endParaRPr lang="pt-BR"/>
        </a:p>
      </dgm:t>
    </dgm:pt>
    <dgm:pt modelId="{CCA1FB13-B253-4441-8A3D-54D6A08B2489}" type="sibTrans" cxnId="{C82455DB-08C9-4E2B-9853-FE4177B94DF2}">
      <dgm:prSet/>
      <dgm:spPr/>
      <dgm:t>
        <a:bodyPr/>
        <a:lstStyle/>
        <a:p>
          <a:endParaRPr lang="pt-BR"/>
        </a:p>
      </dgm:t>
    </dgm:pt>
    <dgm:pt modelId="{481168DA-F410-4F15-81D0-EF95B6480D6A}" type="pres">
      <dgm:prSet presAssocID="{A8D072CF-FC8A-41ED-8A80-5542AD9F05C4}" presName="diagram" presStyleCnt="0">
        <dgm:presLayoutVars>
          <dgm:dir/>
          <dgm:resizeHandles val="exact"/>
        </dgm:presLayoutVars>
      </dgm:prSet>
      <dgm:spPr/>
    </dgm:pt>
    <dgm:pt modelId="{753373C7-AF2C-48ED-8B25-123C932989AE}" type="pres">
      <dgm:prSet presAssocID="{48C79945-2D18-4F3E-B6AD-6201F123557C}" presName="node" presStyleLbl="node1" presStyleIdx="0" presStyleCnt="8">
        <dgm:presLayoutVars>
          <dgm:bulletEnabled val="1"/>
        </dgm:presLayoutVars>
      </dgm:prSet>
      <dgm:spPr/>
    </dgm:pt>
    <dgm:pt modelId="{BCE37475-62E9-46CB-BE7D-8189B50CB036}" type="pres">
      <dgm:prSet presAssocID="{682466C5-386D-4607-889C-800CED360FE9}" presName="sibTrans" presStyleCnt="0"/>
      <dgm:spPr/>
    </dgm:pt>
    <dgm:pt modelId="{3C5E601B-112B-46AE-B2D0-8364B399E02E}" type="pres">
      <dgm:prSet presAssocID="{DB6D485A-F360-4769-806A-86BE1354A6C9}" presName="node" presStyleLbl="node1" presStyleIdx="1" presStyleCnt="8">
        <dgm:presLayoutVars>
          <dgm:bulletEnabled val="1"/>
        </dgm:presLayoutVars>
      </dgm:prSet>
      <dgm:spPr/>
    </dgm:pt>
    <dgm:pt modelId="{5EF66547-EB45-4CA1-8486-00D188683784}" type="pres">
      <dgm:prSet presAssocID="{FE1395C3-3CFB-404A-8CB1-8A9682485908}" presName="sibTrans" presStyleCnt="0"/>
      <dgm:spPr/>
    </dgm:pt>
    <dgm:pt modelId="{AE38119D-8E87-43F8-9B01-E862320D78D8}" type="pres">
      <dgm:prSet presAssocID="{ECFD7851-FF91-4EE0-8AA2-3D96047CF5B1}" presName="node" presStyleLbl="node1" presStyleIdx="2" presStyleCnt="8">
        <dgm:presLayoutVars>
          <dgm:bulletEnabled val="1"/>
        </dgm:presLayoutVars>
      </dgm:prSet>
      <dgm:spPr/>
    </dgm:pt>
    <dgm:pt modelId="{EF857143-4A60-469D-9B09-DAAFF4DCA5AA}" type="pres">
      <dgm:prSet presAssocID="{1A8E11C8-1A81-45B9-AC21-540ACEA67FD7}" presName="sibTrans" presStyleCnt="0"/>
      <dgm:spPr/>
    </dgm:pt>
    <dgm:pt modelId="{57DD5122-A0FE-48F7-9B17-7335E370B2D0}" type="pres">
      <dgm:prSet presAssocID="{F458E753-2EB7-4664-B924-111248BC812E}" presName="node" presStyleLbl="node1" presStyleIdx="3" presStyleCnt="8">
        <dgm:presLayoutVars>
          <dgm:bulletEnabled val="1"/>
        </dgm:presLayoutVars>
      </dgm:prSet>
      <dgm:spPr/>
    </dgm:pt>
    <dgm:pt modelId="{73084372-20A0-40D0-A8C1-4F570310A66B}" type="pres">
      <dgm:prSet presAssocID="{62E2370C-70BA-4DDE-AD94-32C2F40FF386}" presName="sibTrans" presStyleCnt="0"/>
      <dgm:spPr/>
    </dgm:pt>
    <dgm:pt modelId="{056FE3F7-AE0C-46B8-B299-3FEB76CBA7DC}" type="pres">
      <dgm:prSet presAssocID="{0B458576-05E2-47C4-9624-B6F093EAD587}" presName="node" presStyleLbl="node1" presStyleIdx="4" presStyleCnt="8">
        <dgm:presLayoutVars>
          <dgm:bulletEnabled val="1"/>
        </dgm:presLayoutVars>
      </dgm:prSet>
      <dgm:spPr/>
    </dgm:pt>
    <dgm:pt modelId="{EB2C5349-EE74-4B9F-84C3-0AF868AD1C28}" type="pres">
      <dgm:prSet presAssocID="{57D4D5BD-60E1-453A-A081-0296E59AAD88}" presName="sibTrans" presStyleCnt="0"/>
      <dgm:spPr/>
    </dgm:pt>
    <dgm:pt modelId="{B8CAEF11-E167-43B7-8ADF-314C153918BF}" type="pres">
      <dgm:prSet presAssocID="{D445379A-7958-4EF7-AE54-D2AA4ADB9D10}" presName="node" presStyleLbl="node1" presStyleIdx="5" presStyleCnt="8">
        <dgm:presLayoutVars>
          <dgm:bulletEnabled val="1"/>
        </dgm:presLayoutVars>
      </dgm:prSet>
      <dgm:spPr/>
    </dgm:pt>
    <dgm:pt modelId="{FB79DFAD-DCFF-46DD-A8E3-29DF5174EDBE}" type="pres">
      <dgm:prSet presAssocID="{CCA1FB13-B253-4441-8A3D-54D6A08B2489}" presName="sibTrans" presStyleCnt="0"/>
      <dgm:spPr/>
    </dgm:pt>
    <dgm:pt modelId="{89E260F1-5725-4018-AB91-1B8146BC4014}" type="pres">
      <dgm:prSet presAssocID="{FDE7B518-A2B9-424D-8B37-142D89DE80A9}" presName="node" presStyleLbl="node1" presStyleIdx="6" presStyleCnt="8">
        <dgm:presLayoutVars>
          <dgm:bulletEnabled val="1"/>
        </dgm:presLayoutVars>
      </dgm:prSet>
      <dgm:spPr/>
    </dgm:pt>
    <dgm:pt modelId="{3964ECF6-C395-4892-909E-3A1FF2999EF0}" type="pres">
      <dgm:prSet presAssocID="{B4CF126C-9E10-4321-A0A9-7DA76BE1DB84}" presName="sibTrans" presStyleCnt="0"/>
      <dgm:spPr/>
    </dgm:pt>
    <dgm:pt modelId="{8DE1C00A-AA52-4E59-B300-762260FED8B8}" type="pres">
      <dgm:prSet presAssocID="{A6F0DEE7-F6D2-4727-A795-ED672D0B39B3}" presName="node" presStyleLbl="node1" presStyleIdx="7" presStyleCnt="8">
        <dgm:presLayoutVars>
          <dgm:bulletEnabled val="1"/>
        </dgm:presLayoutVars>
      </dgm:prSet>
      <dgm:spPr/>
    </dgm:pt>
  </dgm:ptLst>
  <dgm:cxnLst>
    <dgm:cxn modelId="{FDE19303-3EA9-4258-94FE-3BA4FEE094FA}" type="presOf" srcId="{D445379A-7958-4EF7-AE54-D2AA4ADB9D10}" destId="{B8CAEF11-E167-43B7-8ADF-314C153918BF}" srcOrd="0" destOrd="0" presId="urn:microsoft.com/office/officeart/2005/8/layout/default"/>
    <dgm:cxn modelId="{6A1C3D0A-72D5-4918-A2C0-115DD6F49760}" srcId="{A8D072CF-FC8A-41ED-8A80-5542AD9F05C4}" destId="{FDE7B518-A2B9-424D-8B37-142D89DE80A9}" srcOrd="6" destOrd="0" parTransId="{A896E491-94EC-4D5A-A5B8-55D9DA0C359B}" sibTransId="{B4CF126C-9E10-4321-A0A9-7DA76BE1DB84}"/>
    <dgm:cxn modelId="{05433B0F-FECC-4A0E-B21A-E1EB28487990}" type="presOf" srcId="{A8D072CF-FC8A-41ED-8A80-5542AD9F05C4}" destId="{481168DA-F410-4F15-81D0-EF95B6480D6A}" srcOrd="0" destOrd="0" presId="urn:microsoft.com/office/officeart/2005/8/layout/default"/>
    <dgm:cxn modelId="{9D2F880F-6B52-44A4-BFA0-998777021139}" type="presOf" srcId="{0B458576-05E2-47C4-9624-B6F093EAD587}" destId="{056FE3F7-AE0C-46B8-B299-3FEB76CBA7DC}" srcOrd="0" destOrd="0" presId="urn:microsoft.com/office/officeart/2005/8/layout/default"/>
    <dgm:cxn modelId="{9927EB1F-1E1E-47C1-9ACD-4720AB72D139}" type="presOf" srcId="{FDE7B518-A2B9-424D-8B37-142D89DE80A9}" destId="{89E260F1-5725-4018-AB91-1B8146BC4014}" srcOrd="0" destOrd="0" presId="urn:microsoft.com/office/officeart/2005/8/layout/default"/>
    <dgm:cxn modelId="{74130F2A-0D8C-42F9-9E36-13F2929B6752}" type="presOf" srcId="{DB6D485A-F360-4769-806A-86BE1354A6C9}" destId="{3C5E601B-112B-46AE-B2D0-8364B399E02E}" srcOrd="0" destOrd="0" presId="urn:microsoft.com/office/officeart/2005/8/layout/default"/>
    <dgm:cxn modelId="{CF0A572B-F411-45DD-B441-42935CA8292C}" type="presOf" srcId="{F458E753-2EB7-4664-B924-111248BC812E}" destId="{57DD5122-A0FE-48F7-9B17-7335E370B2D0}" srcOrd="0" destOrd="0" presId="urn:microsoft.com/office/officeart/2005/8/layout/default"/>
    <dgm:cxn modelId="{411FBD37-9270-4687-86FB-53C6B7E7E22A}" srcId="{A8D072CF-FC8A-41ED-8A80-5542AD9F05C4}" destId="{ECFD7851-FF91-4EE0-8AA2-3D96047CF5B1}" srcOrd="2" destOrd="0" parTransId="{A3E71174-F482-4A9C-B08A-1A261A57CD65}" sibTransId="{1A8E11C8-1A81-45B9-AC21-540ACEA67FD7}"/>
    <dgm:cxn modelId="{8604F863-6E78-4386-B1F4-BBE0FF8887F8}" type="presOf" srcId="{A6F0DEE7-F6D2-4727-A795-ED672D0B39B3}" destId="{8DE1C00A-AA52-4E59-B300-762260FED8B8}" srcOrd="0" destOrd="0" presId="urn:microsoft.com/office/officeart/2005/8/layout/default"/>
    <dgm:cxn modelId="{1CDCE069-79BE-4C20-BF59-6C9586BA7310}" srcId="{A8D072CF-FC8A-41ED-8A80-5542AD9F05C4}" destId="{DB6D485A-F360-4769-806A-86BE1354A6C9}" srcOrd="1" destOrd="0" parTransId="{64947EA7-C11B-4EE8-B474-D2466D60EE74}" sibTransId="{FE1395C3-3CFB-404A-8CB1-8A9682485908}"/>
    <dgm:cxn modelId="{2CD7EB6D-6C9E-4C76-B16D-3DD931FF67B7}" srcId="{A8D072CF-FC8A-41ED-8A80-5542AD9F05C4}" destId="{48C79945-2D18-4F3E-B6AD-6201F123557C}" srcOrd="0" destOrd="0" parTransId="{4E0401D6-F4DE-497B-A2F1-7631C863B2C7}" sibTransId="{682466C5-386D-4607-889C-800CED360FE9}"/>
    <dgm:cxn modelId="{727EA74E-2609-4057-B720-DF22BEF5F0D5}" type="presOf" srcId="{ECFD7851-FF91-4EE0-8AA2-3D96047CF5B1}" destId="{AE38119D-8E87-43F8-9B01-E862320D78D8}" srcOrd="0" destOrd="0" presId="urn:microsoft.com/office/officeart/2005/8/layout/default"/>
    <dgm:cxn modelId="{5C53928A-D537-499F-B991-6ED866FC0425}" srcId="{A8D072CF-FC8A-41ED-8A80-5542AD9F05C4}" destId="{0B458576-05E2-47C4-9624-B6F093EAD587}" srcOrd="4" destOrd="0" parTransId="{7E70764D-603A-4F5E-AD3E-1985765D31D2}" sibTransId="{57D4D5BD-60E1-453A-A081-0296E59AAD88}"/>
    <dgm:cxn modelId="{DBB66494-8C85-4314-9DC2-DD6D31BD8EAA}" type="presOf" srcId="{48C79945-2D18-4F3E-B6AD-6201F123557C}" destId="{753373C7-AF2C-48ED-8B25-123C932989AE}" srcOrd="0" destOrd="0" presId="urn:microsoft.com/office/officeart/2005/8/layout/default"/>
    <dgm:cxn modelId="{9533D3A3-CE65-4103-9CB5-47A3BF5B9CE2}" srcId="{A8D072CF-FC8A-41ED-8A80-5542AD9F05C4}" destId="{F458E753-2EB7-4664-B924-111248BC812E}" srcOrd="3" destOrd="0" parTransId="{76B370A1-3C87-4716-976B-57629F8AF26E}" sibTransId="{62E2370C-70BA-4DDE-AD94-32C2F40FF386}"/>
    <dgm:cxn modelId="{95AD06BF-7CD3-4F4E-86DE-746031B9A87C}" srcId="{A8D072CF-FC8A-41ED-8A80-5542AD9F05C4}" destId="{A6F0DEE7-F6D2-4727-A795-ED672D0B39B3}" srcOrd="7" destOrd="0" parTransId="{3FFCA361-A8F2-4DC1-A626-F9DDDA397387}" sibTransId="{73C2C0FB-5871-401F-80AB-FA765FB2BA73}"/>
    <dgm:cxn modelId="{C82455DB-08C9-4E2B-9853-FE4177B94DF2}" srcId="{A8D072CF-FC8A-41ED-8A80-5542AD9F05C4}" destId="{D445379A-7958-4EF7-AE54-D2AA4ADB9D10}" srcOrd="5" destOrd="0" parTransId="{398D5FC7-54BE-49B0-9B56-B28C2B945DDF}" sibTransId="{CCA1FB13-B253-4441-8A3D-54D6A08B2489}"/>
    <dgm:cxn modelId="{3D5F1FA5-B171-400B-A159-889B3BE797F3}" type="presParOf" srcId="{481168DA-F410-4F15-81D0-EF95B6480D6A}" destId="{753373C7-AF2C-48ED-8B25-123C932989AE}" srcOrd="0" destOrd="0" presId="urn:microsoft.com/office/officeart/2005/8/layout/default"/>
    <dgm:cxn modelId="{12C98051-EFFE-4833-9703-912120F44165}" type="presParOf" srcId="{481168DA-F410-4F15-81D0-EF95B6480D6A}" destId="{BCE37475-62E9-46CB-BE7D-8189B50CB036}" srcOrd="1" destOrd="0" presId="urn:microsoft.com/office/officeart/2005/8/layout/default"/>
    <dgm:cxn modelId="{8502C36A-A3AC-4C7B-9ADF-113BB382AC61}" type="presParOf" srcId="{481168DA-F410-4F15-81D0-EF95B6480D6A}" destId="{3C5E601B-112B-46AE-B2D0-8364B399E02E}" srcOrd="2" destOrd="0" presId="urn:microsoft.com/office/officeart/2005/8/layout/default"/>
    <dgm:cxn modelId="{258A8DF4-E763-48F7-9343-81DD78A4BAA2}" type="presParOf" srcId="{481168DA-F410-4F15-81D0-EF95B6480D6A}" destId="{5EF66547-EB45-4CA1-8486-00D188683784}" srcOrd="3" destOrd="0" presId="urn:microsoft.com/office/officeart/2005/8/layout/default"/>
    <dgm:cxn modelId="{2B028397-E26C-45C7-836E-58AF33507FC2}" type="presParOf" srcId="{481168DA-F410-4F15-81D0-EF95B6480D6A}" destId="{AE38119D-8E87-43F8-9B01-E862320D78D8}" srcOrd="4" destOrd="0" presId="urn:microsoft.com/office/officeart/2005/8/layout/default"/>
    <dgm:cxn modelId="{F51F53F6-D6A7-4002-9EB6-3EFD819843A7}" type="presParOf" srcId="{481168DA-F410-4F15-81D0-EF95B6480D6A}" destId="{EF857143-4A60-469D-9B09-DAAFF4DCA5AA}" srcOrd="5" destOrd="0" presId="urn:microsoft.com/office/officeart/2005/8/layout/default"/>
    <dgm:cxn modelId="{EFADA6DC-9F6C-4C71-A0E9-89AA297D9AF4}" type="presParOf" srcId="{481168DA-F410-4F15-81D0-EF95B6480D6A}" destId="{57DD5122-A0FE-48F7-9B17-7335E370B2D0}" srcOrd="6" destOrd="0" presId="urn:microsoft.com/office/officeart/2005/8/layout/default"/>
    <dgm:cxn modelId="{7F4628F7-ED3E-414E-95DF-8170D096C921}" type="presParOf" srcId="{481168DA-F410-4F15-81D0-EF95B6480D6A}" destId="{73084372-20A0-40D0-A8C1-4F570310A66B}" srcOrd="7" destOrd="0" presId="urn:microsoft.com/office/officeart/2005/8/layout/default"/>
    <dgm:cxn modelId="{7DBA3632-BAB3-433D-81B3-6F118768B2C5}" type="presParOf" srcId="{481168DA-F410-4F15-81D0-EF95B6480D6A}" destId="{056FE3F7-AE0C-46B8-B299-3FEB76CBA7DC}" srcOrd="8" destOrd="0" presId="urn:microsoft.com/office/officeart/2005/8/layout/default"/>
    <dgm:cxn modelId="{046FA13D-38C9-4487-B78B-83179BCD6D99}" type="presParOf" srcId="{481168DA-F410-4F15-81D0-EF95B6480D6A}" destId="{EB2C5349-EE74-4B9F-84C3-0AF868AD1C28}" srcOrd="9" destOrd="0" presId="urn:microsoft.com/office/officeart/2005/8/layout/default"/>
    <dgm:cxn modelId="{D3889080-0B9A-4D5B-8C8B-D8A1BDF78589}" type="presParOf" srcId="{481168DA-F410-4F15-81D0-EF95B6480D6A}" destId="{B8CAEF11-E167-43B7-8ADF-314C153918BF}" srcOrd="10" destOrd="0" presId="urn:microsoft.com/office/officeart/2005/8/layout/default"/>
    <dgm:cxn modelId="{FE0651A3-0349-479E-89C2-ED69688906F0}" type="presParOf" srcId="{481168DA-F410-4F15-81D0-EF95B6480D6A}" destId="{FB79DFAD-DCFF-46DD-A8E3-29DF5174EDBE}" srcOrd="11" destOrd="0" presId="urn:microsoft.com/office/officeart/2005/8/layout/default"/>
    <dgm:cxn modelId="{E79C2D94-9ED3-40E2-8A49-A6A8BA1C12D2}" type="presParOf" srcId="{481168DA-F410-4F15-81D0-EF95B6480D6A}" destId="{89E260F1-5725-4018-AB91-1B8146BC4014}" srcOrd="12" destOrd="0" presId="urn:microsoft.com/office/officeart/2005/8/layout/default"/>
    <dgm:cxn modelId="{FE9D19CA-E436-4ED7-886E-2D40AB9CDCB6}" type="presParOf" srcId="{481168DA-F410-4F15-81D0-EF95B6480D6A}" destId="{3964ECF6-C395-4892-909E-3A1FF2999EF0}" srcOrd="13" destOrd="0" presId="urn:microsoft.com/office/officeart/2005/8/layout/default"/>
    <dgm:cxn modelId="{8D92B633-794F-43E3-89A6-C965A9617ABE}" type="presParOf" srcId="{481168DA-F410-4F15-81D0-EF95B6480D6A}" destId="{8DE1C00A-AA52-4E59-B300-762260FED8B8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93170D5-9730-4C20-8EE5-6B298BCF1EE6}" type="doc">
      <dgm:prSet loTypeId="urn:microsoft.com/office/officeart/2005/8/layout/process3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06825C88-D3E1-443B-B964-776E71B903B4}" type="pres">
      <dgm:prSet presAssocID="{193170D5-9730-4C20-8EE5-6B298BCF1EE6}" presName="linearFlow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7CF05964-DCD9-43D3-B9C9-6B403A917F82}" type="presOf" srcId="{193170D5-9730-4C20-8EE5-6B298BCF1EE6}" destId="{06825C88-D3E1-443B-B964-776E71B903B4}" srcOrd="0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93170D5-9730-4C20-8EE5-6B298BCF1EE6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FB0BF8E5-19C7-4CB3-A67B-2B0EA214B187}">
      <dgm:prSet phldrT="[Texto]"/>
      <dgm:spPr/>
      <dgm:t>
        <a:bodyPr/>
        <a:lstStyle/>
        <a:p>
          <a:endParaRPr lang="pt-BR"/>
        </a:p>
      </dgm:t>
    </dgm:pt>
    <dgm:pt modelId="{609858AB-2759-4A3B-A82D-8070F59449E2}" type="parTrans" cxnId="{B2D1693F-BB5C-4150-B679-B3CFB9FEAF11}">
      <dgm:prSet/>
      <dgm:spPr/>
      <dgm:t>
        <a:bodyPr/>
        <a:lstStyle/>
        <a:p>
          <a:endParaRPr lang="pt-BR"/>
        </a:p>
      </dgm:t>
    </dgm:pt>
    <dgm:pt modelId="{5FB797C2-DFF2-4FAA-AB7E-2DC9A2006651}" type="sibTrans" cxnId="{B2D1693F-BB5C-4150-B679-B3CFB9FEAF11}">
      <dgm:prSet/>
      <dgm:spPr/>
      <dgm:t>
        <a:bodyPr/>
        <a:lstStyle/>
        <a:p>
          <a:endParaRPr lang="pt-BR"/>
        </a:p>
      </dgm:t>
    </dgm:pt>
    <dgm:pt modelId="{FF56D417-8064-4BDB-9DB2-BDCE19D55C44}">
      <dgm:prSet phldrT="[Texto]"/>
      <dgm:spPr/>
      <dgm:t>
        <a:bodyPr/>
        <a:lstStyle/>
        <a:p>
          <a:pPr rtl="0"/>
          <a:r>
            <a:rPr lang="pt-BR"/>
            <a:t>Parcerias com instituições privadas</a:t>
          </a:r>
          <a:r>
            <a:rPr lang="pt-BR">
              <a:latin typeface="Arial"/>
            </a:rPr>
            <a:t> </a:t>
          </a:r>
          <a:endParaRPr lang="pt-BR"/>
        </a:p>
      </dgm:t>
    </dgm:pt>
    <dgm:pt modelId="{403D3D67-CB9E-484E-9E16-6AD42152B95B}" type="parTrans" cxnId="{F13F5AFD-881F-43FB-A8D5-115F33959CFC}">
      <dgm:prSet/>
      <dgm:spPr/>
      <dgm:t>
        <a:bodyPr/>
        <a:lstStyle/>
        <a:p>
          <a:endParaRPr lang="pt-BR"/>
        </a:p>
      </dgm:t>
    </dgm:pt>
    <dgm:pt modelId="{2B54F9A1-9C09-4B01-A213-BED9CA72B83E}" type="sibTrans" cxnId="{F13F5AFD-881F-43FB-A8D5-115F33959CFC}">
      <dgm:prSet/>
      <dgm:spPr/>
      <dgm:t>
        <a:bodyPr/>
        <a:lstStyle/>
        <a:p>
          <a:endParaRPr lang="pt-BR"/>
        </a:p>
      </dgm:t>
    </dgm:pt>
    <dgm:pt modelId="{B011DC66-BEF4-4531-8C55-470129579ACC}">
      <dgm:prSet phldrT="[Texto]"/>
      <dgm:spPr/>
      <dgm:t>
        <a:bodyPr/>
        <a:lstStyle/>
        <a:p>
          <a:pPr rtl="0"/>
          <a:r>
            <a:rPr lang="pt-BR" dirty="0"/>
            <a:t>Parcerias com Universidades Federais e Institutos de Ensino Técnico e Tecnológico</a:t>
          </a:r>
          <a:r>
            <a:rPr lang="pt-BR" dirty="0">
              <a:latin typeface="Arial"/>
            </a:rPr>
            <a:t> </a:t>
          </a:r>
        </a:p>
      </dgm:t>
    </dgm:pt>
    <dgm:pt modelId="{3265C5E8-7BCD-48BF-8941-D7E53AF60446}" type="sibTrans" cxnId="{39FB5F52-19DE-483C-B534-FABABA2B5243}">
      <dgm:prSet/>
      <dgm:spPr/>
      <dgm:t>
        <a:bodyPr/>
        <a:lstStyle/>
        <a:p>
          <a:endParaRPr lang="pt-BR"/>
        </a:p>
      </dgm:t>
    </dgm:pt>
    <dgm:pt modelId="{8A94C0CB-2140-4137-B3C0-8A96F8BD1E42}" type="parTrans" cxnId="{39FB5F52-19DE-483C-B534-FABABA2B5243}">
      <dgm:prSet/>
      <dgm:spPr/>
      <dgm:t>
        <a:bodyPr/>
        <a:lstStyle/>
        <a:p>
          <a:endParaRPr lang="pt-BR"/>
        </a:p>
      </dgm:t>
    </dgm:pt>
    <dgm:pt modelId="{526871A1-ACD0-4C5C-B42F-3BD02AA52B28}">
      <dgm:prSet phldrT="[Texto]"/>
      <dgm:spPr/>
      <dgm:t>
        <a:bodyPr/>
        <a:lstStyle/>
        <a:p>
          <a:endParaRPr lang="pt-BR"/>
        </a:p>
      </dgm:t>
    </dgm:pt>
    <dgm:pt modelId="{5D6FCA1F-63C7-45E0-9EAB-41C9FACEB5AB}" type="sibTrans" cxnId="{53083423-5B8D-4777-B658-8AEA7228E890}">
      <dgm:prSet/>
      <dgm:spPr/>
      <dgm:t>
        <a:bodyPr/>
        <a:lstStyle/>
        <a:p>
          <a:endParaRPr lang="pt-BR"/>
        </a:p>
      </dgm:t>
    </dgm:pt>
    <dgm:pt modelId="{42BDFDB1-A849-4036-99F5-36A63A401B04}" type="parTrans" cxnId="{53083423-5B8D-4777-B658-8AEA7228E890}">
      <dgm:prSet/>
      <dgm:spPr/>
      <dgm:t>
        <a:bodyPr/>
        <a:lstStyle/>
        <a:p>
          <a:endParaRPr lang="pt-BR"/>
        </a:p>
      </dgm:t>
    </dgm:pt>
    <dgm:pt modelId="{16405397-FABA-4D5F-8AC7-2170AAFA98C6}" type="pres">
      <dgm:prSet presAssocID="{193170D5-9730-4C20-8EE5-6B298BCF1EE6}" presName="diagram" presStyleCnt="0">
        <dgm:presLayoutVars>
          <dgm:dir/>
          <dgm:resizeHandles val="exact"/>
        </dgm:presLayoutVars>
      </dgm:prSet>
      <dgm:spPr/>
    </dgm:pt>
    <dgm:pt modelId="{BCBA4EF2-52E9-48DE-B86B-8933BEF48A21}" type="pres">
      <dgm:prSet presAssocID="{526871A1-ACD0-4C5C-B42F-3BD02AA52B28}" presName="node" presStyleLbl="node1" presStyleIdx="0" presStyleCnt="2">
        <dgm:presLayoutVars>
          <dgm:bulletEnabled val="1"/>
        </dgm:presLayoutVars>
      </dgm:prSet>
      <dgm:spPr/>
    </dgm:pt>
    <dgm:pt modelId="{676574A4-AC2A-45AB-B0D2-32340858580F}" type="pres">
      <dgm:prSet presAssocID="{5D6FCA1F-63C7-45E0-9EAB-41C9FACEB5AB}" presName="sibTrans" presStyleCnt="0"/>
      <dgm:spPr/>
    </dgm:pt>
    <dgm:pt modelId="{ED1E36B0-7516-4A85-8B09-21F1CC04F6B4}" type="pres">
      <dgm:prSet presAssocID="{FB0BF8E5-19C7-4CB3-A67B-2B0EA214B187}" presName="node" presStyleLbl="node1" presStyleIdx="1" presStyleCnt="2">
        <dgm:presLayoutVars>
          <dgm:bulletEnabled val="1"/>
        </dgm:presLayoutVars>
      </dgm:prSet>
      <dgm:spPr/>
    </dgm:pt>
  </dgm:ptLst>
  <dgm:cxnLst>
    <dgm:cxn modelId="{53083423-5B8D-4777-B658-8AEA7228E890}" srcId="{193170D5-9730-4C20-8EE5-6B298BCF1EE6}" destId="{526871A1-ACD0-4C5C-B42F-3BD02AA52B28}" srcOrd="0" destOrd="0" parTransId="{42BDFDB1-A849-4036-99F5-36A63A401B04}" sibTransId="{5D6FCA1F-63C7-45E0-9EAB-41C9FACEB5AB}"/>
    <dgm:cxn modelId="{B78FF932-FDAB-41A2-8020-B685687BE47D}" type="presOf" srcId="{FB0BF8E5-19C7-4CB3-A67B-2B0EA214B187}" destId="{ED1E36B0-7516-4A85-8B09-21F1CC04F6B4}" srcOrd="0" destOrd="0" presId="urn:microsoft.com/office/officeart/2005/8/layout/default"/>
    <dgm:cxn modelId="{B2D1693F-BB5C-4150-B679-B3CFB9FEAF11}" srcId="{193170D5-9730-4C20-8EE5-6B298BCF1EE6}" destId="{FB0BF8E5-19C7-4CB3-A67B-2B0EA214B187}" srcOrd="1" destOrd="0" parTransId="{609858AB-2759-4A3B-A82D-8070F59449E2}" sibTransId="{5FB797C2-DFF2-4FAA-AB7E-2DC9A2006651}"/>
    <dgm:cxn modelId="{39FB5F52-19DE-483C-B534-FABABA2B5243}" srcId="{526871A1-ACD0-4C5C-B42F-3BD02AA52B28}" destId="{B011DC66-BEF4-4531-8C55-470129579ACC}" srcOrd="0" destOrd="0" parTransId="{8A94C0CB-2140-4137-B3C0-8A96F8BD1E42}" sibTransId="{3265C5E8-7BCD-48BF-8941-D7E53AF60446}"/>
    <dgm:cxn modelId="{3E4E9272-CCEA-49CC-8521-D535C7765766}" type="presOf" srcId="{B011DC66-BEF4-4531-8C55-470129579ACC}" destId="{BCBA4EF2-52E9-48DE-B86B-8933BEF48A21}" srcOrd="0" destOrd="1" presId="urn:microsoft.com/office/officeart/2005/8/layout/default"/>
    <dgm:cxn modelId="{71D7ECCC-7AD1-4014-97AB-C46B7039F61D}" type="presOf" srcId="{193170D5-9730-4C20-8EE5-6B298BCF1EE6}" destId="{16405397-FABA-4D5F-8AC7-2170AAFA98C6}" srcOrd="0" destOrd="0" presId="urn:microsoft.com/office/officeart/2005/8/layout/default"/>
    <dgm:cxn modelId="{D231AFCF-CF04-449E-8ACB-63201EC52493}" type="presOf" srcId="{FF56D417-8064-4BDB-9DB2-BDCE19D55C44}" destId="{ED1E36B0-7516-4A85-8B09-21F1CC04F6B4}" srcOrd="0" destOrd="1" presId="urn:microsoft.com/office/officeart/2005/8/layout/default"/>
    <dgm:cxn modelId="{DBFB28DF-73F8-42A4-AA31-495ECF949293}" type="presOf" srcId="{526871A1-ACD0-4C5C-B42F-3BD02AA52B28}" destId="{BCBA4EF2-52E9-48DE-B86B-8933BEF48A21}" srcOrd="0" destOrd="0" presId="urn:microsoft.com/office/officeart/2005/8/layout/default"/>
    <dgm:cxn modelId="{F13F5AFD-881F-43FB-A8D5-115F33959CFC}" srcId="{FB0BF8E5-19C7-4CB3-A67B-2B0EA214B187}" destId="{FF56D417-8064-4BDB-9DB2-BDCE19D55C44}" srcOrd="0" destOrd="0" parTransId="{403D3D67-CB9E-484E-9E16-6AD42152B95B}" sibTransId="{2B54F9A1-9C09-4B01-A213-BED9CA72B83E}"/>
    <dgm:cxn modelId="{6280CCEB-7F41-4990-8BCB-8673D1C6E9F1}" type="presParOf" srcId="{16405397-FABA-4D5F-8AC7-2170AAFA98C6}" destId="{BCBA4EF2-52E9-48DE-B86B-8933BEF48A21}" srcOrd="0" destOrd="0" presId="urn:microsoft.com/office/officeart/2005/8/layout/default"/>
    <dgm:cxn modelId="{82AC6D23-CA5B-420C-8BB6-3EC39536F629}" type="presParOf" srcId="{16405397-FABA-4D5F-8AC7-2170AAFA98C6}" destId="{676574A4-AC2A-45AB-B0D2-32340858580F}" srcOrd="1" destOrd="0" presId="urn:microsoft.com/office/officeart/2005/8/layout/default"/>
    <dgm:cxn modelId="{1C18D41D-1C3E-4B44-90E2-B269CE37933A}" type="presParOf" srcId="{16405397-FABA-4D5F-8AC7-2170AAFA98C6}" destId="{ED1E36B0-7516-4A85-8B09-21F1CC04F6B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E469119-4802-4129-ADA2-64DC34F135E2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2785EC-DD0A-478F-8C3A-3E32575FB75B}">
      <dgm:prSet/>
      <dgm:spPr/>
      <dgm:t>
        <a:bodyPr/>
        <a:lstStyle/>
        <a:p>
          <a:r>
            <a:rPr lang="pt-BR" dirty="0"/>
            <a:t>Implicações Legais, Benefícios Empresariais, Impacto nos Jovens e no Poder Público Local</a:t>
          </a:r>
          <a:endParaRPr lang="en-US" dirty="0"/>
        </a:p>
      </dgm:t>
    </dgm:pt>
    <dgm:pt modelId="{51BB20F1-4EF0-452B-99C9-DCDB3A8C49A1}" type="parTrans" cxnId="{2470F8D2-104B-41D9-8C1A-2AA1A7997AFD}">
      <dgm:prSet/>
      <dgm:spPr/>
      <dgm:t>
        <a:bodyPr/>
        <a:lstStyle/>
        <a:p>
          <a:endParaRPr lang="en-US"/>
        </a:p>
      </dgm:t>
    </dgm:pt>
    <dgm:pt modelId="{E66AF4BE-FC27-4688-B3ED-4914EB90762A}" type="sibTrans" cxnId="{2470F8D2-104B-41D9-8C1A-2AA1A7997AFD}">
      <dgm:prSet/>
      <dgm:spPr/>
      <dgm:t>
        <a:bodyPr/>
        <a:lstStyle/>
        <a:p>
          <a:endParaRPr lang="en-US"/>
        </a:p>
      </dgm:t>
    </dgm:pt>
    <dgm:pt modelId="{B48A1573-5A38-4382-9BB6-9AA8D248F718}" type="pres">
      <dgm:prSet presAssocID="{DE469119-4802-4129-ADA2-64DC34F135E2}" presName="Name0" presStyleCnt="0">
        <dgm:presLayoutVars>
          <dgm:dir/>
          <dgm:animLvl val="lvl"/>
          <dgm:resizeHandles val="exact"/>
        </dgm:presLayoutVars>
      </dgm:prSet>
      <dgm:spPr/>
    </dgm:pt>
    <dgm:pt modelId="{97A49810-FE5B-4197-AAD6-71BA28694EAF}" type="pres">
      <dgm:prSet presAssocID="{902785EC-DD0A-478F-8C3A-3E32575FB75B}" presName="boxAndChildren" presStyleCnt="0"/>
      <dgm:spPr/>
    </dgm:pt>
    <dgm:pt modelId="{AB42DDE7-6763-4259-963E-93E42EFAB8DD}" type="pres">
      <dgm:prSet presAssocID="{902785EC-DD0A-478F-8C3A-3E32575FB75B}" presName="parentTextBox" presStyleLbl="node1" presStyleIdx="0" presStyleCnt="1"/>
      <dgm:spPr/>
    </dgm:pt>
  </dgm:ptLst>
  <dgm:cxnLst>
    <dgm:cxn modelId="{E3419968-10FA-49DC-A098-0A6786CBAA2A}" type="presOf" srcId="{DE469119-4802-4129-ADA2-64DC34F135E2}" destId="{B48A1573-5A38-4382-9BB6-9AA8D248F718}" srcOrd="0" destOrd="0" presId="urn:microsoft.com/office/officeart/2005/8/layout/process4"/>
    <dgm:cxn modelId="{B502074E-AC8F-42E8-8AAF-0BAEF84B1CCE}" type="presOf" srcId="{902785EC-DD0A-478F-8C3A-3E32575FB75B}" destId="{AB42DDE7-6763-4259-963E-93E42EFAB8DD}" srcOrd="0" destOrd="0" presId="urn:microsoft.com/office/officeart/2005/8/layout/process4"/>
    <dgm:cxn modelId="{2470F8D2-104B-41D9-8C1A-2AA1A7997AFD}" srcId="{DE469119-4802-4129-ADA2-64DC34F135E2}" destId="{902785EC-DD0A-478F-8C3A-3E32575FB75B}" srcOrd="0" destOrd="0" parTransId="{51BB20F1-4EF0-452B-99C9-DCDB3A8C49A1}" sibTransId="{E66AF4BE-FC27-4688-B3ED-4914EB90762A}"/>
    <dgm:cxn modelId="{8AF2C16B-A556-463B-841B-2D48ED1C81E8}" type="presParOf" srcId="{B48A1573-5A38-4382-9BB6-9AA8D248F718}" destId="{97A49810-FE5B-4197-AAD6-71BA28694EAF}" srcOrd="0" destOrd="0" presId="urn:microsoft.com/office/officeart/2005/8/layout/process4"/>
    <dgm:cxn modelId="{23E33AAB-5040-4BCE-95CF-9C0C2B6E6AD7}" type="presParOf" srcId="{97A49810-FE5B-4197-AAD6-71BA28694EAF}" destId="{AB42DDE7-6763-4259-963E-93E42EFAB8D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35D0817-5B35-45C9-9ED3-7F785A94D479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DD8F5039-181D-4547-8010-4F9BD20DFE9D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pt-BR" sz="2800" b="1" dirty="0">
              <a:solidFill>
                <a:schemeClr val="tx1"/>
              </a:solidFill>
            </a:rPr>
            <a:t>Aprendizagem Profissional</a:t>
          </a:r>
        </a:p>
      </dgm:t>
    </dgm:pt>
    <dgm:pt modelId="{64FF470F-4135-4D30-AC4F-63180DE1D875}" type="parTrans" cxnId="{80EE9E21-2A23-42AE-9DFF-A74C6F0D96FC}">
      <dgm:prSet/>
      <dgm:spPr/>
      <dgm:t>
        <a:bodyPr/>
        <a:lstStyle/>
        <a:p>
          <a:endParaRPr lang="pt-BR"/>
        </a:p>
      </dgm:t>
    </dgm:pt>
    <dgm:pt modelId="{EFBF7503-8FB3-4BA3-8839-233239DB3509}" type="sibTrans" cxnId="{80EE9E21-2A23-42AE-9DFF-A74C6F0D96FC}">
      <dgm:prSet/>
      <dgm:spPr/>
      <dgm:t>
        <a:bodyPr/>
        <a:lstStyle/>
        <a:p>
          <a:endParaRPr lang="pt-BR"/>
        </a:p>
      </dgm:t>
    </dgm:pt>
    <dgm:pt modelId="{9218C3B0-B4BB-4FF5-BA20-F643CC83BCEE}">
      <dgm:prSet phldrT="[Texto]" custT="1"/>
      <dgm:spPr/>
      <dgm:t>
        <a:bodyPr/>
        <a:lstStyle/>
        <a:p>
          <a:r>
            <a:rPr lang="pt-BR" sz="2000" dirty="0"/>
            <a:t>Regulamentação</a:t>
          </a:r>
        </a:p>
        <a:p>
          <a:r>
            <a:rPr lang="pt-BR" sz="1800" dirty="0"/>
            <a:t>(Normatização)</a:t>
          </a:r>
        </a:p>
      </dgm:t>
    </dgm:pt>
    <dgm:pt modelId="{F461ED55-F68E-484C-9881-B3501A6F3A53}" type="parTrans" cxnId="{3EECD41F-FABE-4EF5-8B2B-AA334EDDADF6}">
      <dgm:prSet/>
      <dgm:spPr/>
      <dgm:t>
        <a:bodyPr/>
        <a:lstStyle/>
        <a:p>
          <a:endParaRPr lang="pt-BR"/>
        </a:p>
      </dgm:t>
    </dgm:pt>
    <dgm:pt modelId="{5129FC02-1D35-4547-AD4C-749CF73DAC7A}" type="sibTrans" cxnId="{3EECD41F-FABE-4EF5-8B2B-AA334EDDADF6}">
      <dgm:prSet/>
      <dgm:spPr/>
      <dgm:t>
        <a:bodyPr/>
        <a:lstStyle/>
        <a:p>
          <a:endParaRPr lang="pt-BR"/>
        </a:p>
      </dgm:t>
    </dgm:pt>
    <dgm:pt modelId="{ED2E010B-B8A7-4F05-8197-1D202FA9E2CD}">
      <dgm:prSet phldrT="[Texto]" custT="1"/>
      <dgm:spPr/>
      <dgm:t>
        <a:bodyPr/>
        <a:lstStyle/>
        <a:p>
          <a:r>
            <a:rPr lang="pt-BR" sz="2000" dirty="0"/>
            <a:t>Cadastros</a:t>
          </a:r>
        </a:p>
        <a:p>
          <a:r>
            <a:rPr lang="pt-BR" sz="1800" dirty="0"/>
            <a:t>(Programas, Entidades, Cursos)</a:t>
          </a:r>
        </a:p>
      </dgm:t>
    </dgm:pt>
    <dgm:pt modelId="{988E0CCC-85E1-4B3E-A3A3-1D123F6347A7}" type="parTrans" cxnId="{C2B2709C-0797-434B-8E03-9ED3883853BE}">
      <dgm:prSet/>
      <dgm:spPr/>
      <dgm:t>
        <a:bodyPr/>
        <a:lstStyle/>
        <a:p>
          <a:endParaRPr lang="pt-BR"/>
        </a:p>
      </dgm:t>
    </dgm:pt>
    <dgm:pt modelId="{66221A6F-59B2-4BD0-89FF-081A93185F43}" type="sibTrans" cxnId="{C2B2709C-0797-434B-8E03-9ED3883853BE}">
      <dgm:prSet/>
      <dgm:spPr/>
      <dgm:t>
        <a:bodyPr/>
        <a:lstStyle/>
        <a:p>
          <a:endParaRPr lang="pt-BR"/>
        </a:p>
      </dgm:t>
    </dgm:pt>
    <dgm:pt modelId="{8B95D6A6-7919-4756-A696-68236B324051}" type="pres">
      <dgm:prSet presAssocID="{035D0817-5B35-45C9-9ED3-7F785A94D47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054ED18-204E-47DF-9C14-2A3D6FB38276}" type="pres">
      <dgm:prSet presAssocID="{DD8F5039-181D-4547-8010-4F9BD20DFE9D}" presName="centerShape" presStyleLbl="node0" presStyleIdx="0" presStyleCnt="1" custScaleX="129519" custScaleY="60356" custLinFactNeighborX="-687" custLinFactNeighborY="-30928"/>
      <dgm:spPr/>
    </dgm:pt>
    <dgm:pt modelId="{73783306-0C31-4091-88FC-0EDB1102EA08}" type="pres">
      <dgm:prSet presAssocID="{F461ED55-F68E-484C-9881-B3501A6F3A53}" presName="parTrans" presStyleLbl="bgSibTrans2D1" presStyleIdx="0" presStyleCnt="2"/>
      <dgm:spPr/>
    </dgm:pt>
    <dgm:pt modelId="{984FCEA7-9D60-4A76-982A-AC52C93CD489}" type="pres">
      <dgm:prSet presAssocID="{9218C3B0-B4BB-4FF5-BA20-F643CC83BCEE}" presName="node" presStyleLbl="node1" presStyleIdx="0" presStyleCnt="2" custScaleX="126071" custScaleY="60378" custRadScaleRad="77030" custRadScaleInc="-41909">
        <dgm:presLayoutVars>
          <dgm:bulletEnabled val="1"/>
        </dgm:presLayoutVars>
      </dgm:prSet>
      <dgm:spPr/>
    </dgm:pt>
    <dgm:pt modelId="{F5E319E4-1752-448F-8E26-672061155E66}" type="pres">
      <dgm:prSet presAssocID="{988E0CCC-85E1-4B3E-A3A3-1D123F6347A7}" presName="parTrans" presStyleLbl="bgSibTrans2D1" presStyleIdx="1" presStyleCnt="2"/>
      <dgm:spPr/>
    </dgm:pt>
    <dgm:pt modelId="{37B0985A-76FA-45D8-A8BE-B37376EAD56B}" type="pres">
      <dgm:prSet presAssocID="{ED2E010B-B8A7-4F05-8197-1D202FA9E2CD}" presName="node" presStyleLbl="node1" presStyleIdx="1" presStyleCnt="2" custScaleX="131508" custScaleY="61602" custRadScaleRad="75320" custRadScaleInc="41124">
        <dgm:presLayoutVars>
          <dgm:bulletEnabled val="1"/>
        </dgm:presLayoutVars>
      </dgm:prSet>
      <dgm:spPr/>
    </dgm:pt>
  </dgm:ptLst>
  <dgm:cxnLst>
    <dgm:cxn modelId="{3EECD41F-FABE-4EF5-8B2B-AA334EDDADF6}" srcId="{DD8F5039-181D-4547-8010-4F9BD20DFE9D}" destId="{9218C3B0-B4BB-4FF5-BA20-F643CC83BCEE}" srcOrd="0" destOrd="0" parTransId="{F461ED55-F68E-484C-9881-B3501A6F3A53}" sibTransId="{5129FC02-1D35-4547-AD4C-749CF73DAC7A}"/>
    <dgm:cxn modelId="{F4D26821-C0CE-4553-B48B-AC1C3CEADDAB}" type="presOf" srcId="{ED2E010B-B8A7-4F05-8197-1D202FA9E2CD}" destId="{37B0985A-76FA-45D8-A8BE-B37376EAD56B}" srcOrd="0" destOrd="0" presId="urn:microsoft.com/office/officeart/2005/8/layout/radial4"/>
    <dgm:cxn modelId="{80EE9E21-2A23-42AE-9DFF-A74C6F0D96FC}" srcId="{035D0817-5B35-45C9-9ED3-7F785A94D479}" destId="{DD8F5039-181D-4547-8010-4F9BD20DFE9D}" srcOrd="0" destOrd="0" parTransId="{64FF470F-4135-4D30-AC4F-63180DE1D875}" sibTransId="{EFBF7503-8FB3-4BA3-8839-233239DB3509}"/>
    <dgm:cxn modelId="{5BB2942A-A7F8-4DA1-9A98-6A18D7F57AAA}" type="presOf" srcId="{035D0817-5B35-45C9-9ED3-7F785A94D479}" destId="{8B95D6A6-7919-4756-A696-68236B324051}" srcOrd="0" destOrd="0" presId="urn:microsoft.com/office/officeart/2005/8/layout/radial4"/>
    <dgm:cxn modelId="{F0271A37-06CF-4FB0-B3A0-0451B294896E}" type="presOf" srcId="{F461ED55-F68E-484C-9881-B3501A6F3A53}" destId="{73783306-0C31-4091-88FC-0EDB1102EA08}" srcOrd="0" destOrd="0" presId="urn:microsoft.com/office/officeart/2005/8/layout/radial4"/>
    <dgm:cxn modelId="{3713BF7C-9F91-4C1C-8C6D-B8DA43DD6293}" type="presOf" srcId="{988E0CCC-85E1-4B3E-A3A3-1D123F6347A7}" destId="{F5E319E4-1752-448F-8E26-672061155E66}" srcOrd="0" destOrd="0" presId="urn:microsoft.com/office/officeart/2005/8/layout/radial4"/>
    <dgm:cxn modelId="{2D91849A-2C3A-4DA2-8C6B-273289D2F6CA}" type="presOf" srcId="{DD8F5039-181D-4547-8010-4F9BD20DFE9D}" destId="{E054ED18-204E-47DF-9C14-2A3D6FB38276}" srcOrd="0" destOrd="0" presId="urn:microsoft.com/office/officeart/2005/8/layout/radial4"/>
    <dgm:cxn modelId="{C2B2709C-0797-434B-8E03-9ED3883853BE}" srcId="{DD8F5039-181D-4547-8010-4F9BD20DFE9D}" destId="{ED2E010B-B8A7-4F05-8197-1D202FA9E2CD}" srcOrd="1" destOrd="0" parTransId="{988E0CCC-85E1-4B3E-A3A3-1D123F6347A7}" sibTransId="{66221A6F-59B2-4BD0-89FF-081A93185F43}"/>
    <dgm:cxn modelId="{D71221F1-C960-48AA-A43A-F9072D6A4E83}" type="presOf" srcId="{9218C3B0-B4BB-4FF5-BA20-F643CC83BCEE}" destId="{984FCEA7-9D60-4A76-982A-AC52C93CD489}" srcOrd="0" destOrd="0" presId="urn:microsoft.com/office/officeart/2005/8/layout/radial4"/>
    <dgm:cxn modelId="{35EBC299-5769-47A3-B835-3D0003895A27}" type="presParOf" srcId="{8B95D6A6-7919-4756-A696-68236B324051}" destId="{E054ED18-204E-47DF-9C14-2A3D6FB38276}" srcOrd="0" destOrd="0" presId="urn:microsoft.com/office/officeart/2005/8/layout/radial4"/>
    <dgm:cxn modelId="{4D924A63-1150-4A55-90E7-D2F6AE83432F}" type="presParOf" srcId="{8B95D6A6-7919-4756-A696-68236B324051}" destId="{73783306-0C31-4091-88FC-0EDB1102EA08}" srcOrd="1" destOrd="0" presId="urn:microsoft.com/office/officeart/2005/8/layout/radial4"/>
    <dgm:cxn modelId="{A057FFDC-D990-4889-8DE3-58CEE081DF6B}" type="presParOf" srcId="{8B95D6A6-7919-4756-A696-68236B324051}" destId="{984FCEA7-9D60-4A76-982A-AC52C93CD489}" srcOrd="2" destOrd="0" presId="urn:microsoft.com/office/officeart/2005/8/layout/radial4"/>
    <dgm:cxn modelId="{1C67F40A-BD5D-4A62-B365-FD600F34592C}" type="presParOf" srcId="{8B95D6A6-7919-4756-A696-68236B324051}" destId="{F5E319E4-1752-448F-8E26-672061155E66}" srcOrd="3" destOrd="0" presId="urn:microsoft.com/office/officeart/2005/8/layout/radial4"/>
    <dgm:cxn modelId="{6B225CEB-7BA1-42B7-BE77-A46A5777372A}" type="presParOf" srcId="{8B95D6A6-7919-4756-A696-68236B324051}" destId="{37B0985A-76FA-45D8-A8BE-B37376EAD56B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C8782B4-66F3-4014-9CFF-17C82103683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</dgm:pt>
    <dgm:pt modelId="{98B9A9FF-0579-4504-B7DF-BA443CA10CE1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 art. 429 da CLT estabelece: “</a:t>
          </a:r>
          <a:r>
            <a:rPr lang="pt-BR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Os estabelecimentos de qualquer natureza são obrigados a empregar e matricular nos cursos dos Serviços Nacionais de Aprendizagem número de aprendizes equivalente a cinco por cento, no mínimo, e quinze por cento, no máximo, dos trabalhadores existentes em cada estabelecimento, cujas funções demandem formação profissional.”</a:t>
          </a:r>
          <a:endParaRPr lang="pt-BR" dirty="0"/>
        </a:p>
      </dgm:t>
    </dgm:pt>
    <dgm:pt modelId="{9D6DC4EA-8098-4C0F-8754-B33C2608C1E9}" type="parTrans" cxnId="{60BB2940-4E7D-486F-AEDA-D41EF8AB9E03}">
      <dgm:prSet/>
      <dgm:spPr/>
      <dgm:t>
        <a:bodyPr/>
        <a:lstStyle/>
        <a:p>
          <a:endParaRPr lang="pt-BR"/>
        </a:p>
      </dgm:t>
    </dgm:pt>
    <dgm:pt modelId="{683BF7BA-E8F8-4D71-8C9B-91CAA99984F8}" type="sibTrans" cxnId="{60BB2940-4E7D-486F-AEDA-D41EF8AB9E03}">
      <dgm:prSet/>
      <dgm:spPr/>
      <dgm:t>
        <a:bodyPr/>
        <a:lstStyle/>
        <a:p>
          <a:endParaRPr lang="pt-BR"/>
        </a:p>
      </dgm:t>
    </dgm:pt>
    <dgm:pt modelId="{80335AF5-A9E4-4532-B173-ED5C1E365E73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 aprendizagem profissional é essencial para o desenvolvimento de jovens talentos e na formação de profissionais qualificados, se constituindo como uma ferramenta essencial para o planejamento de médio e longo prazo empresarial. Além de atender aos requisitos legais, investir na capacitação desses aprendizes contribui para o crescimento sustentável da empresa e fortalece o mercado de trabalho, promovendo inclusão social e preparando uma nova geração de profissionais qualificados.</a:t>
          </a:r>
        </a:p>
      </dgm:t>
    </dgm:pt>
    <dgm:pt modelId="{7D31E30F-7520-49F4-847B-28EBD2C78609}" type="parTrans" cxnId="{4F5BA15B-B0ED-4A59-8E07-D0BB357292B8}">
      <dgm:prSet/>
      <dgm:spPr/>
      <dgm:t>
        <a:bodyPr/>
        <a:lstStyle/>
        <a:p>
          <a:endParaRPr lang="pt-BR"/>
        </a:p>
      </dgm:t>
    </dgm:pt>
    <dgm:pt modelId="{0BAB95D2-ACA6-48DA-95F8-846EA37635D1}" type="sibTrans" cxnId="{4F5BA15B-B0ED-4A59-8E07-D0BB357292B8}">
      <dgm:prSet/>
      <dgm:spPr/>
      <dgm:t>
        <a:bodyPr/>
        <a:lstStyle/>
        <a:p>
          <a:endParaRPr lang="pt-BR"/>
        </a:p>
      </dgm:t>
    </dgm:pt>
    <dgm:pt modelId="{245265B0-5AAC-497B-85A8-E3E5EE99B141}" type="pres">
      <dgm:prSet presAssocID="{DC8782B4-66F3-4014-9CFF-17C821036832}" presName="root" presStyleCnt="0">
        <dgm:presLayoutVars>
          <dgm:dir/>
          <dgm:resizeHandles val="exact"/>
        </dgm:presLayoutVars>
      </dgm:prSet>
      <dgm:spPr/>
    </dgm:pt>
    <dgm:pt modelId="{3258149A-6312-4B37-AC7F-AD1C6AF1737F}" type="pres">
      <dgm:prSet presAssocID="{98B9A9FF-0579-4504-B7DF-BA443CA10CE1}" presName="compNode" presStyleCnt="0"/>
      <dgm:spPr/>
    </dgm:pt>
    <dgm:pt modelId="{8ED74A6E-3CA0-4330-8113-437317BAEA65}" type="pres">
      <dgm:prSet presAssocID="{98B9A9FF-0579-4504-B7DF-BA443CA10CE1}" presName="bgRect" presStyleLbl="bgShp" presStyleIdx="0" presStyleCnt="2" custLinFactNeighborY="1174"/>
      <dgm:spPr/>
    </dgm:pt>
    <dgm:pt modelId="{921B519E-02B0-4982-B515-B1CD1AB06A2D}" type="pres">
      <dgm:prSet presAssocID="{98B9A9FF-0579-4504-B7DF-BA443CA10CE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3C30CDD3-0F1A-47F9-8EF4-EEA2648DECE1}" type="pres">
      <dgm:prSet presAssocID="{98B9A9FF-0579-4504-B7DF-BA443CA10CE1}" presName="spaceRect" presStyleCnt="0"/>
      <dgm:spPr/>
    </dgm:pt>
    <dgm:pt modelId="{249A57C0-8271-455E-89D1-F1F882CD599D}" type="pres">
      <dgm:prSet presAssocID="{98B9A9FF-0579-4504-B7DF-BA443CA10CE1}" presName="parTx" presStyleLbl="revTx" presStyleIdx="0" presStyleCnt="2">
        <dgm:presLayoutVars>
          <dgm:chMax val="0"/>
          <dgm:chPref val="0"/>
        </dgm:presLayoutVars>
      </dgm:prSet>
      <dgm:spPr/>
    </dgm:pt>
    <dgm:pt modelId="{3CD77EC8-1B15-442D-8086-BE3DE36C8917}" type="pres">
      <dgm:prSet presAssocID="{683BF7BA-E8F8-4D71-8C9B-91CAA99984F8}" presName="sibTrans" presStyleCnt="0"/>
      <dgm:spPr/>
    </dgm:pt>
    <dgm:pt modelId="{406CF8FB-20CE-4B05-8087-AC94F43F28F2}" type="pres">
      <dgm:prSet presAssocID="{80335AF5-A9E4-4532-B173-ED5C1E365E73}" presName="compNode" presStyleCnt="0"/>
      <dgm:spPr/>
    </dgm:pt>
    <dgm:pt modelId="{4BAC79F5-0F62-43C3-9116-FEA2DFF4D96B}" type="pres">
      <dgm:prSet presAssocID="{80335AF5-A9E4-4532-B173-ED5C1E365E73}" presName="bgRect" presStyleLbl="bgShp" presStyleIdx="1" presStyleCnt="2"/>
      <dgm:spPr/>
    </dgm:pt>
    <dgm:pt modelId="{E9A480E8-DF73-4432-8B9B-F6A2ADBB0109}" type="pres">
      <dgm:prSet presAssocID="{80335AF5-A9E4-4532-B173-ED5C1E365E7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ala de aula"/>
        </a:ext>
      </dgm:extLst>
    </dgm:pt>
    <dgm:pt modelId="{551B8F3D-8B12-4253-A5A7-DF1CB08F610F}" type="pres">
      <dgm:prSet presAssocID="{80335AF5-A9E4-4532-B173-ED5C1E365E73}" presName="spaceRect" presStyleCnt="0"/>
      <dgm:spPr/>
    </dgm:pt>
    <dgm:pt modelId="{2863DD99-F53E-431C-96B5-16C9DAEAD0E4}" type="pres">
      <dgm:prSet presAssocID="{80335AF5-A9E4-4532-B173-ED5C1E365E73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60BB2940-4E7D-486F-AEDA-D41EF8AB9E03}" srcId="{DC8782B4-66F3-4014-9CFF-17C821036832}" destId="{98B9A9FF-0579-4504-B7DF-BA443CA10CE1}" srcOrd="0" destOrd="0" parTransId="{9D6DC4EA-8098-4C0F-8754-B33C2608C1E9}" sibTransId="{683BF7BA-E8F8-4D71-8C9B-91CAA99984F8}"/>
    <dgm:cxn modelId="{4F5BA15B-B0ED-4A59-8E07-D0BB357292B8}" srcId="{DC8782B4-66F3-4014-9CFF-17C821036832}" destId="{80335AF5-A9E4-4532-B173-ED5C1E365E73}" srcOrd="1" destOrd="0" parTransId="{7D31E30F-7520-49F4-847B-28EBD2C78609}" sibTransId="{0BAB95D2-ACA6-48DA-95F8-846EA37635D1}"/>
    <dgm:cxn modelId="{CAF0FDE2-DB61-4CD2-ACC4-877C6F597DD1}" type="presOf" srcId="{98B9A9FF-0579-4504-B7DF-BA443CA10CE1}" destId="{249A57C0-8271-455E-89D1-F1F882CD599D}" srcOrd="0" destOrd="0" presId="urn:microsoft.com/office/officeart/2018/2/layout/IconVerticalSolidList"/>
    <dgm:cxn modelId="{6B766EF2-2E82-4639-8C8B-890C6583AEB5}" type="presOf" srcId="{80335AF5-A9E4-4532-B173-ED5C1E365E73}" destId="{2863DD99-F53E-431C-96B5-16C9DAEAD0E4}" srcOrd="0" destOrd="0" presId="urn:microsoft.com/office/officeart/2018/2/layout/IconVerticalSolidList"/>
    <dgm:cxn modelId="{84D1A7F6-8B22-41E9-8C61-B4B1F44072EA}" type="presOf" srcId="{DC8782B4-66F3-4014-9CFF-17C821036832}" destId="{245265B0-5AAC-497B-85A8-E3E5EE99B141}" srcOrd="0" destOrd="0" presId="urn:microsoft.com/office/officeart/2018/2/layout/IconVerticalSolidList"/>
    <dgm:cxn modelId="{57D08ACF-06F9-4CBF-87A4-5673EDBFA424}" type="presParOf" srcId="{245265B0-5AAC-497B-85A8-E3E5EE99B141}" destId="{3258149A-6312-4B37-AC7F-AD1C6AF1737F}" srcOrd="0" destOrd="0" presId="urn:microsoft.com/office/officeart/2018/2/layout/IconVerticalSolidList"/>
    <dgm:cxn modelId="{D33E22DB-9783-4FA9-9D28-0A38EFBB588D}" type="presParOf" srcId="{3258149A-6312-4B37-AC7F-AD1C6AF1737F}" destId="{8ED74A6E-3CA0-4330-8113-437317BAEA65}" srcOrd="0" destOrd="0" presId="urn:microsoft.com/office/officeart/2018/2/layout/IconVerticalSolidList"/>
    <dgm:cxn modelId="{69E28278-0D6E-4AC7-A10B-FFAA94E8ED5B}" type="presParOf" srcId="{3258149A-6312-4B37-AC7F-AD1C6AF1737F}" destId="{921B519E-02B0-4982-B515-B1CD1AB06A2D}" srcOrd="1" destOrd="0" presId="urn:microsoft.com/office/officeart/2018/2/layout/IconVerticalSolidList"/>
    <dgm:cxn modelId="{A51D52D5-297F-43FB-B3F4-FB1547015206}" type="presParOf" srcId="{3258149A-6312-4B37-AC7F-AD1C6AF1737F}" destId="{3C30CDD3-0F1A-47F9-8EF4-EEA2648DECE1}" srcOrd="2" destOrd="0" presId="urn:microsoft.com/office/officeart/2018/2/layout/IconVerticalSolidList"/>
    <dgm:cxn modelId="{1D8CF438-E8CA-4106-BE30-120D59DAA9A8}" type="presParOf" srcId="{3258149A-6312-4B37-AC7F-AD1C6AF1737F}" destId="{249A57C0-8271-455E-89D1-F1F882CD599D}" srcOrd="3" destOrd="0" presId="urn:microsoft.com/office/officeart/2018/2/layout/IconVerticalSolidList"/>
    <dgm:cxn modelId="{500CB376-76E3-4E39-852A-E37292022A6F}" type="presParOf" srcId="{245265B0-5AAC-497B-85A8-E3E5EE99B141}" destId="{3CD77EC8-1B15-442D-8086-BE3DE36C8917}" srcOrd="1" destOrd="0" presId="urn:microsoft.com/office/officeart/2018/2/layout/IconVerticalSolidList"/>
    <dgm:cxn modelId="{563105BC-960B-4D83-96DF-9DDA6042340A}" type="presParOf" srcId="{245265B0-5AAC-497B-85A8-E3E5EE99B141}" destId="{406CF8FB-20CE-4B05-8087-AC94F43F28F2}" srcOrd="2" destOrd="0" presId="urn:microsoft.com/office/officeart/2018/2/layout/IconVerticalSolidList"/>
    <dgm:cxn modelId="{446349DE-2E3D-49DE-80E5-AF9C601749F4}" type="presParOf" srcId="{406CF8FB-20CE-4B05-8087-AC94F43F28F2}" destId="{4BAC79F5-0F62-43C3-9116-FEA2DFF4D96B}" srcOrd="0" destOrd="0" presId="urn:microsoft.com/office/officeart/2018/2/layout/IconVerticalSolidList"/>
    <dgm:cxn modelId="{46DE0837-9AA0-4D7D-8F00-3C7E17B937E3}" type="presParOf" srcId="{406CF8FB-20CE-4B05-8087-AC94F43F28F2}" destId="{E9A480E8-DF73-4432-8B9B-F6A2ADBB0109}" srcOrd="1" destOrd="0" presId="urn:microsoft.com/office/officeart/2018/2/layout/IconVerticalSolidList"/>
    <dgm:cxn modelId="{78F71B61-2F33-4853-B544-512C4F9B0F30}" type="presParOf" srcId="{406CF8FB-20CE-4B05-8087-AC94F43F28F2}" destId="{551B8F3D-8B12-4253-A5A7-DF1CB08F610F}" srcOrd="2" destOrd="0" presId="urn:microsoft.com/office/officeart/2018/2/layout/IconVerticalSolidList"/>
    <dgm:cxn modelId="{91E1B08F-8F95-455F-A689-26B30543BB1D}" type="presParOf" srcId="{406CF8FB-20CE-4B05-8087-AC94F43F28F2}" destId="{2863DD99-F53E-431C-96B5-16C9DAEAD0E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88625EE-466A-4D9E-B338-874364B5BA5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1DA8C92-702F-4519-B9BA-5509F53183E8}">
      <dgm:prSet phldrT="[Texto]" custT="1"/>
      <dgm:spPr>
        <a:solidFill>
          <a:schemeClr val="accent5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</a:t>
          </a:r>
          <a:r>
            <a:rPr lang="pt-BR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onstituída formalmente pela Consolidação das Leis do Trabalho – CLT – (Decreto-Lei nº 5.453, de 1 de maio de 1943, art. 428, que estabeleceu o contrato de aprendizagem como um contrato especial de trabalho, </a:t>
          </a:r>
          <a:r>
            <a:rPr lang="pt-BR" sz="1200" b="1" dirty="0">
              <a:latin typeface="Calibri" panose="020F0502020204030204" pitchFamily="34" charset="0"/>
              <a:cs typeface="Calibri" panose="020F0502020204030204" pitchFamily="34" charset="0"/>
            </a:rPr>
            <a:t>escrito e com prazo certo, por meio do qual o empregador compromete-se a assegurar ao jovem entre 14 (quatorze) e 24 (vinte e quatro) anos inscrito em programa de aprendizagem formação técnico-profissional compatível com o seu desenvolvimento.</a:t>
          </a:r>
        </a:p>
      </dgm:t>
    </dgm:pt>
    <dgm:pt modelId="{61B09703-F256-418A-A548-6ED500ECA478}" type="parTrans" cxnId="{CAF0C8CF-A67F-430F-9F80-87FD201797EB}">
      <dgm:prSet/>
      <dgm:spPr/>
      <dgm:t>
        <a:bodyPr/>
        <a:lstStyle/>
        <a:p>
          <a:endParaRPr lang="pt-BR"/>
        </a:p>
      </dgm:t>
    </dgm:pt>
    <dgm:pt modelId="{264BB289-F9F3-4DB8-92FC-8AE239B0F673}" type="sibTrans" cxnId="{CAF0C8CF-A67F-430F-9F80-87FD201797EB}">
      <dgm:prSet/>
      <dgm:spPr/>
      <dgm:t>
        <a:bodyPr/>
        <a:lstStyle/>
        <a:p>
          <a:endParaRPr lang="pt-BR"/>
        </a:p>
      </dgm:t>
    </dgm:pt>
    <dgm:pt modelId="{513FB8D0-9E90-4EA0-8FB0-2341F215EC02}">
      <dgm:prSet/>
      <dgm:spPr>
        <a:solidFill>
          <a:schemeClr val="accent5"/>
        </a:solidFill>
      </dgm:spPr>
      <dgm:t>
        <a:bodyPr/>
        <a:lstStyle/>
        <a:p>
          <a:r>
            <a:rPr lang="pt-BR" b="1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Lei nº 10.097 de 2000 (conhecida como Lei da Aprendizagem Profissional), alterou dispositivos da CLT, para conferir maior regulamentação , elucidar questões e ampliar as entidades formadoras</a:t>
          </a:r>
          <a:r>
            <a:rPr lang="pt-BR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;</a:t>
          </a:r>
        </a:p>
      </dgm:t>
    </dgm:pt>
    <dgm:pt modelId="{46C45430-815A-4EF0-8B26-EB4DC8890C31}" type="parTrans" cxnId="{71660B07-85F3-4838-A59F-F0A7F9B8A08D}">
      <dgm:prSet/>
      <dgm:spPr/>
      <dgm:t>
        <a:bodyPr/>
        <a:lstStyle/>
        <a:p>
          <a:endParaRPr lang="pt-BR"/>
        </a:p>
      </dgm:t>
    </dgm:pt>
    <dgm:pt modelId="{A8F8B84B-6499-4030-A0D8-C222DF4121E1}" type="sibTrans" cxnId="{71660B07-85F3-4838-A59F-F0A7F9B8A08D}">
      <dgm:prSet/>
      <dgm:spPr/>
      <dgm:t>
        <a:bodyPr/>
        <a:lstStyle/>
        <a:p>
          <a:endParaRPr lang="pt-BR"/>
        </a:p>
      </dgm:t>
    </dgm:pt>
    <dgm:pt modelId="{A2CBEAD3-EE76-428B-AA3D-AAA38C6BF828}">
      <dgm:prSet/>
      <dgm:spPr>
        <a:solidFill>
          <a:schemeClr val="accent5"/>
        </a:solidFill>
      </dgm:spPr>
      <dgm:t>
        <a:bodyPr/>
        <a:lstStyle/>
        <a:p>
          <a:r>
            <a:rPr lang="pt-BR" b="1" dirty="0">
              <a:latin typeface="Calibri" panose="020F0502020204030204" pitchFamily="34" charset="0"/>
              <a:ea typeface="Calibri" panose="020F0502020204030204" pitchFamily="34" charset="0"/>
            </a:rPr>
            <a:t>A </a:t>
          </a:r>
          <a:r>
            <a:rPr lang="pt-BR" b="1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Constituição Federal de 1988 (CF/88) também estabeleceu a aprendizagem profissional como um direito social;</a:t>
          </a:r>
        </a:p>
      </dgm:t>
    </dgm:pt>
    <dgm:pt modelId="{8538BB98-9341-4099-8D39-598F02BAF0FB}" type="parTrans" cxnId="{ED7C82F7-DEC6-49F3-968E-DAB1A151EFC3}">
      <dgm:prSet/>
      <dgm:spPr/>
      <dgm:t>
        <a:bodyPr/>
        <a:lstStyle/>
        <a:p>
          <a:endParaRPr lang="pt-BR"/>
        </a:p>
      </dgm:t>
    </dgm:pt>
    <dgm:pt modelId="{70B5D58D-0AF2-46C1-A342-7EA289DED4C4}" type="sibTrans" cxnId="{ED7C82F7-DEC6-49F3-968E-DAB1A151EFC3}">
      <dgm:prSet/>
      <dgm:spPr/>
      <dgm:t>
        <a:bodyPr/>
        <a:lstStyle/>
        <a:p>
          <a:endParaRPr lang="pt-BR"/>
        </a:p>
      </dgm:t>
    </dgm:pt>
    <dgm:pt modelId="{6D4E49DB-DB9B-4525-8208-2EAEC9971137}">
      <dgm:prSet/>
      <dgm:spPr>
        <a:solidFill>
          <a:schemeClr val="accent5"/>
        </a:solidFill>
      </dgm:spPr>
      <dgm:t>
        <a:bodyPr/>
        <a:lstStyle/>
        <a:p>
          <a:r>
            <a:rPr lang="pt-BR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Decreto nº 9.579, de 22 de novembro de 2018, que dispõe sobre algumas particularidades do contrato de aprendizagem</a:t>
          </a:r>
          <a:r>
            <a:rPr lang="pt-BR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rPr>
            <a:t>, com o </a:t>
          </a:r>
          <a:r>
            <a:rPr lang="pt-BR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</a:t>
          </a:r>
          <a:r>
            <a:rPr lang="pt-BR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oco na inclusão de Jovens em situação de vulnerabilidade.</a:t>
          </a:r>
        </a:p>
      </dgm:t>
    </dgm:pt>
    <dgm:pt modelId="{A693555F-E0E8-4A1D-B0EB-3175321F45A9}" type="parTrans" cxnId="{0039B4AE-C3AE-4547-A95A-2549BAF77467}">
      <dgm:prSet/>
      <dgm:spPr/>
      <dgm:t>
        <a:bodyPr/>
        <a:lstStyle/>
        <a:p>
          <a:endParaRPr lang="pt-BR"/>
        </a:p>
      </dgm:t>
    </dgm:pt>
    <dgm:pt modelId="{4E4639D7-D55F-4E32-B512-59CCFD74C6CC}" type="sibTrans" cxnId="{0039B4AE-C3AE-4547-A95A-2549BAF77467}">
      <dgm:prSet/>
      <dgm:spPr/>
      <dgm:t>
        <a:bodyPr/>
        <a:lstStyle/>
        <a:p>
          <a:endParaRPr lang="pt-BR"/>
        </a:p>
      </dgm:t>
    </dgm:pt>
    <dgm:pt modelId="{0FFE7F6A-571C-4809-9895-1E2AEFE5D99E}" type="pres">
      <dgm:prSet presAssocID="{188625EE-466A-4D9E-B338-874364B5BA53}" presName="outerComposite" presStyleCnt="0">
        <dgm:presLayoutVars>
          <dgm:chMax val="5"/>
          <dgm:dir/>
          <dgm:resizeHandles val="exact"/>
        </dgm:presLayoutVars>
      </dgm:prSet>
      <dgm:spPr/>
    </dgm:pt>
    <dgm:pt modelId="{F266073B-EB4B-46AC-AEF0-3209E1B8918C}" type="pres">
      <dgm:prSet presAssocID="{188625EE-466A-4D9E-B338-874364B5BA53}" presName="dummyMaxCanvas" presStyleCnt="0">
        <dgm:presLayoutVars/>
      </dgm:prSet>
      <dgm:spPr/>
    </dgm:pt>
    <dgm:pt modelId="{2999BEDB-E487-4F45-80A5-EB7BB46D77AF}" type="pres">
      <dgm:prSet presAssocID="{188625EE-466A-4D9E-B338-874364B5BA53}" presName="FourNodes_1" presStyleLbl="node1" presStyleIdx="0" presStyleCnt="4" custScaleY="142136">
        <dgm:presLayoutVars>
          <dgm:bulletEnabled val="1"/>
        </dgm:presLayoutVars>
      </dgm:prSet>
      <dgm:spPr/>
    </dgm:pt>
    <dgm:pt modelId="{F6B654F9-B8F8-4851-8E51-50427DB8C9A7}" type="pres">
      <dgm:prSet presAssocID="{188625EE-466A-4D9E-B338-874364B5BA53}" presName="FourNodes_2" presStyleLbl="node1" presStyleIdx="1" presStyleCnt="4" custLinFactNeighborX="0" custLinFactNeighborY="12802">
        <dgm:presLayoutVars>
          <dgm:bulletEnabled val="1"/>
        </dgm:presLayoutVars>
      </dgm:prSet>
      <dgm:spPr/>
    </dgm:pt>
    <dgm:pt modelId="{9B80F4A7-7BB6-40E6-A271-6ECA7AE22D0B}" type="pres">
      <dgm:prSet presAssocID="{188625EE-466A-4D9E-B338-874364B5BA53}" presName="FourNodes_3" presStyleLbl="node1" presStyleIdx="2" presStyleCnt="4">
        <dgm:presLayoutVars>
          <dgm:bulletEnabled val="1"/>
        </dgm:presLayoutVars>
      </dgm:prSet>
      <dgm:spPr/>
    </dgm:pt>
    <dgm:pt modelId="{DFA20EF3-7744-46FA-B301-D6B068FC6332}" type="pres">
      <dgm:prSet presAssocID="{188625EE-466A-4D9E-B338-874364B5BA53}" presName="FourNodes_4" presStyleLbl="node1" presStyleIdx="3" presStyleCnt="4">
        <dgm:presLayoutVars>
          <dgm:bulletEnabled val="1"/>
        </dgm:presLayoutVars>
      </dgm:prSet>
      <dgm:spPr/>
    </dgm:pt>
    <dgm:pt modelId="{32E91211-AA55-4BED-B0B2-FC7038B52DB9}" type="pres">
      <dgm:prSet presAssocID="{188625EE-466A-4D9E-B338-874364B5BA53}" presName="FourConn_1-2" presStyleLbl="fgAccFollowNode1" presStyleIdx="0" presStyleCnt="3">
        <dgm:presLayoutVars>
          <dgm:bulletEnabled val="1"/>
        </dgm:presLayoutVars>
      </dgm:prSet>
      <dgm:spPr/>
    </dgm:pt>
    <dgm:pt modelId="{AD8860D1-9158-48D9-A141-D99E14B0B9CD}" type="pres">
      <dgm:prSet presAssocID="{188625EE-466A-4D9E-B338-874364B5BA53}" presName="FourConn_2-3" presStyleLbl="fgAccFollowNode1" presStyleIdx="1" presStyleCnt="3">
        <dgm:presLayoutVars>
          <dgm:bulletEnabled val="1"/>
        </dgm:presLayoutVars>
      </dgm:prSet>
      <dgm:spPr/>
    </dgm:pt>
    <dgm:pt modelId="{15B6ACA3-7970-488A-BE4D-D604D9088B97}" type="pres">
      <dgm:prSet presAssocID="{188625EE-466A-4D9E-B338-874364B5BA53}" presName="FourConn_3-4" presStyleLbl="fgAccFollowNode1" presStyleIdx="2" presStyleCnt="3">
        <dgm:presLayoutVars>
          <dgm:bulletEnabled val="1"/>
        </dgm:presLayoutVars>
      </dgm:prSet>
      <dgm:spPr/>
    </dgm:pt>
    <dgm:pt modelId="{8B9FFA5D-C6A9-45C1-89C5-6A0FA52B14D4}" type="pres">
      <dgm:prSet presAssocID="{188625EE-466A-4D9E-B338-874364B5BA53}" presName="FourNodes_1_text" presStyleLbl="node1" presStyleIdx="3" presStyleCnt="4">
        <dgm:presLayoutVars>
          <dgm:bulletEnabled val="1"/>
        </dgm:presLayoutVars>
      </dgm:prSet>
      <dgm:spPr/>
    </dgm:pt>
    <dgm:pt modelId="{7C33A47E-46B6-41F9-8779-3836AF9B2B2F}" type="pres">
      <dgm:prSet presAssocID="{188625EE-466A-4D9E-B338-874364B5BA53}" presName="FourNodes_2_text" presStyleLbl="node1" presStyleIdx="3" presStyleCnt="4">
        <dgm:presLayoutVars>
          <dgm:bulletEnabled val="1"/>
        </dgm:presLayoutVars>
      </dgm:prSet>
      <dgm:spPr/>
    </dgm:pt>
    <dgm:pt modelId="{327A69E3-E0E1-4A5D-9124-5944E441E964}" type="pres">
      <dgm:prSet presAssocID="{188625EE-466A-4D9E-B338-874364B5BA53}" presName="FourNodes_3_text" presStyleLbl="node1" presStyleIdx="3" presStyleCnt="4">
        <dgm:presLayoutVars>
          <dgm:bulletEnabled val="1"/>
        </dgm:presLayoutVars>
      </dgm:prSet>
      <dgm:spPr/>
    </dgm:pt>
    <dgm:pt modelId="{B07D67FD-EC6F-41D1-A87E-0462F53DD06A}" type="pres">
      <dgm:prSet presAssocID="{188625EE-466A-4D9E-B338-874364B5BA5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ED3CFB06-3E1C-4B54-B53B-9117E17CCCA1}" type="presOf" srcId="{188625EE-466A-4D9E-B338-874364B5BA53}" destId="{0FFE7F6A-571C-4809-9895-1E2AEFE5D99E}" srcOrd="0" destOrd="0" presId="urn:microsoft.com/office/officeart/2005/8/layout/vProcess5"/>
    <dgm:cxn modelId="{71660B07-85F3-4838-A59F-F0A7F9B8A08D}" srcId="{188625EE-466A-4D9E-B338-874364B5BA53}" destId="{513FB8D0-9E90-4EA0-8FB0-2341F215EC02}" srcOrd="2" destOrd="0" parTransId="{46C45430-815A-4EF0-8B26-EB4DC8890C31}" sibTransId="{A8F8B84B-6499-4030-A0D8-C222DF4121E1}"/>
    <dgm:cxn modelId="{F54B4531-472A-4A86-926F-8E18392316E0}" type="presOf" srcId="{513FB8D0-9E90-4EA0-8FB0-2341F215EC02}" destId="{9B80F4A7-7BB6-40E6-A271-6ECA7AE22D0B}" srcOrd="0" destOrd="0" presId="urn:microsoft.com/office/officeart/2005/8/layout/vProcess5"/>
    <dgm:cxn modelId="{40D81834-9CC0-49D6-AB63-0C9F06041056}" type="presOf" srcId="{70B5D58D-0AF2-46C1-A342-7EA289DED4C4}" destId="{AD8860D1-9158-48D9-A141-D99E14B0B9CD}" srcOrd="0" destOrd="0" presId="urn:microsoft.com/office/officeart/2005/8/layout/vProcess5"/>
    <dgm:cxn modelId="{3B64AA47-90C1-4CAD-B1A9-EAF79C373E28}" type="presOf" srcId="{A8F8B84B-6499-4030-A0D8-C222DF4121E1}" destId="{15B6ACA3-7970-488A-BE4D-D604D9088B97}" srcOrd="0" destOrd="0" presId="urn:microsoft.com/office/officeart/2005/8/layout/vProcess5"/>
    <dgm:cxn modelId="{35B0B568-6F2F-463A-A204-1FEEBC094CB9}" type="presOf" srcId="{A2CBEAD3-EE76-428B-AA3D-AAA38C6BF828}" destId="{7C33A47E-46B6-41F9-8779-3836AF9B2B2F}" srcOrd="1" destOrd="0" presId="urn:microsoft.com/office/officeart/2005/8/layout/vProcess5"/>
    <dgm:cxn modelId="{BFA8F07A-8D7C-40E3-9799-83C9E02DA9CF}" type="presOf" srcId="{6D4E49DB-DB9B-4525-8208-2EAEC9971137}" destId="{DFA20EF3-7744-46FA-B301-D6B068FC6332}" srcOrd="0" destOrd="0" presId="urn:microsoft.com/office/officeart/2005/8/layout/vProcess5"/>
    <dgm:cxn modelId="{A4C29886-7D95-4FFB-88E7-409EF3577FC2}" type="presOf" srcId="{C1DA8C92-702F-4519-B9BA-5509F53183E8}" destId="{2999BEDB-E487-4F45-80A5-EB7BB46D77AF}" srcOrd="0" destOrd="0" presId="urn:microsoft.com/office/officeart/2005/8/layout/vProcess5"/>
    <dgm:cxn modelId="{B69C7FA4-6D50-49EC-8208-E16BFCD39EFB}" type="presOf" srcId="{6D4E49DB-DB9B-4525-8208-2EAEC9971137}" destId="{B07D67FD-EC6F-41D1-A87E-0462F53DD06A}" srcOrd="1" destOrd="0" presId="urn:microsoft.com/office/officeart/2005/8/layout/vProcess5"/>
    <dgm:cxn modelId="{0039B4AE-C3AE-4547-A95A-2549BAF77467}" srcId="{188625EE-466A-4D9E-B338-874364B5BA53}" destId="{6D4E49DB-DB9B-4525-8208-2EAEC9971137}" srcOrd="3" destOrd="0" parTransId="{A693555F-E0E8-4A1D-B0EB-3175321F45A9}" sibTransId="{4E4639D7-D55F-4E32-B512-59CCFD74C6CC}"/>
    <dgm:cxn modelId="{C159D6B7-C181-4A09-8123-29957FD5D1BA}" type="presOf" srcId="{513FB8D0-9E90-4EA0-8FB0-2341F215EC02}" destId="{327A69E3-E0E1-4A5D-9124-5944E441E964}" srcOrd="1" destOrd="0" presId="urn:microsoft.com/office/officeart/2005/8/layout/vProcess5"/>
    <dgm:cxn modelId="{78F7CAC3-B282-4C4E-9B8B-25A11497D6CE}" type="presOf" srcId="{C1DA8C92-702F-4519-B9BA-5509F53183E8}" destId="{8B9FFA5D-C6A9-45C1-89C5-6A0FA52B14D4}" srcOrd="1" destOrd="0" presId="urn:microsoft.com/office/officeart/2005/8/layout/vProcess5"/>
    <dgm:cxn modelId="{CAF0C8CF-A67F-430F-9F80-87FD201797EB}" srcId="{188625EE-466A-4D9E-B338-874364B5BA53}" destId="{C1DA8C92-702F-4519-B9BA-5509F53183E8}" srcOrd="0" destOrd="0" parTransId="{61B09703-F256-418A-A548-6ED500ECA478}" sibTransId="{264BB289-F9F3-4DB8-92FC-8AE239B0F673}"/>
    <dgm:cxn modelId="{3605DEE4-DDE9-4556-8DDA-EA1FA82C6B5C}" type="presOf" srcId="{264BB289-F9F3-4DB8-92FC-8AE239B0F673}" destId="{32E91211-AA55-4BED-B0B2-FC7038B52DB9}" srcOrd="0" destOrd="0" presId="urn:microsoft.com/office/officeart/2005/8/layout/vProcess5"/>
    <dgm:cxn modelId="{ED7C82F7-DEC6-49F3-968E-DAB1A151EFC3}" srcId="{188625EE-466A-4D9E-B338-874364B5BA53}" destId="{A2CBEAD3-EE76-428B-AA3D-AAA38C6BF828}" srcOrd="1" destOrd="0" parTransId="{8538BB98-9341-4099-8D39-598F02BAF0FB}" sibTransId="{70B5D58D-0AF2-46C1-A342-7EA289DED4C4}"/>
    <dgm:cxn modelId="{7DA291FD-1A0B-49B1-A6FE-1432FE9F3E59}" type="presOf" srcId="{A2CBEAD3-EE76-428B-AA3D-AAA38C6BF828}" destId="{F6B654F9-B8F8-4851-8E51-50427DB8C9A7}" srcOrd="0" destOrd="0" presId="urn:microsoft.com/office/officeart/2005/8/layout/vProcess5"/>
    <dgm:cxn modelId="{C83A035D-8BE6-4299-B7DD-C41AE561CBAD}" type="presParOf" srcId="{0FFE7F6A-571C-4809-9895-1E2AEFE5D99E}" destId="{F266073B-EB4B-46AC-AEF0-3209E1B8918C}" srcOrd="0" destOrd="0" presId="urn:microsoft.com/office/officeart/2005/8/layout/vProcess5"/>
    <dgm:cxn modelId="{E72F01F6-AD65-494C-BD34-1B8CF04A7106}" type="presParOf" srcId="{0FFE7F6A-571C-4809-9895-1E2AEFE5D99E}" destId="{2999BEDB-E487-4F45-80A5-EB7BB46D77AF}" srcOrd="1" destOrd="0" presId="urn:microsoft.com/office/officeart/2005/8/layout/vProcess5"/>
    <dgm:cxn modelId="{89394762-14A9-418B-81FC-7F067A1D108D}" type="presParOf" srcId="{0FFE7F6A-571C-4809-9895-1E2AEFE5D99E}" destId="{F6B654F9-B8F8-4851-8E51-50427DB8C9A7}" srcOrd="2" destOrd="0" presId="urn:microsoft.com/office/officeart/2005/8/layout/vProcess5"/>
    <dgm:cxn modelId="{EB494063-711F-43BE-91B3-EAEF42840899}" type="presParOf" srcId="{0FFE7F6A-571C-4809-9895-1E2AEFE5D99E}" destId="{9B80F4A7-7BB6-40E6-A271-6ECA7AE22D0B}" srcOrd="3" destOrd="0" presId="urn:microsoft.com/office/officeart/2005/8/layout/vProcess5"/>
    <dgm:cxn modelId="{8AD3766C-1CAE-40F8-9DE9-003A0E8CB6D8}" type="presParOf" srcId="{0FFE7F6A-571C-4809-9895-1E2AEFE5D99E}" destId="{DFA20EF3-7744-46FA-B301-D6B068FC6332}" srcOrd="4" destOrd="0" presId="urn:microsoft.com/office/officeart/2005/8/layout/vProcess5"/>
    <dgm:cxn modelId="{67CC51A7-30A7-4ED5-9653-75DED3047119}" type="presParOf" srcId="{0FFE7F6A-571C-4809-9895-1E2AEFE5D99E}" destId="{32E91211-AA55-4BED-B0B2-FC7038B52DB9}" srcOrd="5" destOrd="0" presId="urn:microsoft.com/office/officeart/2005/8/layout/vProcess5"/>
    <dgm:cxn modelId="{FBB0925F-B691-4C0C-A732-14407341986C}" type="presParOf" srcId="{0FFE7F6A-571C-4809-9895-1E2AEFE5D99E}" destId="{AD8860D1-9158-48D9-A141-D99E14B0B9CD}" srcOrd="6" destOrd="0" presId="urn:microsoft.com/office/officeart/2005/8/layout/vProcess5"/>
    <dgm:cxn modelId="{D5CDF15B-E8AC-4EC1-BC26-B627F437B964}" type="presParOf" srcId="{0FFE7F6A-571C-4809-9895-1E2AEFE5D99E}" destId="{15B6ACA3-7970-488A-BE4D-D604D9088B97}" srcOrd="7" destOrd="0" presId="urn:microsoft.com/office/officeart/2005/8/layout/vProcess5"/>
    <dgm:cxn modelId="{3C94A055-1AEB-42CD-AF96-02C6FF0C0514}" type="presParOf" srcId="{0FFE7F6A-571C-4809-9895-1E2AEFE5D99E}" destId="{8B9FFA5D-C6A9-45C1-89C5-6A0FA52B14D4}" srcOrd="8" destOrd="0" presId="urn:microsoft.com/office/officeart/2005/8/layout/vProcess5"/>
    <dgm:cxn modelId="{1838164E-93B3-412F-8F36-2163D6210F1E}" type="presParOf" srcId="{0FFE7F6A-571C-4809-9895-1E2AEFE5D99E}" destId="{7C33A47E-46B6-41F9-8779-3836AF9B2B2F}" srcOrd="9" destOrd="0" presId="urn:microsoft.com/office/officeart/2005/8/layout/vProcess5"/>
    <dgm:cxn modelId="{48564EE4-F5E7-4F66-9B38-F2C00C54A7EB}" type="presParOf" srcId="{0FFE7F6A-571C-4809-9895-1E2AEFE5D99E}" destId="{327A69E3-E0E1-4A5D-9124-5944E441E964}" srcOrd="10" destOrd="0" presId="urn:microsoft.com/office/officeart/2005/8/layout/vProcess5"/>
    <dgm:cxn modelId="{47F89F4E-8C83-4DF4-8D20-878C9BE5614E}" type="presParOf" srcId="{0FFE7F6A-571C-4809-9895-1E2AEFE5D99E}" destId="{B07D67FD-EC6F-41D1-A87E-0462F53DD06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2C692CE-6474-4C7B-81D7-D89C6EEF3A5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FC4AB5-DAB3-412A-9DFB-CAFCA245F717}">
      <dgm:prSet custT="1"/>
      <dgm:spPr>
        <a:solidFill>
          <a:schemeClr val="accent5"/>
        </a:solidFill>
      </dgm:spPr>
      <dgm:t>
        <a:bodyPr/>
        <a:lstStyle/>
        <a:p>
          <a:r>
            <a:rPr lang="pt-BR" sz="1400" b="1" i="0" dirty="0">
              <a:latin typeface="+mn-lt"/>
            </a:rPr>
            <a:t>Pagamento de apenas 2% do FGTS;</a:t>
          </a:r>
        </a:p>
        <a:p>
          <a:r>
            <a:rPr lang="pt-BR" sz="1400" b="1" i="0" dirty="0">
              <a:latin typeface="+mn-lt"/>
            </a:rPr>
            <a:t>Isenção de multa rescisória;</a:t>
          </a:r>
        </a:p>
        <a:p>
          <a:r>
            <a:rPr lang="pt-BR" sz="1400" b="1" i="0" dirty="0">
              <a:latin typeface="+mn-lt"/>
            </a:rPr>
            <a:t>Dispensa de aviso prévio remunerado;</a:t>
          </a:r>
          <a:endParaRPr lang="en-US" sz="1400" b="1" dirty="0">
            <a:latin typeface="+mn-lt"/>
          </a:endParaRPr>
        </a:p>
      </dgm:t>
    </dgm:pt>
    <dgm:pt modelId="{E18E9A45-76EA-4D4A-803F-6B04CA1EE695}" type="parTrans" cxnId="{86D29325-904F-47D1-9E88-B6257564827E}">
      <dgm:prSet/>
      <dgm:spPr/>
      <dgm:t>
        <a:bodyPr/>
        <a:lstStyle/>
        <a:p>
          <a:endParaRPr lang="en-US"/>
        </a:p>
      </dgm:t>
    </dgm:pt>
    <dgm:pt modelId="{45CCA5E2-2C3D-4CAB-B7DB-3BA6B1DF0192}" type="sibTrans" cxnId="{86D29325-904F-47D1-9E88-B6257564827E}">
      <dgm:prSet/>
      <dgm:spPr/>
      <dgm:t>
        <a:bodyPr/>
        <a:lstStyle/>
        <a:p>
          <a:endParaRPr lang="en-US"/>
        </a:p>
      </dgm:t>
    </dgm:pt>
    <dgm:pt modelId="{B5B28B31-EF1E-443C-99E6-928A1114707A}">
      <dgm:prSet/>
      <dgm:spPr>
        <a:solidFill>
          <a:schemeClr val="accent5"/>
        </a:solidFill>
      </dgm:spPr>
      <dgm:t>
        <a:bodyPr/>
        <a:lstStyle/>
        <a:p>
          <a:r>
            <a:rPr lang="pt-BR" dirty="0"/>
            <a:t>Garantia da formação do perfil profissional dos jovens;</a:t>
          </a:r>
          <a:endParaRPr lang="en-US" dirty="0"/>
        </a:p>
      </dgm:t>
    </dgm:pt>
    <dgm:pt modelId="{241B3131-6804-4AAF-B061-33AEFFFD4175}" type="parTrans" cxnId="{273FA536-B9FA-4FF0-BD2A-6901549F8BD7}">
      <dgm:prSet/>
      <dgm:spPr/>
      <dgm:t>
        <a:bodyPr/>
        <a:lstStyle/>
        <a:p>
          <a:endParaRPr lang="en-US"/>
        </a:p>
      </dgm:t>
    </dgm:pt>
    <dgm:pt modelId="{3BA73B31-A1CC-484D-96D3-44F3E6178E2D}" type="sibTrans" cxnId="{273FA536-B9FA-4FF0-BD2A-6901549F8BD7}">
      <dgm:prSet/>
      <dgm:spPr/>
      <dgm:t>
        <a:bodyPr/>
        <a:lstStyle/>
        <a:p>
          <a:endParaRPr lang="en-US"/>
        </a:p>
      </dgm:t>
    </dgm:pt>
    <dgm:pt modelId="{1C2C7857-7375-443C-B692-7068776BBD5A}">
      <dgm:prSet/>
      <dgm:spPr>
        <a:solidFill>
          <a:schemeClr val="accent5"/>
        </a:solidFill>
      </dgm:spPr>
      <dgm:t>
        <a:bodyPr/>
        <a:lstStyle/>
        <a:p>
          <a:r>
            <a:rPr lang="pt-BR"/>
            <a:t>Renovação do quadro de funcionários com jovens talentosos e motivados;</a:t>
          </a:r>
          <a:endParaRPr lang="en-US"/>
        </a:p>
      </dgm:t>
    </dgm:pt>
    <dgm:pt modelId="{F9E302B9-10C0-4681-8F7F-32E5E9FA7D66}" type="parTrans" cxnId="{B7670B24-1EF3-4BA1-A96C-B3D88BF41137}">
      <dgm:prSet/>
      <dgm:spPr/>
      <dgm:t>
        <a:bodyPr/>
        <a:lstStyle/>
        <a:p>
          <a:endParaRPr lang="en-US"/>
        </a:p>
      </dgm:t>
    </dgm:pt>
    <dgm:pt modelId="{2E4CA884-EA28-4052-8805-AF063FB070ED}" type="sibTrans" cxnId="{B7670B24-1EF3-4BA1-A96C-B3D88BF41137}">
      <dgm:prSet/>
      <dgm:spPr/>
      <dgm:t>
        <a:bodyPr/>
        <a:lstStyle/>
        <a:p>
          <a:endParaRPr lang="en-US"/>
        </a:p>
      </dgm:t>
    </dgm:pt>
    <dgm:pt modelId="{0C67DF59-A8B4-48AC-AC89-639CAE55A85C}">
      <dgm:prSet/>
      <dgm:spPr>
        <a:solidFill>
          <a:schemeClr val="accent5"/>
        </a:solidFill>
      </dgm:spPr>
      <dgm:t>
        <a:bodyPr/>
        <a:lstStyle/>
        <a:p>
          <a:r>
            <a:rPr lang="pt-BR" dirty="0"/>
            <a:t>Formação profissionais de acordo com as necessidades específicas da empresa;</a:t>
          </a:r>
          <a:endParaRPr lang="en-US" dirty="0"/>
        </a:p>
      </dgm:t>
    </dgm:pt>
    <dgm:pt modelId="{C5B8596E-AE4F-4A22-9094-E165811CAB24}" type="parTrans" cxnId="{ED509F3A-CF1A-43B7-AE12-7A9559706DA1}">
      <dgm:prSet/>
      <dgm:spPr/>
      <dgm:t>
        <a:bodyPr/>
        <a:lstStyle/>
        <a:p>
          <a:endParaRPr lang="en-US"/>
        </a:p>
      </dgm:t>
    </dgm:pt>
    <dgm:pt modelId="{5E7CA873-AD52-4A54-8C96-C351B27C6114}" type="sibTrans" cxnId="{ED509F3A-CF1A-43B7-AE12-7A9559706DA1}">
      <dgm:prSet/>
      <dgm:spPr/>
      <dgm:t>
        <a:bodyPr/>
        <a:lstStyle/>
        <a:p>
          <a:endParaRPr lang="en-US"/>
        </a:p>
      </dgm:t>
    </dgm:pt>
    <dgm:pt modelId="{8E77EAD6-DCB9-42C6-8383-49D0716E635D}">
      <dgm:prSet/>
      <dgm:spPr>
        <a:solidFill>
          <a:schemeClr val="accent5"/>
        </a:solidFill>
      </dgm:spPr>
      <dgm:t>
        <a:bodyPr/>
        <a:lstStyle/>
        <a:p>
          <a:r>
            <a:rPr lang="pt-BR"/>
            <a:t>Cumprimento da responsabilidade social corporativa;</a:t>
          </a:r>
          <a:endParaRPr lang="en-US"/>
        </a:p>
      </dgm:t>
    </dgm:pt>
    <dgm:pt modelId="{E7C7C1E5-7BE0-4CE0-91FE-7F2AA1EDEDCC}" type="parTrans" cxnId="{B2FEAB3D-68D8-4F04-ABF6-05C828CFDA4D}">
      <dgm:prSet/>
      <dgm:spPr/>
      <dgm:t>
        <a:bodyPr/>
        <a:lstStyle/>
        <a:p>
          <a:endParaRPr lang="en-US"/>
        </a:p>
      </dgm:t>
    </dgm:pt>
    <dgm:pt modelId="{33C1366F-F898-443E-AC8F-1133C0646D74}" type="sibTrans" cxnId="{B2FEAB3D-68D8-4F04-ABF6-05C828CFDA4D}">
      <dgm:prSet/>
      <dgm:spPr/>
      <dgm:t>
        <a:bodyPr/>
        <a:lstStyle/>
        <a:p>
          <a:endParaRPr lang="en-US"/>
        </a:p>
      </dgm:t>
    </dgm:pt>
    <dgm:pt modelId="{7A002AC2-C78E-402E-BF1B-CAD8BD8EB6D1}">
      <dgm:prSet/>
      <dgm:spPr>
        <a:solidFill>
          <a:schemeClr val="accent5"/>
        </a:solidFill>
      </dgm:spPr>
      <dgm:t>
        <a:bodyPr/>
        <a:lstStyle/>
        <a:p>
          <a:r>
            <a:rPr lang="pt-BR" dirty="0"/>
            <a:t>Desenvolvimento de mão de obra qualificada.</a:t>
          </a:r>
          <a:endParaRPr lang="en-US" dirty="0"/>
        </a:p>
      </dgm:t>
    </dgm:pt>
    <dgm:pt modelId="{CE7CFA0C-D5D0-4F1C-B2A4-F738EFED4601}" type="parTrans" cxnId="{2E47C5A1-5AB7-46CB-A8F3-164DFEB9AFD3}">
      <dgm:prSet/>
      <dgm:spPr/>
      <dgm:t>
        <a:bodyPr/>
        <a:lstStyle/>
        <a:p>
          <a:endParaRPr lang="en-US"/>
        </a:p>
      </dgm:t>
    </dgm:pt>
    <dgm:pt modelId="{DA038C4C-E3CE-41A6-99B1-1E64AAA8895C}" type="sibTrans" cxnId="{2E47C5A1-5AB7-46CB-A8F3-164DFEB9AFD3}">
      <dgm:prSet/>
      <dgm:spPr/>
      <dgm:t>
        <a:bodyPr/>
        <a:lstStyle/>
        <a:p>
          <a:endParaRPr lang="en-US"/>
        </a:p>
      </dgm:t>
    </dgm:pt>
    <dgm:pt modelId="{7CD9DF5F-8EC4-45C3-8A6C-16458175174C}" type="pres">
      <dgm:prSet presAssocID="{32C692CE-6474-4C7B-81D7-D89C6EEF3A5D}" presName="diagram" presStyleCnt="0">
        <dgm:presLayoutVars>
          <dgm:dir/>
          <dgm:resizeHandles val="exact"/>
        </dgm:presLayoutVars>
      </dgm:prSet>
      <dgm:spPr/>
    </dgm:pt>
    <dgm:pt modelId="{43A1AB06-90D1-40C3-9A3D-64B86257525F}" type="pres">
      <dgm:prSet presAssocID="{A9FC4AB5-DAB3-412A-9DFB-CAFCA245F717}" presName="node" presStyleLbl="node1" presStyleIdx="0" presStyleCnt="6">
        <dgm:presLayoutVars>
          <dgm:bulletEnabled val="1"/>
        </dgm:presLayoutVars>
      </dgm:prSet>
      <dgm:spPr/>
    </dgm:pt>
    <dgm:pt modelId="{EB241DAC-C566-4207-8917-397834DDB4C2}" type="pres">
      <dgm:prSet presAssocID="{45CCA5E2-2C3D-4CAB-B7DB-3BA6B1DF0192}" presName="sibTrans" presStyleCnt="0"/>
      <dgm:spPr/>
    </dgm:pt>
    <dgm:pt modelId="{6D0C4F9D-F520-42C1-8C6F-F7CD7398E4C3}" type="pres">
      <dgm:prSet presAssocID="{B5B28B31-EF1E-443C-99E6-928A1114707A}" presName="node" presStyleLbl="node1" presStyleIdx="1" presStyleCnt="6">
        <dgm:presLayoutVars>
          <dgm:bulletEnabled val="1"/>
        </dgm:presLayoutVars>
      </dgm:prSet>
      <dgm:spPr/>
    </dgm:pt>
    <dgm:pt modelId="{F7F14DE0-2C59-4ECF-8A0F-A92D0EF90D21}" type="pres">
      <dgm:prSet presAssocID="{3BA73B31-A1CC-484D-96D3-44F3E6178E2D}" presName="sibTrans" presStyleCnt="0"/>
      <dgm:spPr/>
    </dgm:pt>
    <dgm:pt modelId="{11109367-080F-4568-9857-50CCA65367FE}" type="pres">
      <dgm:prSet presAssocID="{1C2C7857-7375-443C-B692-7068776BBD5A}" presName="node" presStyleLbl="node1" presStyleIdx="2" presStyleCnt="6">
        <dgm:presLayoutVars>
          <dgm:bulletEnabled val="1"/>
        </dgm:presLayoutVars>
      </dgm:prSet>
      <dgm:spPr/>
    </dgm:pt>
    <dgm:pt modelId="{C971B920-2590-4504-B8ED-50B1AB015DAA}" type="pres">
      <dgm:prSet presAssocID="{2E4CA884-EA28-4052-8805-AF063FB070ED}" presName="sibTrans" presStyleCnt="0"/>
      <dgm:spPr/>
    </dgm:pt>
    <dgm:pt modelId="{53B0B733-CBA6-41C4-916B-499DE76CB870}" type="pres">
      <dgm:prSet presAssocID="{0C67DF59-A8B4-48AC-AC89-639CAE55A85C}" presName="node" presStyleLbl="node1" presStyleIdx="3" presStyleCnt="6">
        <dgm:presLayoutVars>
          <dgm:bulletEnabled val="1"/>
        </dgm:presLayoutVars>
      </dgm:prSet>
      <dgm:spPr/>
    </dgm:pt>
    <dgm:pt modelId="{E4D401BB-4C5C-4763-91C8-604B79DC27CB}" type="pres">
      <dgm:prSet presAssocID="{5E7CA873-AD52-4A54-8C96-C351B27C6114}" presName="sibTrans" presStyleCnt="0"/>
      <dgm:spPr/>
    </dgm:pt>
    <dgm:pt modelId="{17518867-4A00-4010-AE29-718B1A12F0A8}" type="pres">
      <dgm:prSet presAssocID="{8E77EAD6-DCB9-42C6-8383-49D0716E635D}" presName="node" presStyleLbl="node1" presStyleIdx="4" presStyleCnt="6">
        <dgm:presLayoutVars>
          <dgm:bulletEnabled val="1"/>
        </dgm:presLayoutVars>
      </dgm:prSet>
      <dgm:spPr/>
    </dgm:pt>
    <dgm:pt modelId="{2501432B-B4CD-4370-B4A4-0C3ABFA059FC}" type="pres">
      <dgm:prSet presAssocID="{33C1366F-F898-443E-AC8F-1133C0646D74}" presName="sibTrans" presStyleCnt="0"/>
      <dgm:spPr/>
    </dgm:pt>
    <dgm:pt modelId="{890CD3FB-C4C0-4392-A506-4320EC281569}" type="pres">
      <dgm:prSet presAssocID="{7A002AC2-C78E-402E-BF1B-CAD8BD8EB6D1}" presName="node" presStyleLbl="node1" presStyleIdx="5" presStyleCnt="6">
        <dgm:presLayoutVars>
          <dgm:bulletEnabled val="1"/>
        </dgm:presLayoutVars>
      </dgm:prSet>
      <dgm:spPr/>
    </dgm:pt>
  </dgm:ptLst>
  <dgm:cxnLst>
    <dgm:cxn modelId="{B7670B24-1EF3-4BA1-A96C-B3D88BF41137}" srcId="{32C692CE-6474-4C7B-81D7-D89C6EEF3A5D}" destId="{1C2C7857-7375-443C-B692-7068776BBD5A}" srcOrd="2" destOrd="0" parTransId="{F9E302B9-10C0-4681-8F7F-32E5E9FA7D66}" sibTransId="{2E4CA884-EA28-4052-8805-AF063FB070ED}"/>
    <dgm:cxn modelId="{86D29325-904F-47D1-9E88-B6257564827E}" srcId="{32C692CE-6474-4C7B-81D7-D89C6EEF3A5D}" destId="{A9FC4AB5-DAB3-412A-9DFB-CAFCA245F717}" srcOrd="0" destOrd="0" parTransId="{E18E9A45-76EA-4D4A-803F-6B04CA1EE695}" sibTransId="{45CCA5E2-2C3D-4CAB-B7DB-3BA6B1DF0192}"/>
    <dgm:cxn modelId="{273FA536-B9FA-4FF0-BD2A-6901549F8BD7}" srcId="{32C692CE-6474-4C7B-81D7-D89C6EEF3A5D}" destId="{B5B28B31-EF1E-443C-99E6-928A1114707A}" srcOrd="1" destOrd="0" parTransId="{241B3131-6804-4AAF-B061-33AEFFFD4175}" sibTransId="{3BA73B31-A1CC-484D-96D3-44F3E6178E2D}"/>
    <dgm:cxn modelId="{ED509F3A-CF1A-43B7-AE12-7A9559706DA1}" srcId="{32C692CE-6474-4C7B-81D7-D89C6EEF3A5D}" destId="{0C67DF59-A8B4-48AC-AC89-639CAE55A85C}" srcOrd="3" destOrd="0" parTransId="{C5B8596E-AE4F-4A22-9094-E165811CAB24}" sibTransId="{5E7CA873-AD52-4A54-8C96-C351B27C6114}"/>
    <dgm:cxn modelId="{B2FEAB3D-68D8-4F04-ABF6-05C828CFDA4D}" srcId="{32C692CE-6474-4C7B-81D7-D89C6EEF3A5D}" destId="{8E77EAD6-DCB9-42C6-8383-49D0716E635D}" srcOrd="4" destOrd="0" parTransId="{E7C7C1E5-7BE0-4CE0-91FE-7F2AA1EDEDCC}" sibTransId="{33C1366F-F898-443E-AC8F-1133C0646D74}"/>
    <dgm:cxn modelId="{29B2A84E-2B29-4CFD-AD1C-3EA9D279A6A2}" type="presOf" srcId="{0C67DF59-A8B4-48AC-AC89-639CAE55A85C}" destId="{53B0B733-CBA6-41C4-916B-499DE76CB870}" srcOrd="0" destOrd="0" presId="urn:microsoft.com/office/officeart/2005/8/layout/default"/>
    <dgm:cxn modelId="{65108A9D-3B99-4753-8532-A6A00E8B7D80}" type="presOf" srcId="{7A002AC2-C78E-402E-BF1B-CAD8BD8EB6D1}" destId="{890CD3FB-C4C0-4392-A506-4320EC281569}" srcOrd="0" destOrd="0" presId="urn:microsoft.com/office/officeart/2005/8/layout/default"/>
    <dgm:cxn modelId="{2E47C5A1-5AB7-46CB-A8F3-164DFEB9AFD3}" srcId="{32C692CE-6474-4C7B-81D7-D89C6EEF3A5D}" destId="{7A002AC2-C78E-402E-BF1B-CAD8BD8EB6D1}" srcOrd="5" destOrd="0" parTransId="{CE7CFA0C-D5D0-4F1C-B2A4-F738EFED4601}" sibTransId="{DA038C4C-E3CE-41A6-99B1-1E64AAA8895C}"/>
    <dgm:cxn modelId="{FB35AEAD-D40A-4347-9DA7-E94515841E21}" type="presOf" srcId="{1C2C7857-7375-443C-B692-7068776BBD5A}" destId="{11109367-080F-4568-9857-50CCA65367FE}" srcOrd="0" destOrd="0" presId="urn:microsoft.com/office/officeart/2005/8/layout/default"/>
    <dgm:cxn modelId="{B25868B2-CACF-420A-8205-79EBB9BB2587}" type="presOf" srcId="{8E77EAD6-DCB9-42C6-8383-49D0716E635D}" destId="{17518867-4A00-4010-AE29-718B1A12F0A8}" srcOrd="0" destOrd="0" presId="urn:microsoft.com/office/officeart/2005/8/layout/default"/>
    <dgm:cxn modelId="{120152E1-B390-44A2-B6A1-7B83946415C3}" type="presOf" srcId="{A9FC4AB5-DAB3-412A-9DFB-CAFCA245F717}" destId="{43A1AB06-90D1-40C3-9A3D-64B86257525F}" srcOrd="0" destOrd="0" presId="urn:microsoft.com/office/officeart/2005/8/layout/default"/>
    <dgm:cxn modelId="{B20CF6EF-5B87-4516-8BD5-CC9B2E397BD6}" type="presOf" srcId="{32C692CE-6474-4C7B-81D7-D89C6EEF3A5D}" destId="{7CD9DF5F-8EC4-45C3-8A6C-16458175174C}" srcOrd="0" destOrd="0" presId="urn:microsoft.com/office/officeart/2005/8/layout/default"/>
    <dgm:cxn modelId="{F44295F3-4B69-4140-A2DC-317A148DFE91}" type="presOf" srcId="{B5B28B31-EF1E-443C-99E6-928A1114707A}" destId="{6D0C4F9D-F520-42C1-8C6F-F7CD7398E4C3}" srcOrd="0" destOrd="0" presId="urn:microsoft.com/office/officeart/2005/8/layout/default"/>
    <dgm:cxn modelId="{3A0CC996-5BAB-4945-AFC8-4CA6F173D381}" type="presParOf" srcId="{7CD9DF5F-8EC4-45C3-8A6C-16458175174C}" destId="{43A1AB06-90D1-40C3-9A3D-64B86257525F}" srcOrd="0" destOrd="0" presId="urn:microsoft.com/office/officeart/2005/8/layout/default"/>
    <dgm:cxn modelId="{D3650733-48AD-4651-96A7-1AD5D5AC4F78}" type="presParOf" srcId="{7CD9DF5F-8EC4-45C3-8A6C-16458175174C}" destId="{EB241DAC-C566-4207-8917-397834DDB4C2}" srcOrd="1" destOrd="0" presId="urn:microsoft.com/office/officeart/2005/8/layout/default"/>
    <dgm:cxn modelId="{1C905C9C-DE35-4060-86CC-F1E1C0B41879}" type="presParOf" srcId="{7CD9DF5F-8EC4-45C3-8A6C-16458175174C}" destId="{6D0C4F9D-F520-42C1-8C6F-F7CD7398E4C3}" srcOrd="2" destOrd="0" presId="urn:microsoft.com/office/officeart/2005/8/layout/default"/>
    <dgm:cxn modelId="{1117E330-000D-4E90-9AC8-74B8FF2D0535}" type="presParOf" srcId="{7CD9DF5F-8EC4-45C3-8A6C-16458175174C}" destId="{F7F14DE0-2C59-4ECF-8A0F-A92D0EF90D21}" srcOrd="3" destOrd="0" presId="urn:microsoft.com/office/officeart/2005/8/layout/default"/>
    <dgm:cxn modelId="{679CC337-9433-4EB6-8B11-8134A024A75B}" type="presParOf" srcId="{7CD9DF5F-8EC4-45C3-8A6C-16458175174C}" destId="{11109367-080F-4568-9857-50CCA65367FE}" srcOrd="4" destOrd="0" presId="urn:microsoft.com/office/officeart/2005/8/layout/default"/>
    <dgm:cxn modelId="{4497B82C-173C-4850-9F34-23AC9582CDC9}" type="presParOf" srcId="{7CD9DF5F-8EC4-45C3-8A6C-16458175174C}" destId="{C971B920-2590-4504-B8ED-50B1AB015DAA}" srcOrd="5" destOrd="0" presId="urn:microsoft.com/office/officeart/2005/8/layout/default"/>
    <dgm:cxn modelId="{6D3EA59C-5BF4-4042-B436-779E4F5BB808}" type="presParOf" srcId="{7CD9DF5F-8EC4-45C3-8A6C-16458175174C}" destId="{53B0B733-CBA6-41C4-916B-499DE76CB870}" srcOrd="6" destOrd="0" presId="urn:microsoft.com/office/officeart/2005/8/layout/default"/>
    <dgm:cxn modelId="{7AF470D6-CE5C-4272-8011-8C130A40FC07}" type="presParOf" srcId="{7CD9DF5F-8EC4-45C3-8A6C-16458175174C}" destId="{E4D401BB-4C5C-4763-91C8-604B79DC27CB}" srcOrd="7" destOrd="0" presId="urn:microsoft.com/office/officeart/2005/8/layout/default"/>
    <dgm:cxn modelId="{0D72EC81-FB84-4614-AD73-ACF266F2EE34}" type="presParOf" srcId="{7CD9DF5F-8EC4-45C3-8A6C-16458175174C}" destId="{17518867-4A00-4010-AE29-718B1A12F0A8}" srcOrd="8" destOrd="0" presId="urn:microsoft.com/office/officeart/2005/8/layout/default"/>
    <dgm:cxn modelId="{7BCC5848-258C-4D7E-B579-E037D767944E}" type="presParOf" srcId="{7CD9DF5F-8EC4-45C3-8A6C-16458175174C}" destId="{2501432B-B4CD-4370-B4A4-0C3ABFA059FC}" srcOrd="9" destOrd="0" presId="urn:microsoft.com/office/officeart/2005/8/layout/default"/>
    <dgm:cxn modelId="{788F90CE-9E5F-4DBB-83D3-9617DCB4DF8B}" type="presParOf" srcId="{7CD9DF5F-8EC4-45C3-8A6C-16458175174C}" destId="{890CD3FB-C4C0-4392-A506-4320EC28156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B0D6040-1B81-4EF6-B977-6E35A8EA15D3}" type="doc">
      <dgm:prSet loTypeId="urn:microsoft.com/office/officeart/2005/8/layout/b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DB47883-841D-4D3D-A28A-A67CC720BC06}">
      <dgm:prSet phldrT="[Texto]" custT="1"/>
      <dgm:spPr/>
      <dgm:t>
        <a:bodyPr/>
        <a:lstStyle/>
        <a:p>
          <a:r>
            <a:rPr lang="pt-BR" sz="1400" b="1" dirty="0">
              <a:latin typeface="+mn-lt"/>
            </a:rPr>
            <a:t>Vantagens para o Jovem Aprendiz</a:t>
          </a:r>
          <a:r>
            <a:rPr lang="pt-BR" sz="1100" dirty="0">
              <a:latin typeface="+mn-lt"/>
            </a:rPr>
            <a:t>:</a:t>
          </a:r>
          <a:endParaRPr lang="pt-BR" sz="1100" dirty="0"/>
        </a:p>
      </dgm:t>
    </dgm:pt>
    <dgm:pt modelId="{2328809B-BCE2-496A-B262-F3DE55865E78}" type="parTrans" cxnId="{1D022C45-FBAA-4A2D-A1DF-B8E8FC7F928A}">
      <dgm:prSet/>
      <dgm:spPr/>
      <dgm:t>
        <a:bodyPr/>
        <a:lstStyle/>
        <a:p>
          <a:endParaRPr lang="pt-BR"/>
        </a:p>
      </dgm:t>
    </dgm:pt>
    <dgm:pt modelId="{F48F8F58-7F41-4150-9569-EE19CEC538B6}" type="sibTrans" cxnId="{1D022C45-FBAA-4A2D-A1DF-B8E8FC7F928A}">
      <dgm:prSet/>
      <dgm:spPr/>
      <dgm:t>
        <a:bodyPr/>
        <a:lstStyle/>
        <a:p>
          <a:endParaRPr lang="pt-BR"/>
        </a:p>
      </dgm:t>
    </dgm:pt>
    <dgm:pt modelId="{31D21FD4-AA75-4BC9-9490-2E98C48A32DA}">
      <dgm:prSet phldrT="[Texto]"/>
      <dgm:spPr/>
      <dgm:t>
        <a:bodyPr/>
        <a:lstStyle/>
        <a:p>
          <a:r>
            <a:rPr lang="pt-BR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Acesso a formação técnico-profissional metódica compatível com seu desenvolvimento</a:t>
          </a:r>
          <a:endParaRPr lang="pt-BR" dirty="0"/>
        </a:p>
      </dgm:t>
    </dgm:pt>
    <dgm:pt modelId="{CBE2FB80-9553-4039-B73A-7D2E358D2B82}" type="parTrans" cxnId="{FE2A6419-D779-4A9C-842E-56E9F1BA4021}">
      <dgm:prSet/>
      <dgm:spPr/>
      <dgm:t>
        <a:bodyPr/>
        <a:lstStyle/>
        <a:p>
          <a:endParaRPr lang="pt-BR"/>
        </a:p>
      </dgm:t>
    </dgm:pt>
    <dgm:pt modelId="{882B9E04-EAEE-494E-8B41-F61762166557}" type="sibTrans" cxnId="{FE2A6419-D779-4A9C-842E-56E9F1BA4021}">
      <dgm:prSet/>
      <dgm:spPr/>
      <dgm:t>
        <a:bodyPr/>
        <a:lstStyle/>
        <a:p>
          <a:endParaRPr lang="pt-BR"/>
        </a:p>
      </dgm:t>
    </dgm:pt>
    <dgm:pt modelId="{61D11A55-50EA-44B1-95EA-FF9BE3F069C7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1200">
              <a:effectLst/>
              <a:latin typeface="+mn-lt"/>
              <a:ea typeface="Calibri" panose="020F0502020204030204" pitchFamily="34" charset="0"/>
            </a:rPr>
            <a:t>Desenvolvimento de habilidades</a:t>
          </a:r>
          <a:endParaRPr lang="pt-BR" sz="1200">
            <a:effectLst/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  <a:p>
          <a:pPr>
            <a:buFont typeface="Arial" panose="020B0604020202020204" pitchFamily="34" charset="0"/>
            <a:buChar char="•"/>
          </a:pPr>
          <a:endParaRPr lang="pt-BR" sz="1100">
            <a:effectLst/>
            <a:latin typeface="+mn-lt"/>
            <a:cs typeface="Calibri" panose="020F0502020204030204" pitchFamily="34" charset="0"/>
          </a:endParaRPr>
        </a:p>
        <a:p>
          <a:pPr>
            <a:buFont typeface="Arial" panose="020B0604020202020204" pitchFamily="34" charset="0"/>
            <a:buChar char="•"/>
          </a:pPr>
          <a:endParaRPr lang="pt-BR" sz="1100" dirty="0"/>
        </a:p>
      </dgm:t>
    </dgm:pt>
    <dgm:pt modelId="{63B01BAE-553E-42FE-B7F3-1314D163EA90}" type="parTrans" cxnId="{73F6002D-D732-4CEB-BCB2-562B7F9025AD}">
      <dgm:prSet/>
      <dgm:spPr/>
      <dgm:t>
        <a:bodyPr/>
        <a:lstStyle/>
        <a:p>
          <a:endParaRPr lang="pt-BR"/>
        </a:p>
      </dgm:t>
    </dgm:pt>
    <dgm:pt modelId="{8D15AD3F-49AF-4892-B230-EC75681154A4}" type="sibTrans" cxnId="{73F6002D-D732-4CEB-BCB2-562B7F9025AD}">
      <dgm:prSet/>
      <dgm:spPr/>
      <dgm:t>
        <a:bodyPr/>
        <a:lstStyle/>
        <a:p>
          <a:endParaRPr lang="pt-BR"/>
        </a:p>
      </dgm:t>
    </dgm:pt>
    <dgm:pt modelId="{2F196F26-A833-4E65-AE17-EA66F3B597A2}">
      <dgm:prSet custT="1"/>
      <dgm:spPr/>
      <dgm:t>
        <a:bodyPr/>
        <a:lstStyle/>
        <a:p>
          <a:r>
            <a:rPr lang="pt-BR" sz="1800">
              <a:latin typeface="Calibri" panose="020F0502020204030204" pitchFamily="34" charset="0"/>
              <a:ea typeface="Calibri" panose="020F0502020204030204" pitchFamily="34" charset="0"/>
            </a:rPr>
            <a:t>A</a:t>
          </a:r>
          <a:r>
            <a:rPr lang="pt-BR" sz="1800">
              <a:effectLst/>
              <a:latin typeface="Calibri" panose="020F0502020204030204" pitchFamily="34" charset="0"/>
              <a:ea typeface="Calibri" panose="020F0502020204030204" pitchFamily="34" charset="0"/>
            </a:rPr>
            <a:t> aprendizagem profissional desempenha um papel crucial na preparação dos jovens para o mercado de trabalho, fornecendo-lhes habilidades técnicas, conhecimentos teóricos e experiências práticas. Ela promove o desenvolvimento de competências essenciais e socioemocionais, aumentando suas chances de sucesso profissional.</a:t>
          </a:r>
          <a:endParaRPr lang="pt-BR" sz="1800" dirty="0"/>
        </a:p>
      </dgm:t>
    </dgm:pt>
    <dgm:pt modelId="{CA6DDF17-F6A2-42D8-A18E-E7212F4A74CF}" type="parTrans" cxnId="{381FA60D-D711-4DE9-97D3-7F237930A952}">
      <dgm:prSet/>
      <dgm:spPr/>
      <dgm:t>
        <a:bodyPr/>
        <a:lstStyle/>
        <a:p>
          <a:endParaRPr lang="pt-BR"/>
        </a:p>
      </dgm:t>
    </dgm:pt>
    <dgm:pt modelId="{3041EFB0-2BDE-4228-818D-CAAB441C1307}" type="sibTrans" cxnId="{381FA60D-D711-4DE9-97D3-7F237930A952}">
      <dgm:prSet/>
      <dgm:spPr/>
      <dgm:t>
        <a:bodyPr/>
        <a:lstStyle/>
        <a:p>
          <a:endParaRPr lang="pt-BR"/>
        </a:p>
      </dgm:t>
    </dgm:pt>
    <dgm:pt modelId="{2B5ED40D-1B1B-4510-8176-0501630F8022}">
      <dgm:prSet/>
      <dgm:spPr/>
      <dgm:t>
        <a:bodyPr/>
        <a:lstStyle/>
        <a:p>
          <a:r>
            <a:rPr lang="pt-BR">
              <a:effectLst/>
              <a:latin typeface="+mn-lt"/>
              <a:ea typeface="Calibri" panose="020F0502020204030204" pitchFamily="34" charset="0"/>
            </a:rPr>
            <a:t>Aumento das chances de empregabilidade e desenvolvimento de carreira</a:t>
          </a:r>
          <a:endParaRPr lang="pt-BR" dirty="0">
            <a:effectLst/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1B08415-9740-4E65-81F7-52BBE6F7040A}" type="parTrans" cxnId="{F51A0A1A-FD03-4F7C-86FD-B740889D287F}">
      <dgm:prSet/>
      <dgm:spPr/>
      <dgm:t>
        <a:bodyPr/>
        <a:lstStyle/>
        <a:p>
          <a:endParaRPr lang="pt-BR"/>
        </a:p>
      </dgm:t>
    </dgm:pt>
    <dgm:pt modelId="{9397A230-35DB-427B-A035-2DE44E098785}" type="sibTrans" cxnId="{F51A0A1A-FD03-4F7C-86FD-B740889D287F}">
      <dgm:prSet/>
      <dgm:spPr/>
      <dgm:t>
        <a:bodyPr/>
        <a:lstStyle/>
        <a:p>
          <a:endParaRPr lang="pt-BR"/>
        </a:p>
      </dgm:t>
    </dgm:pt>
    <dgm:pt modelId="{2E27BFD8-5C6C-4258-8FBE-CDC183281778}">
      <dgm:prSet/>
      <dgm:spPr/>
      <dgm:t>
        <a:bodyPr/>
        <a:lstStyle/>
        <a:p>
          <a:r>
            <a:rPr lang="pt-BR">
              <a:effectLst/>
              <a:latin typeface="+mn-lt"/>
              <a:ea typeface="Calibri" panose="020F0502020204030204" pitchFamily="34" charset="0"/>
            </a:rPr>
            <a:t>Oportunidade de adquirir experiência prática no mercado de trabalho</a:t>
          </a:r>
          <a:endParaRPr lang="pt-BR" dirty="0"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55222D3-0930-4CC5-8BE1-98AD14CEB1C2}" type="parTrans" cxnId="{543C3070-EBD5-42E4-8144-445BAF29C6EE}">
      <dgm:prSet/>
      <dgm:spPr/>
      <dgm:t>
        <a:bodyPr/>
        <a:lstStyle/>
        <a:p>
          <a:endParaRPr lang="pt-BR"/>
        </a:p>
      </dgm:t>
    </dgm:pt>
    <dgm:pt modelId="{735666CF-5000-4D28-A645-2C5AE161A50F}" type="sibTrans" cxnId="{543C3070-EBD5-42E4-8144-445BAF29C6EE}">
      <dgm:prSet/>
      <dgm:spPr/>
      <dgm:t>
        <a:bodyPr/>
        <a:lstStyle/>
        <a:p>
          <a:endParaRPr lang="pt-BR"/>
        </a:p>
      </dgm:t>
    </dgm:pt>
    <dgm:pt modelId="{B473900D-D6A6-4E1E-A58D-D9C7DA648EFF}">
      <dgm:prSet custT="1"/>
      <dgm:spPr/>
      <dgm:t>
        <a:bodyPr/>
        <a:lstStyle/>
        <a:p>
          <a:r>
            <a:rPr lang="pt-BR" sz="1400">
              <a:effectLst/>
              <a:latin typeface="+mn-lt"/>
              <a:ea typeface="Calibri" panose="020F0502020204030204" pitchFamily="34" charset="0"/>
            </a:rPr>
            <a:t>Experiência prática</a:t>
          </a:r>
          <a:endParaRPr lang="pt-BR" sz="1400" dirty="0">
            <a:effectLst/>
            <a:latin typeface="+mn-lt"/>
            <a:ea typeface="Calibri" panose="020F0502020204030204" pitchFamily="34" charset="0"/>
          </a:endParaRPr>
        </a:p>
      </dgm:t>
    </dgm:pt>
    <dgm:pt modelId="{F5706A3B-CD23-4EA1-AF88-73F15FB427AB}" type="parTrans" cxnId="{52FE6BF2-9EAD-4907-947E-6EA225A647AA}">
      <dgm:prSet/>
      <dgm:spPr/>
      <dgm:t>
        <a:bodyPr/>
        <a:lstStyle/>
        <a:p>
          <a:endParaRPr lang="pt-BR"/>
        </a:p>
      </dgm:t>
    </dgm:pt>
    <dgm:pt modelId="{811D3F82-E123-48AF-80AA-90CCFA03DC56}" type="sibTrans" cxnId="{52FE6BF2-9EAD-4907-947E-6EA225A647AA}">
      <dgm:prSet/>
      <dgm:spPr/>
      <dgm:t>
        <a:bodyPr/>
        <a:lstStyle/>
        <a:p>
          <a:endParaRPr lang="pt-BR"/>
        </a:p>
      </dgm:t>
    </dgm:pt>
    <dgm:pt modelId="{927F7DFA-EFB6-4B36-9888-1996478CCE18}">
      <dgm:prSet custT="1"/>
      <dgm:spPr/>
      <dgm:t>
        <a:bodyPr/>
        <a:lstStyle/>
        <a:p>
          <a:r>
            <a:rPr lang="pt-BR" sz="1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Inserção no mercado de trabalho</a:t>
          </a:r>
          <a:endParaRPr lang="pt-BR" sz="1400" dirty="0"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74B7F081-264E-4CB8-859B-5E872911DB01}" type="parTrans" cxnId="{7882829C-0762-44FC-B8A7-D7083D4C208E}">
      <dgm:prSet/>
      <dgm:spPr/>
      <dgm:t>
        <a:bodyPr/>
        <a:lstStyle/>
        <a:p>
          <a:endParaRPr lang="pt-BR"/>
        </a:p>
      </dgm:t>
    </dgm:pt>
    <dgm:pt modelId="{DD62ED5D-8648-466E-BB61-3C5D745A076C}" type="sibTrans" cxnId="{7882829C-0762-44FC-B8A7-D7083D4C208E}">
      <dgm:prSet/>
      <dgm:spPr/>
      <dgm:t>
        <a:bodyPr/>
        <a:lstStyle/>
        <a:p>
          <a:endParaRPr lang="pt-BR"/>
        </a:p>
      </dgm:t>
    </dgm:pt>
    <dgm:pt modelId="{3F10CC77-C190-4150-9B51-FF5D729D474A}">
      <dgm:prSet/>
      <dgm:spPr/>
      <dgm:t>
        <a:bodyPr/>
        <a:lstStyle/>
        <a:p>
          <a:r>
            <a:rPr lang="pt-BR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Desenvolvimento de competências socioemocionais</a:t>
          </a:r>
        </a:p>
      </dgm:t>
    </dgm:pt>
    <dgm:pt modelId="{6F896BAB-B415-4A9A-A80F-532F381450D0}" type="parTrans" cxnId="{318178D6-6121-43A6-A123-5AB0CFD24D83}">
      <dgm:prSet/>
      <dgm:spPr/>
      <dgm:t>
        <a:bodyPr/>
        <a:lstStyle/>
        <a:p>
          <a:endParaRPr lang="pt-BR"/>
        </a:p>
      </dgm:t>
    </dgm:pt>
    <dgm:pt modelId="{03A23B9E-C81A-4894-B263-F86BB30A1938}" type="sibTrans" cxnId="{318178D6-6121-43A6-A123-5AB0CFD24D83}">
      <dgm:prSet/>
      <dgm:spPr/>
      <dgm:t>
        <a:bodyPr/>
        <a:lstStyle/>
        <a:p>
          <a:endParaRPr lang="pt-BR"/>
        </a:p>
      </dgm:t>
    </dgm:pt>
    <dgm:pt modelId="{AEB6F1B7-40DF-44C8-A27C-A0A05ABC86F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Autonomia</a:t>
          </a:r>
          <a:r>
            <a:rPr lang="pt-BR" sz="1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financeira</a:t>
          </a:r>
        </a:p>
      </dgm:t>
    </dgm:pt>
    <dgm:pt modelId="{04420829-E2AC-4F65-B8BB-D70CCFE348F4}" type="parTrans" cxnId="{9B3C2EF3-1340-421C-9611-AB31102DA6F1}">
      <dgm:prSet/>
      <dgm:spPr/>
      <dgm:t>
        <a:bodyPr/>
        <a:lstStyle/>
        <a:p>
          <a:endParaRPr lang="pt-BR"/>
        </a:p>
      </dgm:t>
    </dgm:pt>
    <dgm:pt modelId="{2CFC8BC6-F0F6-4572-BB90-2365BC667716}" type="sibTrans" cxnId="{9B3C2EF3-1340-421C-9611-AB31102DA6F1}">
      <dgm:prSet/>
      <dgm:spPr/>
      <dgm:t>
        <a:bodyPr/>
        <a:lstStyle/>
        <a:p>
          <a:endParaRPr lang="pt-BR"/>
        </a:p>
      </dgm:t>
    </dgm:pt>
    <dgm:pt modelId="{FFC9AC9A-2A8A-4C5B-BB45-487870E8ECCA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1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Autoconfiança e autoestima</a:t>
          </a:r>
        </a:p>
      </dgm:t>
    </dgm:pt>
    <dgm:pt modelId="{D639A93F-C221-45CF-860F-74CC13E74911}" type="parTrans" cxnId="{41F71A7D-03C1-45A0-B46F-F361D1311944}">
      <dgm:prSet/>
      <dgm:spPr/>
      <dgm:t>
        <a:bodyPr/>
        <a:lstStyle/>
        <a:p>
          <a:endParaRPr lang="pt-BR"/>
        </a:p>
      </dgm:t>
    </dgm:pt>
    <dgm:pt modelId="{06D15FC9-E969-4F6A-875A-8691ED896BB9}" type="sibTrans" cxnId="{41F71A7D-03C1-45A0-B46F-F361D1311944}">
      <dgm:prSet/>
      <dgm:spPr/>
      <dgm:t>
        <a:bodyPr/>
        <a:lstStyle/>
        <a:p>
          <a:endParaRPr lang="pt-BR"/>
        </a:p>
      </dgm:t>
    </dgm:pt>
    <dgm:pt modelId="{972884D6-2F76-47F1-9FAF-B0690301C3B5}">
      <dgm:prSet custT="1"/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pt-BR" sz="1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Aprendizado contínuo</a:t>
          </a:r>
          <a:endParaRPr lang="pt-BR" sz="1400" dirty="0"/>
        </a:p>
      </dgm:t>
    </dgm:pt>
    <dgm:pt modelId="{40EBECA7-B5A1-49D8-A27F-3A0EC385307C}" type="parTrans" cxnId="{C3A7A77E-566E-4813-9E56-DBEA00E86FAB}">
      <dgm:prSet/>
      <dgm:spPr/>
      <dgm:t>
        <a:bodyPr/>
        <a:lstStyle/>
        <a:p>
          <a:endParaRPr lang="pt-BR"/>
        </a:p>
      </dgm:t>
    </dgm:pt>
    <dgm:pt modelId="{7E7F0AFB-91E8-412C-BAF8-0768E65A7541}" type="sibTrans" cxnId="{C3A7A77E-566E-4813-9E56-DBEA00E86FAB}">
      <dgm:prSet/>
      <dgm:spPr/>
      <dgm:t>
        <a:bodyPr/>
        <a:lstStyle/>
        <a:p>
          <a:endParaRPr lang="pt-BR"/>
        </a:p>
      </dgm:t>
    </dgm:pt>
    <dgm:pt modelId="{0F949401-8C4D-43AC-8E55-78306F6C7798}" type="pres">
      <dgm:prSet presAssocID="{3B0D6040-1B81-4EF6-B977-6E35A8EA15D3}" presName="Name0" presStyleCnt="0">
        <dgm:presLayoutVars>
          <dgm:dir/>
          <dgm:resizeHandles val="exact"/>
        </dgm:presLayoutVars>
      </dgm:prSet>
      <dgm:spPr/>
    </dgm:pt>
    <dgm:pt modelId="{482FCE2E-A700-4184-A021-FC2564DD8B2F}" type="pres">
      <dgm:prSet presAssocID="{2F196F26-A833-4E65-AE17-EA66F3B597A2}" presName="node" presStyleLbl="node1" presStyleIdx="0" presStyleCnt="12" custScaleX="640626" custScaleY="138526">
        <dgm:presLayoutVars>
          <dgm:bulletEnabled val="1"/>
        </dgm:presLayoutVars>
      </dgm:prSet>
      <dgm:spPr/>
    </dgm:pt>
    <dgm:pt modelId="{B887F9AA-F605-4845-9A7F-3F4C4DC23777}" type="pres">
      <dgm:prSet presAssocID="{3041EFB0-2BDE-4228-818D-CAAB441C1307}" presName="sibTrans" presStyleLbl="sibTrans1D1" presStyleIdx="0" presStyleCnt="11"/>
      <dgm:spPr/>
    </dgm:pt>
    <dgm:pt modelId="{A635A0EC-4C34-4C42-83A1-D56D732EFC4B}" type="pres">
      <dgm:prSet presAssocID="{3041EFB0-2BDE-4228-818D-CAAB441C1307}" presName="connectorText" presStyleLbl="sibTrans1D1" presStyleIdx="0" presStyleCnt="11"/>
      <dgm:spPr/>
    </dgm:pt>
    <dgm:pt modelId="{52FB22CB-B81D-4CCF-8755-B6EF03DF86D5}" type="pres">
      <dgm:prSet presAssocID="{3DB47883-841D-4D3D-A28A-A67CC720BC06}" presName="node" presStyleLbl="node1" presStyleIdx="1" presStyleCnt="12">
        <dgm:presLayoutVars>
          <dgm:bulletEnabled val="1"/>
        </dgm:presLayoutVars>
      </dgm:prSet>
      <dgm:spPr/>
    </dgm:pt>
    <dgm:pt modelId="{627E30F9-A0C2-4EF7-B1D0-72D696DEB6F9}" type="pres">
      <dgm:prSet presAssocID="{F48F8F58-7F41-4150-9569-EE19CEC538B6}" presName="sibTrans" presStyleLbl="sibTrans1D1" presStyleIdx="1" presStyleCnt="11"/>
      <dgm:spPr/>
    </dgm:pt>
    <dgm:pt modelId="{7DE2D1A5-6EDA-4352-A35D-9B038B5E729C}" type="pres">
      <dgm:prSet presAssocID="{F48F8F58-7F41-4150-9569-EE19CEC538B6}" presName="connectorText" presStyleLbl="sibTrans1D1" presStyleIdx="1" presStyleCnt="11"/>
      <dgm:spPr/>
    </dgm:pt>
    <dgm:pt modelId="{C28B57CB-46BA-4A72-8BD7-01E77931615B}" type="pres">
      <dgm:prSet presAssocID="{31D21FD4-AA75-4BC9-9490-2E98C48A32DA}" presName="node" presStyleLbl="node1" presStyleIdx="2" presStyleCnt="12">
        <dgm:presLayoutVars>
          <dgm:bulletEnabled val="1"/>
        </dgm:presLayoutVars>
      </dgm:prSet>
      <dgm:spPr/>
    </dgm:pt>
    <dgm:pt modelId="{B7637FBE-15C2-4C92-811A-EF5B1B18D124}" type="pres">
      <dgm:prSet presAssocID="{882B9E04-EAEE-494E-8B41-F61762166557}" presName="sibTrans" presStyleLbl="sibTrans1D1" presStyleIdx="2" presStyleCnt="11"/>
      <dgm:spPr/>
    </dgm:pt>
    <dgm:pt modelId="{C0228D8E-E3EF-4E83-B03B-B3545037334A}" type="pres">
      <dgm:prSet presAssocID="{882B9E04-EAEE-494E-8B41-F61762166557}" presName="connectorText" presStyleLbl="sibTrans1D1" presStyleIdx="2" presStyleCnt="11"/>
      <dgm:spPr/>
    </dgm:pt>
    <dgm:pt modelId="{FD82039F-E39E-444A-B3EA-A86B7978292A}" type="pres">
      <dgm:prSet presAssocID="{B473900D-D6A6-4E1E-A58D-D9C7DA648EFF}" presName="node" presStyleLbl="node1" presStyleIdx="3" presStyleCnt="12">
        <dgm:presLayoutVars>
          <dgm:bulletEnabled val="1"/>
        </dgm:presLayoutVars>
      </dgm:prSet>
      <dgm:spPr/>
    </dgm:pt>
    <dgm:pt modelId="{996F47DA-5F5A-4BE1-B6B8-278B51DA1339}" type="pres">
      <dgm:prSet presAssocID="{811D3F82-E123-48AF-80AA-90CCFA03DC56}" presName="sibTrans" presStyleLbl="sibTrans1D1" presStyleIdx="3" presStyleCnt="11"/>
      <dgm:spPr/>
    </dgm:pt>
    <dgm:pt modelId="{DE772D7A-2FCD-49A8-B9B5-E640191FB8EE}" type="pres">
      <dgm:prSet presAssocID="{811D3F82-E123-48AF-80AA-90CCFA03DC56}" presName="connectorText" presStyleLbl="sibTrans1D1" presStyleIdx="3" presStyleCnt="11"/>
      <dgm:spPr/>
    </dgm:pt>
    <dgm:pt modelId="{DFB4EE17-8E94-4DBD-9648-963C0E55640F}" type="pres">
      <dgm:prSet presAssocID="{927F7DFA-EFB6-4B36-9888-1996478CCE18}" presName="node" presStyleLbl="node1" presStyleIdx="4" presStyleCnt="12">
        <dgm:presLayoutVars>
          <dgm:bulletEnabled val="1"/>
        </dgm:presLayoutVars>
      </dgm:prSet>
      <dgm:spPr/>
    </dgm:pt>
    <dgm:pt modelId="{4D6055D8-4FB3-414D-AE71-ECE0EAD8EEB6}" type="pres">
      <dgm:prSet presAssocID="{DD62ED5D-8648-466E-BB61-3C5D745A076C}" presName="sibTrans" presStyleLbl="sibTrans1D1" presStyleIdx="4" presStyleCnt="11"/>
      <dgm:spPr/>
    </dgm:pt>
    <dgm:pt modelId="{C3FA3029-5897-4893-9991-5AFDDC1F528B}" type="pres">
      <dgm:prSet presAssocID="{DD62ED5D-8648-466E-BB61-3C5D745A076C}" presName="connectorText" presStyleLbl="sibTrans1D1" presStyleIdx="4" presStyleCnt="11"/>
      <dgm:spPr/>
    </dgm:pt>
    <dgm:pt modelId="{AB03B04C-A93F-424B-B83B-8E62DF30F7C6}" type="pres">
      <dgm:prSet presAssocID="{3F10CC77-C190-4150-9B51-FF5D729D474A}" presName="node" presStyleLbl="node1" presStyleIdx="5" presStyleCnt="12">
        <dgm:presLayoutVars>
          <dgm:bulletEnabled val="1"/>
        </dgm:presLayoutVars>
      </dgm:prSet>
      <dgm:spPr/>
    </dgm:pt>
    <dgm:pt modelId="{903E4FC9-B37A-41D9-A3E5-39B7913FEEDC}" type="pres">
      <dgm:prSet presAssocID="{03A23B9E-C81A-4894-B263-F86BB30A1938}" presName="sibTrans" presStyleLbl="sibTrans1D1" presStyleIdx="5" presStyleCnt="11"/>
      <dgm:spPr/>
    </dgm:pt>
    <dgm:pt modelId="{5A51CEC5-52BA-4CE3-85F0-0FEB55AE6481}" type="pres">
      <dgm:prSet presAssocID="{03A23B9E-C81A-4894-B263-F86BB30A1938}" presName="connectorText" presStyleLbl="sibTrans1D1" presStyleIdx="5" presStyleCnt="11"/>
      <dgm:spPr/>
    </dgm:pt>
    <dgm:pt modelId="{4949E811-A394-4CD7-82F9-2C645CDDD71A}" type="pres">
      <dgm:prSet presAssocID="{2E27BFD8-5C6C-4258-8FBE-CDC183281778}" presName="node" presStyleLbl="node1" presStyleIdx="6" presStyleCnt="12">
        <dgm:presLayoutVars>
          <dgm:bulletEnabled val="1"/>
        </dgm:presLayoutVars>
      </dgm:prSet>
      <dgm:spPr/>
    </dgm:pt>
    <dgm:pt modelId="{EF450858-3E1A-4558-A7FC-3CE1DFD577F4}" type="pres">
      <dgm:prSet presAssocID="{735666CF-5000-4D28-A645-2C5AE161A50F}" presName="sibTrans" presStyleLbl="sibTrans1D1" presStyleIdx="6" presStyleCnt="11"/>
      <dgm:spPr/>
    </dgm:pt>
    <dgm:pt modelId="{9B0B61BF-ADB3-4DB1-8164-72F44998803F}" type="pres">
      <dgm:prSet presAssocID="{735666CF-5000-4D28-A645-2C5AE161A50F}" presName="connectorText" presStyleLbl="sibTrans1D1" presStyleIdx="6" presStyleCnt="11"/>
      <dgm:spPr/>
    </dgm:pt>
    <dgm:pt modelId="{A0F4E523-BD73-4FBC-B6D0-B76AC0DD1935}" type="pres">
      <dgm:prSet presAssocID="{2B5ED40D-1B1B-4510-8176-0501630F8022}" presName="node" presStyleLbl="node1" presStyleIdx="7" presStyleCnt="12">
        <dgm:presLayoutVars>
          <dgm:bulletEnabled val="1"/>
        </dgm:presLayoutVars>
      </dgm:prSet>
      <dgm:spPr/>
    </dgm:pt>
    <dgm:pt modelId="{B45675E0-F3E2-479C-80BF-342F3CD3EE17}" type="pres">
      <dgm:prSet presAssocID="{9397A230-35DB-427B-A035-2DE44E098785}" presName="sibTrans" presStyleLbl="sibTrans1D1" presStyleIdx="7" presStyleCnt="11"/>
      <dgm:spPr/>
    </dgm:pt>
    <dgm:pt modelId="{F9E2E408-C22B-401E-BB62-0808ECB472A9}" type="pres">
      <dgm:prSet presAssocID="{9397A230-35DB-427B-A035-2DE44E098785}" presName="connectorText" presStyleLbl="sibTrans1D1" presStyleIdx="7" presStyleCnt="11"/>
      <dgm:spPr/>
    </dgm:pt>
    <dgm:pt modelId="{CB3E490E-2519-4525-8A03-5CE0209E3679}" type="pres">
      <dgm:prSet presAssocID="{61D11A55-50EA-44B1-95EA-FF9BE3F069C7}" presName="node" presStyleLbl="node1" presStyleIdx="8" presStyleCnt="12">
        <dgm:presLayoutVars>
          <dgm:bulletEnabled val="1"/>
        </dgm:presLayoutVars>
      </dgm:prSet>
      <dgm:spPr/>
    </dgm:pt>
    <dgm:pt modelId="{CFD239FC-3752-476F-A8BF-F4DFD055A702}" type="pres">
      <dgm:prSet presAssocID="{8D15AD3F-49AF-4892-B230-EC75681154A4}" presName="sibTrans" presStyleLbl="sibTrans1D1" presStyleIdx="8" presStyleCnt="11"/>
      <dgm:spPr/>
    </dgm:pt>
    <dgm:pt modelId="{D9D92E0F-AAB6-4F28-B23D-8ADD85CED148}" type="pres">
      <dgm:prSet presAssocID="{8D15AD3F-49AF-4892-B230-EC75681154A4}" presName="connectorText" presStyleLbl="sibTrans1D1" presStyleIdx="8" presStyleCnt="11"/>
      <dgm:spPr/>
    </dgm:pt>
    <dgm:pt modelId="{52F8DAC6-AFC6-45FB-82C3-42809A10ABC9}" type="pres">
      <dgm:prSet presAssocID="{AEB6F1B7-40DF-44C8-A27C-A0A05ABC86F9}" presName="node" presStyleLbl="node1" presStyleIdx="9" presStyleCnt="12">
        <dgm:presLayoutVars>
          <dgm:bulletEnabled val="1"/>
        </dgm:presLayoutVars>
      </dgm:prSet>
      <dgm:spPr/>
    </dgm:pt>
    <dgm:pt modelId="{04CADA7D-04ED-4A50-861D-448D00DD4420}" type="pres">
      <dgm:prSet presAssocID="{2CFC8BC6-F0F6-4572-BB90-2365BC667716}" presName="sibTrans" presStyleLbl="sibTrans1D1" presStyleIdx="9" presStyleCnt="11"/>
      <dgm:spPr/>
    </dgm:pt>
    <dgm:pt modelId="{706A7D96-6DBE-4CF4-9A76-C7DBEE1D1734}" type="pres">
      <dgm:prSet presAssocID="{2CFC8BC6-F0F6-4572-BB90-2365BC667716}" presName="connectorText" presStyleLbl="sibTrans1D1" presStyleIdx="9" presStyleCnt="11"/>
      <dgm:spPr/>
    </dgm:pt>
    <dgm:pt modelId="{EAF65E33-E63A-4288-9EB0-5906E5F45CB8}" type="pres">
      <dgm:prSet presAssocID="{FFC9AC9A-2A8A-4C5B-BB45-487870E8ECCA}" presName="node" presStyleLbl="node1" presStyleIdx="10" presStyleCnt="12">
        <dgm:presLayoutVars>
          <dgm:bulletEnabled val="1"/>
        </dgm:presLayoutVars>
      </dgm:prSet>
      <dgm:spPr/>
    </dgm:pt>
    <dgm:pt modelId="{70A2183F-1B9A-4963-BC83-BECF4684C9A5}" type="pres">
      <dgm:prSet presAssocID="{06D15FC9-E969-4F6A-875A-8691ED896BB9}" presName="sibTrans" presStyleLbl="sibTrans1D1" presStyleIdx="10" presStyleCnt="11"/>
      <dgm:spPr/>
    </dgm:pt>
    <dgm:pt modelId="{41EB4C85-C9B9-4470-892B-CDB2F59BC858}" type="pres">
      <dgm:prSet presAssocID="{06D15FC9-E969-4F6A-875A-8691ED896BB9}" presName="connectorText" presStyleLbl="sibTrans1D1" presStyleIdx="10" presStyleCnt="11"/>
      <dgm:spPr/>
    </dgm:pt>
    <dgm:pt modelId="{1C0AAFDD-9296-44C9-BE50-7DCB9A6EE4E9}" type="pres">
      <dgm:prSet presAssocID="{972884D6-2F76-47F1-9FAF-B0690301C3B5}" presName="node" presStyleLbl="node1" presStyleIdx="11" presStyleCnt="12">
        <dgm:presLayoutVars>
          <dgm:bulletEnabled val="1"/>
        </dgm:presLayoutVars>
      </dgm:prSet>
      <dgm:spPr/>
    </dgm:pt>
  </dgm:ptLst>
  <dgm:cxnLst>
    <dgm:cxn modelId="{35723F00-D587-46B2-B57B-FB5CA325D2A5}" type="presOf" srcId="{882B9E04-EAEE-494E-8B41-F61762166557}" destId="{C0228D8E-E3EF-4E83-B03B-B3545037334A}" srcOrd="1" destOrd="0" presId="urn:microsoft.com/office/officeart/2005/8/layout/bProcess3"/>
    <dgm:cxn modelId="{B0651901-06D5-4744-A1AF-BDA6FA18E18B}" type="presOf" srcId="{735666CF-5000-4D28-A645-2C5AE161A50F}" destId="{9B0B61BF-ADB3-4DB1-8164-72F44998803F}" srcOrd="1" destOrd="0" presId="urn:microsoft.com/office/officeart/2005/8/layout/bProcess3"/>
    <dgm:cxn modelId="{6843C005-39A9-4A90-B37A-F38D174B1A1B}" type="presOf" srcId="{DD62ED5D-8648-466E-BB61-3C5D745A076C}" destId="{C3FA3029-5897-4893-9991-5AFDDC1F528B}" srcOrd="1" destOrd="0" presId="urn:microsoft.com/office/officeart/2005/8/layout/bProcess3"/>
    <dgm:cxn modelId="{381FA60D-D711-4DE9-97D3-7F237930A952}" srcId="{3B0D6040-1B81-4EF6-B977-6E35A8EA15D3}" destId="{2F196F26-A833-4E65-AE17-EA66F3B597A2}" srcOrd="0" destOrd="0" parTransId="{CA6DDF17-F6A2-42D8-A18E-E7212F4A74CF}" sibTransId="{3041EFB0-2BDE-4228-818D-CAAB441C1307}"/>
    <dgm:cxn modelId="{7ACF7D0E-9083-447D-B6F6-B77A6369672F}" type="presOf" srcId="{8D15AD3F-49AF-4892-B230-EC75681154A4}" destId="{CFD239FC-3752-476F-A8BF-F4DFD055A702}" srcOrd="0" destOrd="0" presId="urn:microsoft.com/office/officeart/2005/8/layout/bProcess3"/>
    <dgm:cxn modelId="{A141CF10-2E7F-4E60-977C-5BBE68B9C731}" type="presOf" srcId="{3DB47883-841D-4D3D-A28A-A67CC720BC06}" destId="{52FB22CB-B81D-4CCF-8755-B6EF03DF86D5}" srcOrd="0" destOrd="0" presId="urn:microsoft.com/office/officeart/2005/8/layout/bProcess3"/>
    <dgm:cxn modelId="{5F3D6114-370B-4057-AB9A-DC407772CAFC}" type="presOf" srcId="{F48F8F58-7F41-4150-9569-EE19CEC538B6}" destId="{627E30F9-A0C2-4EF7-B1D0-72D696DEB6F9}" srcOrd="0" destOrd="0" presId="urn:microsoft.com/office/officeart/2005/8/layout/bProcess3"/>
    <dgm:cxn modelId="{5AE11F16-92E2-433D-A704-5AE385557C64}" type="presOf" srcId="{03A23B9E-C81A-4894-B263-F86BB30A1938}" destId="{903E4FC9-B37A-41D9-A3E5-39B7913FEEDC}" srcOrd="0" destOrd="0" presId="urn:microsoft.com/office/officeart/2005/8/layout/bProcess3"/>
    <dgm:cxn modelId="{FE2A6419-D779-4A9C-842E-56E9F1BA4021}" srcId="{3B0D6040-1B81-4EF6-B977-6E35A8EA15D3}" destId="{31D21FD4-AA75-4BC9-9490-2E98C48A32DA}" srcOrd="2" destOrd="0" parTransId="{CBE2FB80-9553-4039-B73A-7D2E358D2B82}" sibTransId="{882B9E04-EAEE-494E-8B41-F61762166557}"/>
    <dgm:cxn modelId="{F51A0A1A-FD03-4F7C-86FD-B740889D287F}" srcId="{3B0D6040-1B81-4EF6-B977-6E35A8EA15D3}" destId="{2B5ED40D-1B1B-4510-8176-0501630F8022}" srcOrd="7" destOrd="0" parTransId="{F1B08415-9740-4E65-81F7-52BBE6F7040A}" sibTransId="{9397A230-35DB-427B-A035-2DE44E098785}"/>
    <dgm:cxn modelId="{1EAC9A28-0D9E-414F-A30C-BC22702B051E}" type="presOf" srcId="{2F196F26-A833-4E65-AE17-EA66F3B597A2}" destId="{482FCE2E-A700-4184-A021-FC2564DD8B2F}" srcOrd="0" destOrd="0" presId="urn:microsoft.com/office/officeart/2005/8/layout/bProcess3"/>
    <dgm:cxn modelId="{21A70129-1561-44D4-9E98-3035C1F7372F}" type="presOf" srcId="{06D15FC9-E969-4F6A-875A-8691ED896BB9}" destId="{41EB4C85-C9B9-4470-892B-CDB2F59BC858}" srcOrd="1" destOrd="0" presId="urn:microsoft.com/office/officeart/2005/8/layout/bProcess3"/>
    <dgm:cxn modelId="{8313212B-E675-40F2-B799-809A1C523C82}" type="presOf" srcId="{2CFC8BC6-F0F6-4572-BB90-2365BC667716}" destId="{706A7D96-6DBE-4CF4-9A76-C7DBEE1D1734}" srcOrd="1" destOrd="0" presId="urn:microsoft.com/office/officeart/2005/8/layout/bProcess3"/>
    <dgm:cxn modelId="{59305B2C-7F63-4CAF-A433-3CB34ED9C7B1}" type="presOf" srcId="{06D15FC9-E969-4F6A-875A-8691ED896BB9}" destId="{70A2183F-1B9A-4963-BC83-BECF4684C9A5}" srcOrd="0" destOrd="0" presId="urn:microsoft.com/office/officeart/2005/8/layout/bProcess3"/>
    <dgm:cxn modelId="{73F6002D-D732-4CEB-BCB2-562B7F9025AD}" srcId="{3B0D6040-1B81-4EF6-B977-6E35A8EA15D3}" destId="{61D11A55-50EA-44B1-95EA-FF9BE3F069C7}" srcOrd="8" destOrd="0" parTransId="{63B01BAE-553E-42FE-B7F3-1314D163EA90}" sibTransId="{8D15AD3F-49AF-4892-B230-EC75681154A4}"/>
    <dgm:cxn modelId="{3C1F512E-A149-4CEF-A238-753CF6083513}" type="presOf" srcId="{3B0D6040-1B81-4EF6-B977-6E35A8EA15D3}" destId="{0F949401-8C4D-43AC-8E55-78306F6C7798}" srcOrd="0" destOrd="0" presId="urn:microsoft.com/office/officeart/2005/8/layout/bProcess3"/>
    <dgm:cxn modelId="{53674F32-E992-44C9-8D0D-AFB01D4B269B}" type="presOf" srcId="{F48F8F58-7F41-4150-9569-EE19CEC538B6}" destId="{7DE2D1A5-6EDA-4352-A35D-9B038B5E729C}" srcOrd="1" destOrd="0" presId="urn:microsoft.com/office/officeart/2005/8/layout/bProcess3"/>
    <dgm:cxn modelId="{2EFB843F-F8DE-41F9-971B-5850CC42B205}" type="presOf" srcId="{61D11A55-50EA-44B1-95EA-FF9BE3F069C7}" destId="{CB3E490E-2519-4525-8A03-5CE0209E3679}" srcOrd="0" destOrd="0" presId="urn:microsoft.com/office/officeart/2005/8/layout/bProcess3"/>
    <dgm:cxn modelId="{B1E9F15F-DE58-4E87-836A-9773BF40E589}" type="presOf" srcId="{3F10CC77-C190-4150-9B51-FF5D729D474A}" destId="{AB03B04C-A93F-424B-B83B-8E62DF30F7C6}" srcOrd="0" destOrd="0" presId="urn:microsoft.com/office/officeart/2005/8/layout/bProcess3"/>
    <dgm:cxn modelId="{B7F2D762-9554-4203-B41A-65A40A9651B5}" type="presOf" srcId="{882B9E04-EAEE-494E-8B41-F61762166557}" destId="{B7637FBE-15C2-4C92-811A-EF5B1B18D124}" srcOrd="0" destOrd="0" presId="urn:microsoft.com/office/officeart/2005/8/layout/bProcess3"/>
    <dgm:cxn modelId="{1D022C45-FBAA-4A2D-A1DF-B8E8FC7F928A}" srcId="{3B0D6040-1B81-4EF6-B977-6E35A8EA15D3}" destId="{3DB47883-841D-4D3D-A28A-A67CC720BC06}" srcOrd="1" destOrd="0" parTransId="{2328809B-BCE2-496A-B262-F3DE55865E78}" sibTransId="{F48F8F58-7F41-4150-9569-EE19CEC538B6}"/>
    <dgm:cxn modelId="{78079245-4CAA-496F-9167-8C9E385E6652}" type="presOf" srcId="{2E27BFD8-5C6C-4258-8FBE-CDC183281778}" destId="{4949E811-A394-4CD7-82F9-2C645CDDD71A}" srcOrd="0" destOrd="0" presId="urn:microsoft.com/office/officeart/2005/8/layout/bProcess3"/>
    <dgm:cxn modelId="{F904126E-D81E-4B34-A7F7-D66017A80CDA}" type="presOf" srcId="{31D21FD4-AA75-4BC9-9490-2E98C48A32DA}" destId="{C28B57CB-46BA-4A72-8BD7-01E77931615B}" srcOrd="0" destOrd="0" presId="urn:microsoft.com/office/officeart/2005/8/layout/bProcess3"/>
    <dgm:cxn modelId="{543C3070-EBD5-42E4-8144-445BAF29C6EE}" srcId="{3B0D6040-1B81-4EF6-B977-6E35A8EA15D3}" destId="{2E27BFD8-5C6C-4258-8FBE-CDC183281778}" srcOrd="6" destOrd="0" parTransId="{E55222D3-0930-4CC5-8BE1-98AD14CEB1C2}" sibTransId="{735666CF-5000-4D28-A645-2C5AE161A50F}"/>
    <dgm:cxn modelId="{1AA07550-37AF-4071-BB33-19183E07F808}" type="presOf" srcId="{927F7DFA-EFB6-4B36-9888-1996478CCE18}" destId="{DFB4EE17-8E94-4DBD-9648-963C0E55640F}" srcOrd="0" destOrd="0" presId="urn:microsoft.com/office/officeart/2005/8/layout/bProcess3"/>
    <dgm:cxn modelId="{3E015852-F48C-4C63-B84F-FA3B00779F87}" type="presOf" srcId="{811D3F82-E123-48AF-80AA-90CCFA03DC56}" destId="{DE772D7A-2FCD-49A8-B9B5-E640191FB8EE}" srcOrd="1" destOrd="0" presId="urn:microsoft.com/office/officeart/2005/8/layout/bProcess3"/>
    <dgm:cxn modelId="{7C75257B-D1CD-4E4E-8237-52627CA75480}" type="presOf" srcId="{735666CF-5000-4D28-A645-2C5AE161A50F}" destId="{EF450858-3E1A-4558-A7FC-3CE1DFD577F4}" srcOrd="0" destOrd="0" presId="urn:microsoft.com/office/officeart/2005/8/layout/bProcess3"/>
    <dgm:cxn modelId="{41F71A7D-03C1-45A0-B46F-F361D1311944}" srcId="{3B0D6040-1B81-4EF6-B977-6E35A8EA15D3}" destId="{FFC9AC9A-2A8A-4C5B-BB45-487870E8ECCA}" srcOrd="10" destOrd="0" parTransId="{D639A93F-C221-45CF-860F-74CC13E74911}" sibTransId="{06D15FC9-E969-4F6A-875A-8691ED896BB9}"/>
    <dgm:cxn modelId="{C3A7A77E-566E-4813-9E56-DBEA00E86FAB}" srcId="{3B0D6040-1B81-4EF6-B977-6E35A8EA15D3}" destId="{972884D6-2F76-47F1-9FAF-B0690301C3B5}" srcOrd="11" destOrd="0" parTransId="{40EBECA7-B5A1-49D8-A27F-3A0EC385307C}" sibTransId="{7E7F0AFB-91E8-412C-BAF8-0768E65A7541}"/>
    <dgm:cxn modelId="{CE22368B-FD71-4ACD-9234-30E45CCD8FE2}" type="presOf" srcId="{3041EFB0-2BDE-4228-818D-CAAB441C1307}" destId="{A635A0EC-4C34-4C42-83A1-D56D732EFC4B}" srcOrd="1" destOrd="0" presId="urn:microsoft.com/office/officeart/2005/8/layout/bProcess3"/>
    <dgm:cxn modelId="{3948D891-C6F2-4D13-B2DB-23BF3F8D4257}" type="presOf" srcId="{AEB6F1B7-40DF-44C8-A27C-A0A05ABC86F9}" destId="{52F8DAC6-AFC6-45FB-82C3-42809A10ABC9}" srcOrd="0" destOrd="0" presId="urn:microsoft.com/office/officeart/2005/8/layout/bProcess3"/>
    <dgm:cxn modelId="{7882829C-0762-44FC-B8A7-D7083D4C208E}" srcId="{3B0D6040-1B81-4EF6-B977-6E35A8EA15D3}" destId="{927F7DFA-EFB6-4B36-9888-1996478CCE18}" srcOrd="4" destOrd="0" parTransId="{74B7F081-264E-4CB8-859B-5E872911DB01}" sibTransId="{DD62ED5D-8648-466E-BB61-3C5D745A076C}"/>
    <dgm:cxn modelId="{5BD6B1A1-5DC6-48DB-A8FE-F568F162D673}" type="presOf" srcId="{9397A230-35DB-427B-A035-2DE44E098785}" destId="{B45675E0-F3E2-479C-80BF-342F3CD3EE17}" srcOrd="0" destOrd="0" presId="urn:microsoft.com/office/officeart/2005/8/layout/bProcess3"/>
    <dgm:cxn modelId="{F50BCDA4-2A8D-4FF0-93CA-97F122E01A99}" type="presOf" srcId="{8D15AD3F-49AF-4892-B230-EC75681154A4}" destId="{D9D92E0F-AAB6-4F28-B23D-8ADD85CED148}" srcOrd="1" destOrd="0" presId="urn:microsoft.com/office/officeart/2005/8/layout/bProcess3"/>
    <dgm:cxn modelId="{2B74A3AC-0DC0-4C7B-8852-EC07D0FA453E}" type="presOf" srcId="{DD62ED5D-8648-466E-BB61-3C5D745A076C}" destId="{4D6055D8-4FB3-414D-AE71-ECE0EAD8EEB6}" srcOrd="0" destOrd="0" presId="urn:microsoft.com/office/officeart/2005/8/layout/bProcess3"/>
    <dgm:cxn modelId="{A843D0C4-064C-40A6-9318-8058AB01021E}" type="presOf" srcId="{FFC9AC9A-2A8A-4C5B-BB45-487870E8ECCA}" destId="{EAF65E33-E63A-4288-9EB0-5906E5F45CB8}" srcOrd="0" destOrd="0" presId="urn:microsoft.com/office/officeart/2005/8/layout/bProcess3"/>
    <dgm:cxn modelId="{8D5E41C6-AD92-4A68-AE54-F4646E0B33EF}" type="presOf" srcId="{3041EFB0-2BDE-4228-818D-CAAB441C1307}" destId="{B887F9AA-F605-4845-9A7F-3F4C4DC23777}" srcOrd="0" destOrd="0" presId="urn:microsoft.com/office/officeart/2005/8/layout/bProcess3"/>
    <dgm:cxn modelId="{E9DE6DD2-F6F4-4FF0-8966-F21F42AE4FA0}" type="presOf" srcId="{03A23B9E-C81A-4894-B263-F86BB30A1938}" destId="{5A51CEC5-52BA-4CE3-85F0-0FEB55AE6481}" srcOrd="1" destOrd="0" presId="urn:microsoft.com/office/officeart/2005/8/layout/bProcess3"/>
    <dgm:cxn modelId="{318178D6-6121-43A6-A123-5AB0CFD24D83}" srcId="{3B0D6040-1B81-4EF6-B977-6E35A8EA15D3}" destId="{3F10CC77-C190-4150-9B51-FF5D729D474A}" srcOrd="5" destOrd="0" parTransId="{6F896BAB-B415-4A9A-A80F-532F381450D0}" sibTransId="{03A23B9E-C81A-4894-B263-F86BB30A1938}"/>
    <dgm:cxn modelId="{01D2C0D9-A7EA-4D7D-9809-C1B41E29D629}" type="presOf" srcId="{811D3F82-E123-48AF-80AA-90CCFA03DC56}" destId="{996F47DA-5F5A-4BE1-B6B8-278B51DA1339}" srcOrd="0" destOrd="0" presId="urn:microsoft.com/office/officeart/2005/8/layout/bProcess3"/>
    <dgm:cxn modelId="{130E01DE-7A8D-4765-BB55-423A5305E70C}" type="presOf" srcId="{B473900D-D6A6-4E1E-A58D-D9C7DA648EFF}" destId="{FD82039F-E39E-444A-B3EA-A86B7978292A}" srcOrd="0" destOrd="0" presId="urn:microsoft.com/office/officeart/2005/8/layout/bProcess3"/>
    <dgm:cxn modelId="{9FC616DF-3BB0-40B8-BA86-340E7102B550}" type="presOf" srcId="{972884D6-2F76-47F1-9FAF-B0690301C3B5}" destId="{1C0AAFDD-9296-44C9-BE50-7DCB9A6EE4E9}" srcOrd="0" destOrd="0" presId="urn:microsoft.com/office/officeart/2005/8/layout/bProcess3"/>
    <dgm:cxn modelId="{92EDD2F1-E752-4F47-8537-5662BEF92F5A}" type="presOf" srcId="{9397A230-35DB-427B-A035-2DE44E098785}" destId="{F9E2E408-C22B-401E-BB62-0808ECB472A9}" srcOrd="1" destOrd="0" presId="urn:microsoft.com/office/officeart/2005/8/layout/bProcess3"/>
    <dgm:cxn modelId="{52FE6BF2-9EAD-4907-947E-6EA225A647AA}" srcId="{3B0D6040-1B81-4EF6-B977-6E35A8EA15D3}" destId="{B473900D-D6A6-4E1E-A58D-D9C7DA648EFF}" srcOrd="3" destOrd="0" parTransId="{F5706A3B-CD23-4EA1-AF88-73F15FB427AB}" sibTransId="{811D3F82-E123-48AF-80AA-90CCFA03DC56}"/>
    <dgm:cxn modelId="{9B3C2EF3-1340-421C-9611-AB31102DA6F1}" srcId="{3B0D6040-1B81-4EF6-B977-6E35A8EA15D3}" destId="{AEB6F1B7-40DF-44C8-A27C-A0A05ABC86F9}" srcOrd="9" destOrd="0" parTransId="{04420829-E2AC-4F65-B8BB-D70CCFE348F4}" sibTransId="{2CFC8BC6-F0F6-4572-BB90-2365BC667716}"/>
    <dgm:cxn modelId="{6E8695F7-52E9-49CC-BB5E-CDC8E25BB495}" type="presOf" srcId="{2CFC8BC6-F0F6-4572-BB90-2365BC667716}" destId="{04CADA7D-04ED-4A50-861D-448D00DD4420}" srcOrd="0" destOrd="0" presId="urn:microsoft.com/office/officeart/2005/8/layout/bProcess3"/>
    <dgm:cxn modelId="{5A5787FA-7985-4594-8B2A-CAC287642B85}" type="presOf" srcId="{2B5ED40D-1B1B-4510-8176-0501630F8022}" destId="{A0F4E523-BD73-4FBC-B6D0-B76AC0DD1935}" srcOrd="0" destOrd="0" presId="urn:microsoft.com/office/officeart/2005/8/layout/bProcess3"/>
    <dgm:cxn modelId="{BE660EBE-C4B5-4F24-A611-9C933B45ACC6}" type="presParOf" srcId="{0F949401-8C4D-43AC-8E55-78306F6C7798}" destId="{482FCE2E-A700-4184-A021-FC2564DD8B2F}" srcOrd="0" destOrd="0" presId="urn:microsoft.com/office/officeart/2005/8/layout/bProcess3"/>
    <dgm:cxn modelId="{835D1FCD-A314-4F18-BA7E-CD5EEFAF3AE1}" type="presParOf" srcId="{0F949401-8C4D-43AC-8E55-78306F6C7798}" destId="{B887F9AA-F605-4845-9A7F-3F4C4DC23777}" srcOrd="1" destOrd="0" presId="urn:microsoft.com/office/officeart/2005/8/layout/bProcess3"/>
    <dgm:cxn modelId="{D2216447-3221-401A-AC9E-2976FE774DE7}" type="presParOf" srcId="{B887F9AA-F605-4845-9A7F-3F4C4DC23777}" destId="{A635A0EC-4C34-4C42-83A1-D56D732EFC4B}" srcOrd="0" destOrd="0" presId="urn:microsoft.com/office/officeart/2005/8/layout/bProcess3"/>
    <dgm:cxn modelId="{5BE9847B-201A-42ED-9BE3-AB63474BEEB8}" type="presParOf" srcId="{0F949401-8C4D-43AC-8E55-78306F6C7798}" destId="{52FB22CB-B81D-4CCF-8755-B6EF03DF86D5}" srcOrd="2" destOrd="0" presId="urn:microsoft.com/office/officeart/2005/8/layout/bProcess3"/>
    <dgm:cxn modelId="{08D4C49C-2D24-4CBA-AEED-7FC14620AAC9}" type="presParOf" srcId="{0F949401-8C4D-43AC-8E55-78306F6C7798}" destId="{627E30F9-A0C2-4EF7-B1D0-72D696DEB6F9}" srcOrd="3" destOrd="0" presId="urn:microsoft.com/office/officeart/2005/8/layout/bProcess3"/>
    <dgm:cxn modelId="{8B94C61E-72FF-4E49-B1D6-D8CC538F2D81}" type="presParOf" srcId="{627E30F9-A0C2-4EF7-B1D0-72D696DEB6F9}" destId="{7DE2D1A5-6EDA-4352-A35D-9B038B5E729C}" srcOrd="0" destOrd="0" presId="urn:microsoft.com/office/officeart/2005/8/layout/bProcess3"/>
    <dgm:cxn modelId="{A51D3E90-C627-4164-AEBE-8175321A593C}" type="presParOf" srcId="{0F949401-8C4D-43AC-8E55-78306F6C7798}" destId="{C28B57CB-46BA-4A72-8BD7-01E77931615B}" srcOrd="4" destOrd="0" presId="urn:microsoft.com/office/officeart/2005/8/layout/bProcess3"/>
    <dgm:cxn modelId="{3DD45BE8-AAA8-4D9B-A873-15CAAB132715}" type="presParOf" srcId="{0F949401-8C4D-43AC-8E55-78306F6C7798}" destId="{B7637FBE-15C2-4C92-811A-EF5B1B18D124}" srcOrd="5" destOrd="0" presId="urn:microsoft.com/office/officeart/2005/8/layout/bProcess3"/>
    <dgm:cxn modelId="{47F1A2C9-595D-4BC3-8FB1-DB9217AC5613}" type="presParOf" srcId="{B7637FBE-15C2-4C92-811A-EF5B1B18D124}" destId="{C0228D8E-E3EF-4E83-B03B-B3545037334A}" srcOrd="0" destOrd="0" presId="urn:microsoft.com/office/officeart/2005/8/layout/bProcess3"/>
    <dgm:cxn modelId="{2166AD11-D8A9-4B6C-8F95-6BB10FC30A4A}" type="presParOf" srcId="{0F949401-8C4D-43AC-8E55-78306F6C7798}" destId="{FD82039F-E39E-444A-B3EA-A86B7978292A}" srcOrd="6" destOrd="0" presId="urn:microsoft.com/office/officeart/2005/8/layout/bProcess3"/>
    <dgm:cxn modelId="{9BCF6336-3D46-4992-A562-1B45FEF50735}" type="presParOf" srcId="{0F949401-8C4D-43AC-8E55-78306F6C7798}" destId="{996F47DA-5F5A-4BE1-B6B8-278B51DA1339}" srcOrd="7" destOrd="0" presId="urn:microsoft.com/office/officeart/2005/8/layout/bProcess3"/>
    <dgm:cxn modelId="{45AFCAFC-4C94-42CD-9460-1225501773CC}" type="presParOf" srcId="{996F47DA-5F5A-4BE1-B6B8-278B51DA1339}" destId="{DE772D7A-2FCD-49A8-B9B5-E640191FB8EE}" srcOrd="0" destOrd="0" presId="urn:microsoft.com/office/officeart/2005/8/layout/bProcess3"/>
    <dgm:cxn modelId="{74B3A2E9-0DF9-48C9-B9A9-338013F84448}" type="presParOf" srcId="{0F949401-8C4D-43AC-8E55-78306F6C7798}" destId="{DFB4EE17-8E94-4DBD-9648-963C0E55640F}" srcOrd="8" destOrd="0" presId="urn:microsoft.com/office/officeart/2005/8/layout/bProcess3"/>
    <dgm:cxn modelId="{9CCDEA92-3A2E-46C9-80E2-B36470F970AE}" type="presParOf" srcId="{0F949401-8C4D-43AC-8E55-78306F6C7798}" destId="{4D6055D8-4FB3-414D-AE71-ECE0EAD8EEB6}" srcOrd="9" destOrd="0" presId="urn:microsoft.com/office/officeart/2005/8/layout/bProcess3"/>
    <dgm:cxn modelId="{F97DCC49-E109-4EEF-BA49-C56A51059DAA}" type="presParOf" srcId="{4D6055D8-4FB3-414D-AE71-ECE0EAD8EEB6}" destId="{C3FA3029-5897-4893-9991-5AFDDC1F528B}" srcOrd="0" destOrd="0" presId="urn:microsoft.com/office/officeart/2005/8/layout/bProcess3"/>
    <dgm:cxn modelId="{89B187B6-D940-4C7E-84CA-BD8072966C2F}" type="presParOf" srcId="{0F949401-8C4D-43AC-8E55-78306F6C7798}" destId="{AB03B04C-A93F-424B-B83B-8E62DF30F7C6}" srcOrd="10" destOrd="0" presId="urn:microsoft.com/office/officeart/2005/8/layout/bProcess3"/>
    <dgm:cxn modelId="{42CEB89E-2A07-41F8-BEB1-F43A198A2846}" type="presParOf" srcId="{0F949401-8C4D-43AC-8E55-78306F6C7798}" destId="{903E4FC9-B37A-41D9-A3E5-39B7913FEEDC}" srcOrd="11" destOrd="0" presId="urn:microsoft.com/office/officeart/2005/8/layout/bProcess3"/>
    <dgm:cxn modelId="{1D5A5465-BA04-424F-971E-92D18390894D}" type="presParOf" srcId="{903E4FC9-B37A-41D9-A3E5-39B7913FEEDC}" destId="{5A51CEC5-52BA-4CE3-85F0-0FEB55AE6481}" srcOrd="0" destOrd="0" presId="urn:microsoft.com/office/officeart/2005/8/layout/bProcess3"/>
    <dgm:cxn modelId="{047FE259-AA4A-4244-B957-995D0DFED013}" type="presParOf" srcId="{0F949401-8C4D-43AC-8E55-78306F6C7798}" destId="{4949E811-A394-4CD7-82F9-2C645CDDD71A}" srcOrd="12" destOrd="0" presId="urn:microsoft.com/office/officeart/2005/8/layout/bProcess3"/>
    <dgm:cxn modelId="{A7A0A3C1-3978-409E-AF89-2D3AAE850D5A}" type="presParOf" srcId="{0F949401-8C4D-43AC-8E55-78306F6C7798}" destId="{EF450858-3E1A-4558-A7FC-3CE1DFD577F4}" srcOrd="13" destOrd="0" presId="urn:microsoft.com/office/officeart/2005/8/layout/bProcess3"/>
    <dgm:cxn modelId="{58F6F214-04C6-423A-A6D4-89661B7D0904}" type="presParOf" srcId="{EF450858-3E1A-4558-A7FC-3CE1DFD577F4}" destId="{9B0B61BF-ADB3-4DB1-8164-72F44998803F}" srcOrd="0" destOrd="0" presId="urn:microsoft.com/office/officeart/2005/8/layout/bProcess3"/>
    <dgm:cxn modelId="{35D46840-32C7-465C-9BFD-84A02387C4C8}" type="presParOf" srcId="{0F949401-8C4D-43AC-8E55-78306F6C7798}" destId="{A0F4E523-BD73-4FBC-B6D0-B76AC0DD1935}" srcOrd="14" destOrd="0" presId="urn:microsoft.com/office/officeart/2005/8/layout/bProcess3"/>
    <dgm:cxn modelId="{AD53B3BD-83D2-4CD7-B731-2D2F6BB21F87}" type="presParOf" srcId="{0F949401-8C4D-43AC-8E55-78306F6C7798}" destId="{B45675E0-F3E2-479C-80BF-342F3CD3EE17}" srcOrd="15" destOrd="0" presId="urn:microsoft.com/office/officeart/2005/8/layout/bProcess3"/>
    <dgm:cxn modelId="{7DD0EB4A-2EF4-4E70-BA43-77AC414E9664}" type="presParOf" srcId="{B45675E0-F3E2-479C-80BF-342F3CD3EE17}" destId="{F9E2E408-C22B-401E-BB62-0808ECB472A9}" srcOrd="0" destOrd="0" presId="urn:microsoft.com/office/officeart/2005/8/layout/bProcess3"/>
    <dgm:cxn modelId="{5638485D-3EA6-4CB7-87C6-5143F67BD1E4}" type="presParOf" srcId="{0F949401-8C4D-43AC-8E55-78306F6C7798}" destId="{CB3E490E-2519-4525-8A03-5CE0209E3679}" srcOrd="16" destOrd="0" presId="urn:microsoft.com/office/officeart/2005/8/layout/bProcess3"/>
    <dgm:cxn modelId="{5E6F24F0-FEB8-40FB-B2B0-F576C2D59818}" type="presParOf" srcId="{0F949401-8C4D-43AC-8E55-78306F6C7798}" destId="{CFD239FC-3752-476F-A8BF-F4DFD055A702}" srcOrd="17" destOrd="0" presId="urn:microsoft.com/office/officeart/2005/8/layout/bProcess3"/>
    <dgm:cxn modelId="{2F4CC1CA-A384-4594-A148-7511420ADBF1}" type="presParOf" srcId="{CFD239FC-3752-476F-A8BF-F4DFD055A702}" destId="{D9D92E0F-AAB6-4F28-B23D-8ADD85CED148}" srcOrd="0" destOrd="0" presId="urn:microsoft.com/office/officeart/2005/8/layout/bProcess3"/>
    <dgm:cxn modelId="{E854F624-EA36-4B5D-83D4-211F38366E26}" type="presParOf" srcId="{0F949401-8C4D-43AC-8E55-78306F6C7798}" destId="{52F8DAC6-AFC6-45FB-82C3-42809A10ABC9}" srcOrd="18" destOrd="0" presId="urn:microsoft.com/office/officeart/2005/8/layout/bProcess3"/>
    <dgm:cxn modelId="{40BE8709-E8BB-4E00-855B-D0C271E536C9}" type="presParOf" srcId="{0F949401-8C4D-43AC-8E55-78306F6C7798}" destId="{04CADA7D-04ED-4A50-861D-448D00DD4420}" srcOrd="19" destOrd="0" presId="urn:microsoft.com/office/officeart/2005/8/layout/bProcess3"/>
    <dgm:cxn modelId="{EDAF31CB-6D6D-4DB1-BAE6-9E0E4562031D}" type="presParOf" srcId="{04CADA7D-04ED-4A50-861D-448D00DD4420}" destId="{706A7D96-6DBE-4CF4-9A76-C7DBEE1D1734}" srcOrd="0" destOrd="0" presId="urn:microsoft.com/office/officeart/2005/8/layout/bProcess3"/>
    <dgm:cxn modelId="{B9E91B66-89CF-486C-B49F-53FD3DB317AC}" type="presParOf" srcId="{0F949401-8C4D-43AC-8E55-78306F6C7798}" destId="{EAF65E33-E63A-4288-9EB0-5906E5F45CB8}" srcOrd="20" destOrd="0" presId="urn:microsoft.com/office/officeart/2005/8/layout/bProcess3"/>
    <dgm:cxn modelId="{06686A5F-0D80-4DAE-9D96-1A0699081603}" type="presParOf" srcId="{0F949401-8C4D-43AC-8E55-78306F6C7798}" destId="{70A2183F-1B9A-4963-BC83-BECF4684C9A5}" srcOrd="21" destOrd="0" presId="urn:microsoft.com/office/officeart/2005/8/layout/bProcess3"/>
    <dgm:cxn modelId="{9831D795-F7B7-4948-9401-03CDF58F792B}" type="presParOf" srcId="{70A2183F-1B9A-4963-BC83-BECF4684C9A5}" destId="{41EB4C85-C9B9-4470-892B-CDB2F59BC858}" srcOrd="0" destOrd="0" presId="urn:microsoft.com/office/officeart/2005/8/layout/bProcess3"/>
    <dgm:cxn modelId="{B3613AC7-293C-42CB-A0A2-FF7707CB489D}" type="presParOf" srcId="{0F949401-8C4D-43AC-8E55-78306F6C7798}" destId="{1C0AAFDD-9296-44C9-BE50-7DCB9A6EE4E9}" srcOrd="22" destOrd="0" presId="urn:microsoft.com/office/officeart/2005/8/layout/bProcess3"/>
  </dgm:cxnLst>
  <dgm:bg>
    <a:blipFill>
      <a:blip xmlns:r="http://schemas.openxmlformats.org/officeDocument/2006/relationships" r:embed="rId1">
        <a:extLst>
          <a:ext uri="{837473B0-CC2E-450A-ABE3-18F120FF3D39}">
            <a1611:picAttrSrcUrl xmlns:a1611="http://schemas.microsoft.com/office/drawing/2016/11/main" r:id="rId2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A196BA1-871F-419D-95F3-11972462421D}" type="doc">
      <dgm:prSet loTypeId="urn:microsoft.com/office/officeart/2008/layout/RadialCluster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1BFD572-5B69-4A3C-AF6E-50C66E49601A}">
      <dgm:prSet phldrT="[Texto]">
        <dgm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pt-BR" dirty="0"/>
            <a:t>Aprendizagem Profissional</a:t>
          </a:r>
        </a:p>
      </dgm:t>
    </dgm:pt>
    <dgm:pt modelId="{4BE6384D-341E-4EF7-8887-5D99D740ABD7}" type="parTrans" cxnId="{9F45123E-328A-4DBF-9F3E-7320696443F5}">
      <dgm:prSet/>
      <dgm:spPr/>
      <dgm:t>
        <a:bodyPr/>
        <a:lstStyle/>
        <a:p>
          <a:endParaRPr lang="pt-BR"/>
        </a:p>
      </dgm:t>
    </dgm:pt>
    <dgm:pt modelId="{7E52A23A-9322-4C92-A4E9-E8314F085EBC}" type="sibTrans" cxnId="{9F45123E-328A-4DBF-9F3E-7320696443F5}">
      <dgm:prSet/>
      <dgm:spPr/>
      <dgm:t>
        <a:bodyPr/>
        <a:lstStyle/>
        <a:p>
          <a:endParaRPr lang="pt-BR"/>
        </a:p>
      </dgm:t>
    </dgm:pt>
    <dgm:pt modelId="{1A1A5F7E-C89C-4A7D-813A-D6F0325AB895}">
      <dgm:prSet>
        <dgm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pt-BR" dirty="0"/>
            <a:t>Estímulo ao crescimento econômico e melhoria da qualidade de vida</a:t>
          </a:r>
        </a:p>
      </dgm:t>
    </dgm:pt>
    <dgm:pt modelId="{65D2701C-F83E-4E79-9061-EE04946CA15A}" type="parTrans" cxnId="{673EA883-43A2-4EF1-86F9-839560C7791A}">
      <dgm:prSet>
        <dgm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endParaRPr lang="pt-BR"/>
        </a:p>
      </dgm:t>
    </dgm:pt>
    <dgm:pt modelId="{95FF4F4A-316E-4FA9-88E4-41A984633B0E}" type="sibTrans" cxnId="{673EA883-43A2-4EF1-86F9-839560C7791A}">
      <dgm:prSet/>
      <dgm:spPr/>
      <dgm:t>
        <a:bodyPr/>
        <a:lstStyle/>
        <a:p>
          <a:endParaRPr lang="pt-BR"/>
        </a:p>
      </dgm:t>
    </dgm:pt>
    <dgm:pt modelId="{40CD0E22-DC88-4943-AFA5-72453EE3A465}">
      <dgm:prSet phldrT="[Texto]">
        <dgm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pt-BR" dirty="0"/>
            <a:t>Redução do desemprego juvenil e melhoria da situação econômica local</a:t>
          </a:r>
        </a:p>
      </dgm:t>
    </dgm:pt>
    <dgm:pt modelId="{005FBBE9-CBB6-4384-9ABB-AB7D83CEE027}" type="sibTrans" cxnId="{5AD929A8-A134-4343-B879-9E0B7D4F8354}">
      <dgm:prSet/>
      <dgm:spPr/>
      <dgm:t>
        <a:bodyPr/>
        <a:lstStyle/>
        <a:p>
          <a:endParaRPr lang="pt-BR"/>
        </a:p>
      </dgm:t>
    </dgm:pt>
    <dgm:pt modelId="{74C3583C-0D46-4E99-B2F2-952A7E80811D}" type="parTrans" cxnId="{5AD929A8-A134-4343-B879-9E0B7D4F8354}">
      <dgm:prSet>
        <dgm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endParaRPr lang="pt-BR"/>
        </a:p>
      </dgm:t>
    </dgm:pt>
    <dgm:pt modelId="{FB57EF28-F66A-4EE9-8285-49B0BFDD748E}">
      <dgm:prSet>
        <dgm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  <a:ln/>
      </dgm:spPr>
      <dgm:t>
        <a:bodyPr/>
        <a:lstStyle/>
        <a:p>
          <a:r>
            <a:rPr lang="pt-BR" dirty="0"/>
            <a:t>Qualificação da força de trabalho local e fortalecimento do empreendedorismo</a:t>
          </a:r>
        </a:p>
      </dgm:t>
    </dgm:pt>
    <dgm:pt modelId="{F46082A0-C655-4EE5-A7A8-3756FC1B39B3}" type="parTrans" cxnId="{EE073897-373D-4E84-A4CF-EC1BA7868E36}">
      <dgm:prSet>
        <dgm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endParaRPr lang="pt-BR"/>
        </a:p>
      </dgm:t>
    </dgm:pt>
    <dgm:pt modelId="{619C16EC-1F0D-4909-B29B-3B0EBB4F822F}" type="sibTrans" cxnId="{EE073897-373D-4E84-A4CF-EC1BA7868E36}">
      <dgm:prSet/>
      <dgm:spPr/>
      <dgm:t>
        <a:bodyPr/>
        <a:lstStyle/>
        <a:p>
          <a:endParaRPr lang="pt-BR"/>
        </a:p>
      </dgm:t>
    </dgm:pt>
    <dgm:pt modelId="{BE48E9C0-9C67-4B17-8BAC-2227AA6A29BB}">
      <dgm:prSet>
        <dgm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pt-BR" dirty="0"/>
            <a:t>Redução da criminalidade e exclusão social</a:t>
          </a:r>
        </a:p>
      </dgm:t>
    </dgm:pt>
    <dgm:pt modelId="{D1392A68-04BC-47C9-A20D-BFAC714782CC}" type="parTrans" cxnId="{3A43EF2D-0867-4CC1-8949-B83AFDBF0F42}">
      <dgm:prSet>
        <dgm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endParaRPr lang="pt-BR"/>
        </a:p>
      </dgm:t>
    </dgm:pt>
    <dgm:pt modelId="{6EDBB4FA-1AB0-415E-80A7-53C6711DDDC9}" type="sibTrans" cxnId="{3A43EF2D-0867-4CC1-8949-B83AFDBF0F42}">
      <dgm:prSet/>
      <dgm:spPr/>
      <dgm:t>
        <a:bodyPr/>
        <a:lstStyle/>
        <a:p>
          <a:endParaRPr lang="pt-BR"/>
        </a:p>
      </dgm:t>
    </dgm:pt>
    <dgm:pt modelId="{FDFD60B7-FDC1-4848-88F4-437A8FC774C4}">
      <dgm:prSet>
        <dgm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pt-BR" dirty="0"/>
            <a:t>Formação de uma sociedade mais equitativa e inclusiva</a:t>
          </a:r>
        </a:p>
      </dgm:t>
    </dgm:pt>
    <dgm:pt modelId="{DFE34605-B50B-40B1-87D9-52FF2B61C15D}" type="parTrans" cxnId="{35C9E0C5-3FAF-4CDE-879D-8F3BE3B5F6A8}">
      <dgm:prSet>
        <dgm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endParaRPr lang="pt-BR"/>
        </a:p>
      </dgm:t>
    </dgm:pt>
    <dgm:pt modelId="{5213CF32-E390-4483-8A1E-4C47922A347E}" type="sibTrans" cxnId="{35C9E0C5-3FAF-4CDE-879D-8F3BE3B5F6A8}">
      <dgm:prSet/>
      <dgm:spPr/>
      <dgm:t>
        <a:bodyPr/>
        <a:lstStyle/>
        <a:p>
          <a:endParaRPr lang="pt-BR"/>
        </a:p>
      </dgm:t>
    </dgm:pt>
    <dgm:pt modelId="{E917F06D-F890-433F-909B-7DD54133C53D}">
      <dgm:prSet>
        <dgm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pt-BR" dirty="0"/>
            <a:t>Formação de uma sociedade mais equitativa e inclusiva</a:t>
          </a:r>
        </a:p>
      </dgm:t>
    </dgm:pt>
    <dgm:pt modelId="{3480E898-11B8-44E8-A2A8-5DC3C8C1B0EB}" type="parTrans" cxnId="{E5370C46-2334-4442-BC95-54F9FA09F798}">
      <dgm:prSet>
        <dgm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endParaRPr lang="pt-BR"/>
        </a:p>
      </dgm:t>
    </dgm:pt>
    <dgm:pt modelId="{76F63BE2-B049-425D-AF7D-6014F01848A4}" type="sibTrans" cxnId="{E5370C46-2334-4442-BC95-54F9FA09F798}">
      <dgm:prSet/>
      <dgm:spPr/>
      <dgm:t>
        <a:bodyPr/>
        <a:lstStyle/>
        <a:p>
          <a:endParaRPr lang="pt-BR"/>
        </a:p>
      </dgm:t>
    </dgm:pt>
    <dgm:pt modelId="{95107CB0-999F-4FAF-B38C-942CFDF07B12}">
      <dgm:prSet>
        <dgm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pt-BR" dirty="0"/>
            <a:t>Distribuição de renda</a:t>
          </a:r>
        </a:p>
      </dgm:t>
    </dgm:pt>
    <dgm:pt modelId="{7E1EBFEA-4F23-46DC-A590-4448A99355A2}" type="parTrans" cxnId="{E098B79A-F97E-41C6-BBE2-6AA28A1F49A5}">
      <dgm:prSet>
        <dgm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endParaRPr lang="pt-BR"/>
        </a:p>
      </dgm:t>
    </dgm:pt>
    <dgm:pt modelId="{EC351667-53F6-484A-BAD6-07279F0EBC05}" type="sibTrans" cxnId="{E098B79A-F97E-41C6-BBE2-6AA28A1F49A5}">
      <dgm:prSet/>
      <dgm:spPr/>
      <dgm:t>
        <a:bodyPr/>
        <a:lstStyle/>
        <a:p>
          <a:endParaRPr lang="pt-BR"/>
        </a:p>
      </dgm:t>
    </dgm:pt>
    <dgm:pt modelId="{90F9115A-04C5-43E7-A021-C44CF401013C}" type="pres">
      <dgm:prSet presAssocID="{7A196BA1-871F-419D-95F3-11972462421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1988FAE-ADCD-4B04-AADA-1018621423AD}" type="pres">
      <dgm:prSet presAssocID="{D1BFD572-5B69-4A3C-AF6E-50C66E49601A}" presName="singleCycle" presStyleCnt="0"/>
      <dgm:spPr/>
    </dgm:pt>
    <dgm:pt modelId="{583820AF-574C-4FFE-8856-81A08EE41ABC}" type="pres">
      <dgm:prSet presAssocID="{D1BFD572-5B69-4A3C-AF6E-50C66E49601A}" presName="singleCenter" presStyleLbl="node1" presStyleIdx="0" presStyleCnt="8" custScaleX="197764" custScaleY="64234" custLinFactNeighborX="-429" custLinFactNeighborY="-4345">
        <dgm:presLayoutVars>
          <dgm:chMax val="7"/>
          <dgm:chPref val="7"/>
        </dgm:presLayoutVars>
      </dgm:prSet>
      <dgm:spPr/>
    </dgm:pt>
    <dgm:pt modelId="{AC555B41-C22B-462B-9ACC-47ABF7200BA8}" type="pres">
      <dgm:prSet presAssocID="{74C3583C-0D46-4E99-B2F2-952A7E80811D}" presName="Name56" presStyleLbl="parChTrans1D2" presStyleIdx="0" presStyleCnt="7"/>
      <dgm:spPr/>
    </dgm:pt>
    <dgm:pt modelId="{CBC4F884-EF09-4053-B0FC-D94DEBA59EB4}" type="pres">
      <dgm:prSet presAssocID="{40CD0E22-DC88-4943-AFA5-72453EE3A465}" presName="text0" presStyleLbl="node1" presStyleIdx="1" presStyleCnt="8" custScaleX="230094" custScaleY="95872">
        <dgm:presLayoutVars>
          <dgm:bulletEnabled val="1"/>
        </dgm:presLayoutVars>
      </dgm:prSet>
      <dgm:spPr/>
    </dgm:pt>
    <dgm:pt modelId="{FA378BBF-6BDD-4505-BF0B-52AB6C0B0543}" type="pres">
      <dgm:prSet presAssocID="{F46082A0-C655-4EE5-A7A8-3756FC1B39B3}" presName="Name56" presStyleLbl="parChTrans1D2" presStyleIdx="1" presStyleCnt="7"/>
      <dgm:spPr/>
    </dgm:pt>
    <dgm:pt modelId="{A377AA7C-E288-467C-AF58-CD2AFB098059}" type="pres">
      <dgm:prSet presAssocID="{FB57EF28-F66A-4EE9-8285-49B0BFDD748E}" presName="text0" presStyleLbl="node1" presStyleIdx="2" presStyleCnt="8" custScaleX="230094" custScaleY="95872" custRadScaleRad="156665" custRadScaleInc="55796">
        <dgm:presLayoutVars>
          <dgm:bulletEnabled val="1"/>
        </dgm:presLayoutVars>
      </dgm:prSet>
      <dgm:spPr/>
    </dgm:pt>
    <dgm:pt modelId="{E56D69AD-CF16-4965-AD4E-FB4A143EF37C}" type="pres">
      <dgm:prSet presAssocID="{65D2701C-F83E-4E79-9061-EE04946CA15A}" presName="Name56" presStyleLbl="parChTrans1D2" presStyleIdx="2" presStyleCnt="7"/>
      <dgm:spPr/>
    </dgm:pt>
    <dgm:pt modelId="{3CD09F3B-E229-4C2B-BECA-9C8B1A6ECA63}" type="pres">
      <dgm:prSet presAssocID="{1A1A5F7E-C89C-4A7D-813A-D6F0325AB895}" presName="text0" presStyleLbl="node1" presStyleIdx="3" presStyleCnt="8" custScaleX="230094" custScaleY="95872" custRadScaleRad="141663" custRadScaleInc="-37012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11611E24-77A5-468E-ABE0-FB24F852EF96}" type="pres">
      <dgm:prSet presAssocID="{D1392A68-04BC-47C9-A20D-BFAC714782CC}" presName="Name56" presStyleLbl="parChTrans1D2" presStyleIdx="3" presStyleCnt="7"/>
      <dgm:spPr/>
    </dgm:pt>
    <dgm:pt modelId="{83323671-06F9-41A4-A9DD-5A9B4248BFD6}" type="pres">
      <dgm:prSet presAssocID="{BE48E9C0-9C67-4B17-8BAC-2227AA6A29BB}" presName="text0" presStyleLbl="node1" presStyleIdx="4" presStyleCnt="8" custScaleX="230094" custScaleY="95872" custRadScaleRad="125032" custRadScaleInc="-69870">
        <dgm:presLayoutVars>
          <dgm:bulletEnabled val="1"/>
        </dgm:presLayoutVars>
      </dgm:prSet>
      <dgm:spPr/>
    </dgm:pt>
    <dgm:pt modelId="{07FBF097-1A11-463A-BB3A-CB977505AC0A}" type="pres">
      <dgm:prSet presAssocID="{DFE34605-B50B-40B1-87D9-52FF2B61C15D}" presName="Name56" presStyleLbl="parChTrans1D2" presStyleIdx="4" presStyleCnt="7"/>
      <dgm:spPr/>
    </dgm:pt>
    <dgm:pt modelId="{9CB16381-39C8-426D-880F-D497E8C7AD7F}" type="pres">
      <dgm:prSet presAssocID="{FDFD60B7-FDC1-4848-88F4-437A8FC774C4}" presName="text0" presStyleLbl="node1" presStyleIdx="5" presStyleCnt="8" custScaleX="230094" custScaleY="95872" custRadScaleRad="124577" custRadScaleInc="69016">
        <dgm:presLayoutVars>
          <dgm:bulletEnabled val="1"/>
        </dgm:presLayoutVars>
      </dgm:prSet>
      <dgm:spPr/>
    </dgm:pt>
    <dgm:pt modelId="{15464ED2-FCAF-4CB2-87C3-F24C95B36190}" type="pres">
      <dgm:prSet presAssocID="{3480E898-11B8-44E8-A2A8-5DC3C8C1B0EB}" presName="Name56" presStyleLbl="parChTrans1D2" presStyleIdx="5" presStyleCnt="7"/>
      <dgm:spPr/>
    </dgm:pt>
    <dgm:pt modelId="{DD93588B-C870-4914-91D2-69C006DBD1D4}" type="pres">
      <dgm:prSet presAssocID="{E917F06D-F890-433F-909B-7DD54133C53D}" presName="text0" presStyleLbl="node1" presStyleIdx="6" presStyleCnt="8" custScaleX="230094" custScaleY="95872" custRadScaleRad="154006" custRadScaleInc="31754">
        <dgm:presLayoutVars>
          <dgm:bulletEnabled val="1"/>
        </dgm:presLayoutVars>
      </dgm:prSet>
      <dgm:spPr/>
    </dgm:pt>
    <dgm:pt modelId="{EA8DBC19-FB7D-47EC-B5D9-1C2BD63DAFA1}" type="pres">
      <dgm:prSet presAssocID="{7E1EBFEA-4F23-46DC-A590-4448A99355A2}" presName="Name56" presStyleLbl="parChTrans1D2" presStyleIdx="6" presStyleCnt="7"/>
      <dgm:spPr/>
    </dgm:pt>
    <dgm:pt modelId="{FC54ADEC-3892-4DDE-91BD-AB69C0245FB4}" type="pres">
      <dgm:prSet presAssocID="{95107CB0-999F-4FAF-B38C-942CFDF07B12}" presName="text0" presStyleLbl="node1" presStyleIdx="7" presStyleCnt="8" custScaleX="230094" custScaleY="95872" custRadScaleRad="166655" custRadScaleInc="-65952">
        <dgm:presLayoutVars>
          <dgm:bulletEnabled val="1"/>
        </dgm:presLayoutVars>
      </dgm:prSet>
      <dgm:spPr/>
    </dgm:pt>
  </dgm:ptLst>
  <dgm:cxnLst>
    <dgm:cxn modelId="{6E02BE06-22CB-42BE-B94D-5F89609B8CD0}" type="presOf" srcId="{DFE34605-B50B-40B1-87D9-52FF2B61C15D}" destId="{07FBF097-1A11-463A-BB3A-CB977505AC0A}" srcOrd="0" destOrd="0" presId="urn:microsoft.com/office/officeart/2008/layout/RadialCluster"/>
    <dgm:cxn modelId="{7B824619-7638-4E4C-AE28-5473D573E3EF}" type="presOf" srcId="{E917F06D-F890-433F-909B-7DD54133C53D}" destId="{DD93588B-C870-4914-91D2-69C006DBD1D4}" srcOrd="0" destOrd="0" presId="urn:microsoft.com/office/officeart/2008/layout/RadialCluster"/>
    <dgm:cxn modelId="{3A43EF2D-0867-4CC1-8949-B83AFDBF0F42}" srcId="{D1BFD572-5B69-4A3C-AF6E-50C66E49601A}" destId="{BE48E9C0-9C67-4B17-8BAC-2227AA6A29BB}" srcOrd="3" destOrd="0" parTransId="{D1392A68-04BC-47C9-A20D-BFAC714782CC}" sibTransId="{6EDBB4FA-1AB0-415E-80A7-53C6711DDDC9}"/>
    <dgm:cxn modelId="{E004173D-ECC3-44C0-BDA2-DBCCE14A048D}" type="presOf" srcId="{7E1EBFEA-4F23-46DC-A590-4448A99355A2}" destId="{EA8DBC19-FB7D-47EC-B5D9-1C2BD63DAFA1}" srcOrd="0" destOrd="0" presId="urn:microsoft.com/office/officeart/2008/layout/RadialCluster"/>
    <dgm:cxn modelId="{9F45123E-328A-4DBF-9F3E-7320696443F5}" srcId="{7A196BA1-871F-419D-95F3-11972462421D}" destId="{D1BFD572-5B69-4A3C-AF6E-50C66E49601A}" srcOrd="0" destOrd="0" parTransId="{4BE6384D-341E-4EF7-8887-5D99D740ABD7}" sibTransId="{7E52A23A-9322-4C92-A4E9-E8314F085EBC}"/>
    <dgm:cxn modelId="{99D6623F-A74A-4B8C-B3AD-815C415C4167}" type="presOf" srcId="{40CD0E22-DC88-4943-AFA5-72453EE3A465}" destId="{CBC4F884-EF09-4053-B0FC-D94DEBA59EB4}" srcOrd="0" destOrd="0" presId="urn:microsoft.com/office/officeart/2008/layout/RadialCluster"/>
    <dgm:cxn modelId="{E5370C46-2334-4442-BC95-54F9FA09F798}" srcId="{D1BFD572-5B69-4A3C-AF6E-50C66E49601A}" destId="{E917F06D-F890-433F-909B-7DD54133C53D}" srcOrd="5" destOrd="0" parTransId="{3480E898-11B8-44E8-A2A8-5DC3C8C1B0EB}" sibTransId="{76F63BE2-B049-425D-AF7D-6014F01848A4}"/>
    <dgm:cxn modelId="{F8C78966-4015-48B5-99C5-4D1149E4A21A}" type="presOf" srcId="{BE48E9C0-9C67-4B17-8BAC-2227AA6A29BB}" destId="{83323671-06F9-41A4-A9DD-5A9B4248BFD6}" srcOrd="0" destOrd="0" presId="urn:microsoft.com/office/officeart/2008/layout/RadialCluster"/>
    <dgm:cxn modelId="{DC8CCD69-39C6-47F3-BD10-0DD01D07CCD5}" type="presOf" srcId="{D1BFD572-5B69-4A3C-AF6E-50C66E49601A}" destId="{583820AF-574C-4FFE-8856-81A08EE41ABC}" srcOrd="0" destOrd="0" presId="urn:microsoft.com/office/officeart/2008/layout/RadialCluster"/>
    <dgm:cxn modelId="{E4A0C854-6783-4C7E-9EFB-812954407A4A}" type="presOf" srcId="{65D2701C-F83E-4E79-9061-EE04946CA15A}" destId="{E56D69AD-CF16-4965-AD4E-FB4A143EF37C}" srcOrd="0" destOrd="0" presId="urn:microsoft.com/office/officeart/2008/layout/RadialCluster"/>
    <dgm:cxn modelId="{AB5AD277-0E52-4763-8C4B-B6C9EEC749B9}" type="presOf" srcId="{7A196BA1-871F-419D-95F3-11972462421D}" destId="{90F9115A-04C5-43E7-A021-C44CF401013C}" srcOrd="0" destOrd="0" presId="urn:microsoft.com/office/officeart/2008/layout/RadialCluster"/>
    <dgm:cxn modelId="{AAEDF557-1BC8-4448-B89F-FD2C5B86FD4A}" type="presOf" srcId="{95107CB0-999F-4FAF-B38C-942CFDF07B12}" destId="{FC54ADEC-3892-4DDE-91BD-AB69C0245FB4}" srcOrd="0" destOrd="0" presId="urn:microsoft.com/office/officeart/2008/layout/RadialCluster"/>
    <dgm:cxn modelId="{73EE0381-EB6F-423E-BA2B-844F07D629F8}" type="presOf" srcId="{F46082A0-C655-4EE5-A7A8-3756FC1B39B3}" destId="{FA378BBF-6BDD-4505-BF0B-52AB6C0B0543}" srcOrd="0" destOrd="0" presId="urn:microsoft.com/office/officeart/2008/layout/RadialCluster"/>
    <dgm:cxn modelId="{673EA883-43A2-4EF1-86F9-839560C7791A}" srcId="{D1BFD572-5B69-4A3C-AF6E-50C66E49601A}" destId="{1A1A5F7E-C89C-4A7D-813A-D6F0325AB895}" srcOrd="2" destOrd="0" parTransId="{65D2701C-F83E-4E79-9061-EE04946CA15A}" sibTransId="{95FF4F4A-316E-4FA9-88E4-41A984633B0E}"/>
    <dgm:cxn modelId="{D5279B86-A1A6-4797-A4BA-B2B820E5DA23}" type="presOf" srcId="{1A1A5F7E-C89C-4A7D-813A-D6F0325AB895}" destId="{3CD09F3B-E229-4C2B-BECA-9C8B1A6ECA63}" srcOrd="0" destOrd="0" presId="urn:microsoft.com/office/officeart/2008/layout/RadialCluster"/>
    <dgm:cxn modelId="{68B4048E-6EE8-499C-99E2-0B4B8038EC7D}" type="presOf" srcId="{74C3583C-0D46-4E99-B2F2-952A7E80811D}" destId="{AC555B41-C22B-462B-9ACC-47ABF7200BA8}" srcOrd="0" destOrd="0" presId="urn:microsoft.com/office/officeart/2008/layout/RadialCluster"/>
    <dgm:cxn modelId="{300AA090-20C8-4507-B368-BF7CCB403F3E}" type="presOf" srcId="{3480E898-11B8-44E8-A2A8-5DC3C8C1B0EB}" destId="{15464ED2-FCAF-4CB2-87C3-F24C95B36190}" srcOrd="0" destOrd="0" presId="urn:microsoft.com/office/officeart/2008/layout/RadialCluster"/>
    <dgm:cxn modelId="{EE073897-373D-4E84-A4CF-EC1BA7868E36}" srcId="{D1BFD572-5B69-4A3C-AF6E-50C66E49601A}" destId="{FB57EF28-F66A-4EE9-8285-49B0BFDD748E}" srcOrd="1" destOrd="0" parTransId="{F46082A0-C655-4EE5-A7A8-3756FC1B39B3}" sibTransId="{619C16EC-1F0D-4909-B29B-3B0EBB4F822F}"/>
    <dgm:cxn modelId="{E098B79A-F97E-41C6-BBE2-6AA28A1F49A5}" srcId="{D1BFD572-5B69-4A3C-AF6E-50C66E49601A}" destId="{95107CB0-999F-4FAF-B38C-942CFDF07B12}" srcOrd="6" destOrd="0" parTransId="{7E1EBFEA-4F23-46DC-A590-4448A99355A2}" sibTransId="{EC351667-53F6-484A-BAD6-07279F0EBC05}"/>
    <dgm:cxn modelId="{5AD929A8-A134-4343-B879-9E0B7D4F8354}" srcId="{D1BFD572-5B69-4A3C-AF6E-50C66E49601A}" destId="{40CD0E22-DC88-4943-AFA5-72453EE3A465}" srcOrd="0" destOrd="0" parTransId="{74C3583C-0D46-4E99-B2F2-952A7E80811D}" sibTransId="{005FBBE9-CBB6-4384-9ABB-AB7D83CEE027}"/>
    <dgm:cxn modelId="{B7D54EB2-55F3-4F62-B8A1-A89623BC6274}" type="presOf" srcId="{FDFD60B7-FDC1-4848-88F4-437A8FC774C4}" destId="{9CB16381-39C8-426D-880F-D497E8C7AD7F}" srcOrd="0" destOrd="0" presId="urn:microsoft.com/office/officeart/2008/layout/RadialCluster"/>
    <dgm:cxn modelId="{35C9E0C5-3FAF-4CDE-879D-8F3BE3B5F6A8}" srcId="{D1BFD572-5B69-4A3C-AF6E-50C66E49601A}" destId="{FDFD60B7-FDC1-4848-88F4-437A8FC774C4}" srcOrd="4" destOrd="0" parTransId="{DFE34605-B50B-40B1-87D9-52FF2B61C15D}" sibTransId="{5213CF32-E390-4483-8A1E-4C47922A347E}"/>
    <dgm:cxn modelId="{F17402F4-6E36-4A98-AD0C-6CEA320F3378}" type="presOf" srcId="{FB57EF28-F66A-4EE9-8285-49B0BFDD748E}" destId="{A377AA7C-E288-467C-AF58-CD2AFB098059}" srcOrd="0" destOrd="0" presId="urn:microsoft.com/office/officeart/2008/layout/RadialCluster"/>
    <dgm:cxn modelId="{5673FCF8-A684-4777-9069-6A78D407ACB3}" type="presOf" srcId="{D1392A68-04BC-47C9-A20D-BFAC714782CC}" destId="{11611E24-77A5-468E-ABE0-FB24F852EF96}" srcOrd="0" destOrd="0" presId="urn:microsoft.com/office/officeart/2008/layout/RadialCluster"/>
    <dgm:cxn modelId="{6D341E4F-60C0-4333-BD1C-EF6AC95B4C75}" type="presParOf" srcId="{90F9115A-04C5-43E7-A021-C44CF401013C}" destId="{01988FAE-ADCD-4B04-AADA-1018621423AD}" srcOrd="0" destOrd="0" presId="urn:microsoft.com/office/officeart/2008/layout/RadialCluster"/>
    <dgm:cxn modelId="{1C1C4A9F-ACC2-44C9-9585-3FD6D4B8D9FA}" type="presParOf" srcId="{01988FAE-ADCD-4B04-AADA-1018621423AD}" destId="{583820AF-574C-4FFE-8856-81A08EE41ABC}" srcOrd="0" destOrd="0" presId="urn:microsoft.com/office/officeart/2008/layout/RadialCluster"/>
    <dgm:cxn modelId="{5D4CF6EC-A9B0-41F3-8CCA-F1CD677B83AB}" type="presParOf" srcId="{01988FAE-ADCD-4B04-AADA-1018621423AD}" destId="{AC555B41-C22B-462B-9ACC-47ABF7200BA8}" srcOrd="1" destOrd="0" presId="urn:microsoft.com/office/officeart/2008/layout/RadialCluster"/>
    <dgm:cxn modelId="{DCD8E515-0359-4E9E-8290-187809A48FF3}" type="presParOf" srcId="{01988FAE-ADCD-4B04-AADA-1018621423AD}" destId="{CBC4F884-EF09-4053-B0FC-D94DEBA59EB4}" srcOrd="2" destOrd="0" presId="urn:microsoft.com/office/officeart/2008/layout/RadialCluster"/>
    <dgm:cxn modelId="{1CAFC11B-6F43-4046-9863-D449BE36AFD6}" type="presParOf" srcId="{01988FAE-ADCD-4B04-AADA-1018621423AD}" destId="{FA378BBF-6BDD-4505-BF0B-52AB6C0B0543}" srcOrd="3" destOrd="0" presId="urn:microsoft.com/office/officeart/2008/layout/RadialCluster"/>
    <dgm:cxn modelId="{FE2CDC42-6B9C-4E9A-80C5-A11EB28AD94F}" type="presParOf" srcId="{01988FAE-ADCD-4B04-AADA-1018621423AD}" destId="{A377AA7C-E288-467C-AF58-CD2AFB098059}" srcOrd="4" destOrd="0" presId="urn:microsoft.com/office/officeart/2008/layout/RadialCluster"/>
    <dgm:cxn modelId="{814BF8D1-B272-43B2-A976-890BDD40E141}" type="presParOf" srcId="{01988FAE-ADCD-4B04-AADA-1018621423AD}" destId="{E56D69AD-CF16-4965-AD4E-FB4A143EF37C}" srcOrd="5" destOrd="0" presId="urn:microsoft.com/office/officeart/2008/layout/RadialCluster"/>
    <dgm:cxn modelId="{17D17B7F-9E26-4AB3-AF0B-2888D5FE985C}" type="presParOf" srcId="{01988FAE-ADCD-4B04-AADA-1018621423AD}" destId="{3CD09F3B-E229-4C2B-BECA-9C8B1A6ECA63}" srcOrd="6" destOrd="0" presId="urn:microsoft.com/office/officeart/2008/layout/RadialCluster"/>
    <dgm:cxn modelId="{5DDEE210-26C8-41F9-8AB9-50BD4D9FC990}" type="presParOf" srcId="{01988FAE-ADCD-4B04-AADA-1018621423AD}" destId="{11611E24-77A5-468E-ABE0-FB24F852EF96}" srcOrd="7" destOrd="0" presId="urn:microsoft.com/office/officeart/2008/layout/RadialCluster"/>
    <dgm:cxn modelId="{DEE7A788-52B9-4216-BC60-B061A1B62575}" type="presParOf" srcId="{01988FAE-ADCD-4B04-AADA-1018621423AD}" destId="{83323671-06F9-41A4-A9DD-5A9B4248BFD6}" srcOrd="8" destOrd="0" presId="urn:microsoft.com/office/officeart/2008/layout/RadialCluster"/>
    <dgm:cxn modelId="{8D63702D-27E5-413B-9F64-E27612B66579}" type="presParOf" srcId="{01988FAE-ADCD-4B04-AADA-1018621423AD}" destId="{07FBF097-1A11-463A-BB3A-CB977505AC0A}" srcOrd="9" destOrd="0" presId="urn:microsoft.com/office/officeart/2008/layout/RadialCluster"/>
    <dgm:cxn modelId="{AF242863-CBA3-4347-B4C5-17FDD27AB4F4}" type="presParOf" srcId="{01988FAE-ADCD-4B04-AADA-1018621423AD}" destId="{9CB16381-39C8-426D-880F-D497E8C7AD7F}" srcOrd="10" destOrd="0" presId="urn:microsoft.com/office/officeart/2008/layout/RadialCluster"/>
    <dgm:cxn modelId="{93182F8C-3867-431D-803F-96BE71E6011E}" type="presParOf" srcId="{01988FAE-ADCD-4B04-AADA-1018621423AD}" destId="{15464ED2-FCAF-4CB2-87C3-F24C95B36190}" srcOrd="11" destOrd="0" presId="urn:microsoft.com/office/officeart/2008/layout/RadialCluster"/>
    <dgm:cxn modelId="{75CC129D-6706-453B-9135-59D5CC4DB540}" type="presParOf" srcId="{01988FAE-ADCD-4B04-AADA-1018621423AD}" destId="{DD93588B-C870-4914-91D2-69C006DBD1D4}" srcOrd="12" destOrd="0" presId="urn:microsoft.com/office/officeart/2008/layout/RadialCluster"/>
    <dgm:cxn modelId="{58D39707-D9FF-40B1-A8EB-F6D337F8AC34}" type="presParOf" srcId="{01988FAE-ADCD-4B04-AADA-1018621423AD}" destId="{EA8DBC19-FB7D-47EC-B5D9-1C2BD63DAFA1}" srcOrd="13" destOrd="0" presId="urn:microsoft.com/office/officeart/2008/layout/RadialCluster"/>
    <dgm:cxn modelId="{4E5DF4B6-118A-41AD-B10A-0BF3E1727CBD}" type="presParOf" srcId="{01988FAE-ADCD-4B04-AADA-1018621423AD}" destId="{FC54ADEC-3892-4DDE-91BD-AB69C0245FB4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7944FE-75F3-452E-B5CD-EDD4AFBC87B3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8831CACE-221E-40C4-930F-3B2B09024054}">
      <dgm:prSet phldrT="[Texto]" custT="1"/>
      <dgm:spPr/>
      <dgm:t>
        <a:bodyPr/>
        <a:lstStyle/>
        <a:p>
          <a:r>
            <a:rPr lang="pt-BR" sz="1400"/>
            <a:t>Gestão e Manutenção da Rede</a:t>
          </a:r>
          <a:endParaRPr lang="pt-BR" sz="1200"/>
        </a:p>
      </dgm:t>
    </dgm:pt>
    <dgm:pt modelId="{CD90051F-6547-405E-A065-189AE2E7DF49}" type="parTrans" cxnId="{256C668D-426C-4028-AD29-1CF5140A3CA2}">
      <dgm:prSet/>
      <dgm:spPr/>
      <dgm:t>
        <a:bodyPr/>
        <a:lstStyle/>
        <a:p>
          <a:endParaRPr lang="pt-BR"/>
        </a:p>
      </dgm:t>
    </dgm:pt>
    <dgm:pt modelId="{59A27176-C792-4ECD-85C2-D5E74DC250F2}" type="sibTrans" cxnId="{256C668D-426C-4028-AD29-1CF5140A3CA2}">
      <dgm:prSet/>
      <dgm:spPr/>
      <dgm:t>
        <a:bodyPr/>
        <a:lstStyle/>
        <a:p>
          <a:endParaRPr lang="pt-BR"/>
        </a:p>
      </dgm:t>
    </dgm:pt>
    <dgm:pt modelId="{2D57B57E-8940-43F6-A985-66B4746A42B3}">
      <dgm:prSet phldrT="[Texto]"/>
      <dgm:spPr/>
      <dgm:t>
        <a:bodyPr/>
        <a:lstStyle/>
        <a:p>
          <a:r>
            <a:rPr lang="pt-BR">
              <a:latin typeface="Arial"/>
            </a:rPr>
            <a:t>Intermediação de Mão de Obra - IMO</a:t>
          </a:r>
          <a:endParaRPr lang="pt-BR"/>
        </a:p>
      </dgm:t>
    </dgm:pt>
    <dgm:pt modelId="{EB102D12-D5A2-497C-B090-940A99427523}" type="parTrans" cxnId="{0397B007-4C7A-46D7-A9D2-F52865378386}">
      <dgm:prSet/>
      <dgm:spPr/>
      <dgm:t>
        <a:bodyPr/>
        <a:lstStyle/>
        <a:p>
          <a:endParaRPr lang="pt-BR"/>
        </a:p>
      </dgm:t>
    </dgm:pt>
    <dgm:pt modelId="{B2A1475B-AADB-4963-A64F-9E28E5A069E9}" type="sibTrans" cxnId="{0397B007-4C7A-46D7-A9D2-F52865378386}">
      <dgm:prSet/>
      <dgm:spPr/>
      <dgm:t>
        <a:bodyPr/>
        <a:lstStyle/>
        <a:p>
          <a:endParaRPr lang="pt-BR"/>
        </a:p>
      </dgm:t>
    </dgm:pt>
    <dgm:pt modelId="{AD430701-1D64-4F98-9B87-5E96B55BDBE9}">
      <dgm:prSet phldrT="[Texto]"/>
      <dgm:spPr/>
      <dgm:t>
        <a:bodyPr/>
        <a:lstStyle/>
        <a:p>
          <a:r>
            <a:rPr lang="pt-BR"/>
            <a:t>Orientação Profissional</a:t>
          </a:r>
        </a:p>
      </dgm:t>
    </dgm:pt>
    <dgm:pt modelId="{65A42027-2C06-4A34-9047-BC2EF53854BE}" type="parTrans" cxnId="{1166E2F9-4B52-4BBE-A90B-22E8239F1EAC}">
      <dgm:prSet/>
      <dgm:spPr/>
      <dgm:t>
        <a:bodyPr/>
        <a:lstStyle/>
        <a:p>
          <a:endParaRPr lang="pt-BR"/>
        </a:p>
      </dgm:t>
    </dgm:pt>
    <dgm:pt modelId="{20D91443-CFD0-4E11-B9D1-61D25C1DC4F8}" type="sibTrans" cxnId="{1166E2F9-4B52-4BBE-A90B-22E8239F1EAC}">
      <dgm:prSet/>
      <dgm:spPr/>
      <dgm:t>
        <a:bodyPr/>
        <a:lstStyle/>
        <a:p>
          <a:endParaRPr lang="pt-BR"/>
        </a:p>
      </dgm:t>
    </dgm:pt>
    <dgm:pt modelId="{21F8999B-C981-46CD-A5BC-ADFEF605C2FA}">
      <dgm:prSet phldrT="[Texto]"/>
      <dgm:spPr/>
      <dgm:t>
        <a:bodyPr/>
        <a:lstStyle/>
        <a:p>
          <a:r>
            <a:rPr lang="pt-BR"/>
            <a:t>Fomento à inclusão produtiva</a:t>
          </a:r>
        </a:p>
      </dgm:t>
    </dgm:pt>
    <dgm:pt modelId="{40821AFC-6BC0-4614-ABA9-5750CD3ECF38}" type="parTrans" cxnId="{3C387448-D408-49B7-924D-B5EFAF6589CE}">
      <dgm:prSet/>
      <dgm:spPr/>
      <dgm:t>
        <a:bodyPr/>
        <a:lstStyle/>
        <a:p>
          <a:endParaRPr lang="pt-BR"/>
        </a:p>
      </dgm:t>
    </dgm:pt>
    <dgm:pt modelId="{1A878894-FD68-4C61-A8F6-641F4216EEE8}" type="sibTrans" cxnId="{3C387448-D408-49B7-924D-B5EFAF6589CE}">
      <dgm:prSet/>
      <dgm:spPr/>
      <dgm:t>
        <a:bodyPr/>
        <a:lstStyle/>
        <a:p>
          <a:endParaRPr lang="pt-BR"/>
        </a:p>
      </dgm:t>
    </dgm:pt>
    <dgm:pt modelId="{5142FE89-7D58-446D-BB4C-945252FAECD7}">
      <dgm:prSet phldrT="[Texto]"/>
      <dgm:spPr/>
      <dgm:t>
        <a:bodyPr/>
        <a:lstStyle/>
        <a:p>
          <a:pPr rtl="0"/>
          <a:r>
            <a:rPr lang="pt-BR"/>
            <a:t>Apoio à concessão de microcrédito produtivo orientado</a:t>
          </a:r>
          <a:r>
            <a:rPr lang="pt-BR">
              <a:latin typeface="Arial"/>
            </a:rPr>
            <a:t> </a:t>
          </a:r>
        </a:p>
      </dgm:t>
    </dgm:pt>
    <dgm:pt modelId="{F7604824-C992-4761-8441-11245D5AB326}" type="parTrans" cxnId="{45101CEF-CB18-40B0-8992-E302A3168674}">
      <dgm:prSet/>
      <dgm:spPr/>
      <dgm:t>
        <a:bodyPr/>
        <a:lstStyle/>
        <a:p>
          <a:endParaRPr lang="pt-BR"/>
        </a:p>
      </dgm:t>
    </dgm:pt>
    <dgm:pt modelId="{0C835F7A-B044-40F5-8B94-FA4013E4F882}" type="sibTrans" cxnId="{45101CEF-CB18-40B0-8992-E302A3168674}">
      <dgm:prSet/>
      <dgm:spPr/>
      <dgm:t>
        <a:bodyPr/>
        <a:lstStyle/>
        <a:p>
          <a:endParaRPr lang="pt-BR"/>
        </a:p>
      </dgm:t>
    </dgm:pt>
    <dgm:pt modelId="{B7736144-E981-4410-92C1-6CB72990987F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/>
            <a:t>Assessoramento Estatístico</a:t>
          </a:r>
        </a:p>
      </dgm:t>
    </dgm:pt>
    <dgm:pt modelId="{206A72A6-BB2F-4635-87A5-2EECBF695C68}" type="parTrans" cxnId="{5586F2CA-7243-4F71-83C1-31F1336B5168}">
      <dgm:prSet/>
      <dgm:spPr/>
      <dgm:t>
        <a:bodyPr/>
        <a:lstStyle/>
        <a:p>
          <a:endParaRPr lang="pt-BR"/>
        </a:p>
      </dgm:t>
    </dgm:pt>
    <dgm:pt modelId="{61A4E6F2-0B1E-44A3-BC92-456903059291}" type="sibTrans" cxnId="{5586F2CA-7243-4F71-83C1-31F1336B5168}">
      <dgm:prSet/>
      <dgm:spPr/>
      <dgm:t>
        <a:bodyPr/>
        <a:lstStyle/>
        <a:p>
          <a:endParaRPr lang="pt-BR"/>
        </a:p>
      </dgm:t>
    </dgm:pt>
    <dgm:pt modelId="{00F663E2-4277-4BA8-AE72-A82ED685A21A}">
      <dgm:prSet phldrT="[Texto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/>
            <a:t>Atividades de coleta, análise e divulgação de dados relacionados ao mercado de trabalho local</a:t>
          </a:r>
        </a:p>
      </dgm:t>
    </dgm:pt>
    <dgm:pt modelId="{C0029317-2C77-4F4F-91B8-4AAE61921BB4}" type="parTrans" cxnId="{1CB56292-C564-430E-8C3E-28048A4826FB}">
      <dgm:prSet/>
      <dgm:spPr/>
      <dgm:t>
        <a:bodyPr/>
        <a:lstStyle/>
        <a:p>
          <a:endParaRPr lang="pt-BR"/>
        </a:p>
      </dgm:t>
    </dgm:pt>
    <dgm:pt modelId="{E21C7828-33BA-465B-B0A1-31C40E90EB5B}" type="sibTrans" cxnId="{1CB56292-C564-430E-8C3E-28048A4826FB}">
      <dgm:prSet/>
      <dgm:spPr/>
      <dgm:t>
        <a:bodyPr/>
        <a:lstStyle/>
        <a:p>
          <a:endParaRPr lang="pt-BR"/>
        </a:p>
      </dgm:t>
    </dgm:pt>
    <dgm:pt modelId="{E04A6583-CAEB-494C-B11E-1995672F9C59}">
      <dgm:prSet phldrT="[Texto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/>
            <a:t>Observatórios do trabalho</a:t>
          </a:r>
        </a:p>
      </dgm:t>
    </dgm:pt>
    <dgm:pt modelId="{F863B7D3-92C7-419F-AEA1-6EF8A0AF32C1}" type="parTrans" cxnId="{52839C1E-C12A-483A-B5C6-F63D175BE4B0}">
      <dgm:prSet/>
      <dgm:spPr/>
      <dgm:t>
        <a:bodyPr/>
        <a:lstStyle/>
        <a:p>
          <a:endParaRPr lang="pt-BR"/>
        </a:p>
      </dgm:t>
    </dgm:pt>
    <dgm:pt modelId="{8108BA17-A18A-4695-B407-9F3EAC2405E1}" type="sibTrans" cxnId="{52839C1E-C12A-483A-B5C6-F63D175BE4B0}">
      <dgm:prSet/>
      <dgm:spPr/>
      <dgm:t>
        <a:bodyPr/>
        <a:lstStyle/>
        <a:p>
          <a:endParaRPr lang="pt-BR"/>
        </a:p>
      </dgm:t>
    </dgm:pt>
    <dgm:pt modelId="{833113C2-BB4D-4C7C-9EB0-D9735D85DC6B}">
      <dgm:prSet phldrT="[Texto]"/>
      <dgm:spPr/>
      <dgm:t>
        <a:bodyPr/>
        <a:lstStyle/>
        <a:p>
          <a:r>
            <a:rPr lang="pt-BR"/>
            <a:t>Qualificação Social e Profissional</a:t>
          </a:r>
        </a:p>
      </dgm:t>
    </dgm:pt>
    <dgm:pt modelId="{72061D4A-E5AB-4BE2-A230-B8FA9D6CD4D3}" type="parTrans" cxnId="{A8F7EE03-2FFE-49BD-A693-46C6A6723A9B}">
      <dgm:prSet/>
      <dgm:spPr/>
      <dgm:t>
        <a:bodyPr/>
        <a:lstStyle/>
        <a:p>
          <a:endParaRPr lang="pt-BR"/>
        </a:p>
      </dgm:t>
    </dgm:pt>
    <dgm:pt modelId="{1CF5D486-6F30-4F51-BAA2-B3319578C440}" type="sibTrans" cxnId="{A8F7EE03-2FFE-49BD-A693-46C6A6723A9B}">
      <dgm:prSet/>
      <dgm:spPr/>
      <dgm:t>
        <a:bodyPr/>
        <a:lstStyle/>
        <a:p>
          <a:endParaRPr lang="pt-BR"/>
        </a:p>
      </dgm:t>
    </dgm:pt>
    <dgm:pt modelId="{8FB4B3B6-1B34-450F-92BC-4E761F106B8D}">
      <dgm:prSet phldrT="[Texto]"/>
      <dgm:spPr/>
      <dgm:t>
        <a:bodyPr/>
        <a:lstStyle/>
        <a:p>
          <a:endParaRPr lang="pt-BR"/>
        </a:p>
      </dgm:t>
    </dgm:pt>
    <dgm:pt modelId="{889F0272-39A0-4296-A517-7D618FCBA506}" type="parTrans" cxnId="{443BD7E0-3F7D-4AFD-A9F4-6A629C3CAF64}">
      <dgm:prSet/>
      <dgm:spPr/>
      <dgm:t>
        <a:bodyPr/>
        <a:lstStyle/>
        <a:p>
          <a:endParaRPr lang="pt-BR"/>
        </a:p>
      </dgm:t>
    </dgm:pt>
    <dgm:pt modelId="{C487E36E-EA43-4238-98E9-7369AA975689}" type="sibTrans" cxnId="{443BD7E0-3F7D-4AFD-A9F4-6A629C3CAF64}">
      <dgm:prSet/>
      <dgm:spPr/>
      <dgm:t>
        <a:bodyPr/>
        <a:lstStyle/>
        <a:p>
          <a:endParaRPr lang="pt-BR"/>
        </a:p>
      </dgm:t>
    </dgm:pt>
    <dgm:pt modelId="{10DAB2CA-A72E-4290-A6E6-A3D2EA0AF9FC}">
      <dgm:prSet/>
      <dgm:spPr/>
      <dgm:t>
        <a:bodyPr/>
        <a:lstStyle/>
        <a:p>
          <a:r>
            <a:rPr lang="pt-BR"/>
            <a:t>Qualificação à distância e presencial</a:t>
          </a:r>
        </a:p>
      </dgm:t>
    </dgm:pt>
    <dgm:pt modelId="{B5E14E46-7503-4D8A-89C8-B0FBFCD722EB}" type="parTrans" cxnId="{9063AF76-5908-493B-8219-A933832EA82B}">
      <dgm:prSet/>
      <dgm:spPr/>
      <dgm:t>
        <a:bodyPr/>
        <a:lstStyle/>
        <a:p>
          <a:endParaRPr lang="pt-BR"/>
        </a:p>
      </dgm:t>
    </dgm:pt>
    <dgm:pt modelId="{202E8BB8-78A3-4930-A15C-D6AD1BB4A8CA}" type="sibTrans" cxnId="{9063AF76-5908-493B-8219-A933832EA82B}">
      <dgm:prSet/>
      <dgm:spPr/>
      <dgm:t>
        <a:bodyPr/>
        <a:lstStyle/>
        <a:p>
          <a:endParaRPr lang="pt-BR"/>
        </a:p>
      </dgm:t>
    </dgm:pt>
    <dgm:pt modelId="{60E18C66-7DE6-479D-AC11-75B89581A5E2}">
      <dgm:prSet/>
      <dgm:spPr/>
      <dgm:t>
        <a:bodyPr/>
        <a:lstStyle/>
        <a:p>
          <a:endParaRPr lang="pt-BR"/>
        </a:p>
      </dgm:t>
    </dgm:pt>
    <dgm:pt modelId="{406CF7C5-D006-46A9-9BA1-0F96813FAC8E}" type="parTrans" cxnId="{10D4C792-03A5-47AC-AC09-D8F7DCF93EA5}">
      <dgm:prSet/>
      <dgm:spPr/>
      <dgm:t>
        <a:bodyPr/>
        <a:lstStyle/>
        <a:p>
          <a:endParaRPr lang="pt-BR"/>
        </a:p>
      </dgm:t>
    </dgm:pt>
    <dgm:pt modelId="{09CDBFE1-5078-4EC2-8C9F-EB46237DF0A2}" type="sibTrans" cxnId="{10D4C792-03A5-47AC-AC09-D8F7DCF93EA5}">
      <dgm:prSet/>
      <dgm:spPr/>
      <dgm:t>
        <a:bodyPr/>
        <a:lstStyle/>
        <a:p>
          <a:endParaRPr lang="pt-BR"/>
        </a:p>
      </dgm:t>
    </dgm:pt>
    <dgm:pt modelId="{355D3C3F-816F-43A8-A6C7-E39313DF67DA}">
      <dgm:prSet/>
      <dgm:spPr/>
      <dgm:t>
        <a:bodyPr/>
        <a:lstStyle/>
        <a:p>
          <a:endParaRPr lang="pt-BR"/>
        </a:p>
      </dgm:t>
    </dgm:pt>
    <dgm:pt modelId="{C86954CE-DC94-47D8-9F0F-56E880DB705B}" type="parTrans" cxnId="{5B387819-D9F4-4E67-8F9B-983B9E564293}">
      <dgm:prSet/>
      <dgm:spPr/>
      <dgm:t>
        <a:bodyPr/>
        <a:lstStyle/>
        <a:p>
          <a:endParaRPr lang="pt-BR"/>
        </a:p>
      </dgm:t>
    </dgm:pt>
    <dgm:pt modelId="{CD83AB0D-6547-4AF5-9D31-CBF753785DB0}" type="sibTrans" cxnId="{5B387819-D9F4-4E67-8F9B-983B9E564293}">
      <dgm:prSet/>
      <dgm:spPr/>
      <dgm:t>
        <a:bodyPr/>
        <a:lstStyle/>
        <a:p>
          <a:endParaRPr lang="pt-BR"/>
        </a:p>
      </dgm:t>
    </dgm:pt>
    <dgm:pt modelId="{3B68F91A-1C7A-4455-B9BD-FC7F8CD37BA1}">
      <dgm:prSet phldrT="[Texto]"/>
      <dgm:spPr/>
      <dgm:t>
        <a:bodyPr/>
        <a:lstStyle/>
        <a:p>
          <a:r>
            <a:rPr lang="pt-BR"/>
            <a:t>Oferta de assessoramento técnico</a:t>
          </a:r>
        </a:p>
      </dgm:t>
    </dgm:pt>
    <dgm:pt modelId="{B94C01AD-5997-411D-94EB-CAF71DC7C1F5}" type="parTrans" cxnId="{6B38DDA4-C86E-4AA9-8005-0CF24B088928}">
      <dgm:prSet/>
      <dgm:spPr/>
      <dgm:t>
        <a:bodyPr/>
        <a:lstStyle/>
        <a:p>
          <a:endParaRPr lang="pt-BR"/>
        </a:p>
      </dgm:t>
    </dgm:pt>
    <dgm:pt modelId="{82568C36-2B7A-4851-9E72-1DA61C679420}" type="sibTrans" cxnId="{6B38DDA4-C86E-4AA9-8005-0CF24B088928}">
      <dgm:prSet/>
      <dgm:spPr/>
      <dgm:t>
        <a:bodyPr/>
        <a:lstStyle/>
        <a:p>
          <a:endParaRPr lang="pt-BR"/>
        </a:p>
      </dgm:t>
    </dgm:pt>
    <dgm:pt modelId="{62D824CE-7C04-45EB-8002-DD6BF2DB6570}">
      <dgm:prSet phldrT="[Texto]"/>
      <dgm:spPr/>
      <dgm:t>
        <a:bodyPr/>
        <a:lstStyle/>
        <a:p>
          <a:pPr rtl="0"/>
          <a:r>
            <a:rPr lang="pt-BR"/>
            <a:t>Promoção de feiras e seminários relacionados às atividades de fomento</a:t>
          </a:r>
          <a:r>
            <a:rPr lang="pt-BR">
              <a:latin typeface="Arial"/>
            </a:rPr>
            <a:t> </a:t>
          </a:r>
          <a:endParaRPr lang="pt-BR"/>
        </a:p>
      </dgm:t>
    </dgm:pt>
    <dgm:pt modelId="{A32F5321-B53E-44BD-A0D7-BEFAD4DD09BF}" type="parTrans" cxnId="{5001F3B0-0480-44F7-B66D-6F708F91CBC3}">
      <dgm:prSet/>
      <dgm:spPr/>
      <dgm:t>
        <a:bodyPr/>
        <a:lstStyle/>
        <a:p>
          <a:endParaRPr lang="pt-BR"/>
        </a:p>
      </dgm:t>
    </dgm:pt>
    <dgm:pt modelId="{BB8EB2BC-AA80-45D6-B711-5074C0C951CA}" type="sibTrans" cxnId="{5001F3B0-0480-44F7-B66D-6F708F91CBC3}">
      <dgm:prSet/>
      <dgm:spPr/>
      <dgm:t>
        <a:bodyPr/>
        <a:lstStyle/>
        <a:p>
          <a:endParaRPr lang="pt-BR"/>
        </a:p>
      </dgm:t>
    </dgm:pt>
    <dgm:pt modelId="{95FC3B0C-6403-4FC6-B295-BB07285DFD90}">
      <dgm:prSet phldrT="[Texto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pt-BR"/>
        </a:p>
      </dgm:t>
    </dgm:pt>
    <dgm:pt modelId="{9DEDCD26-6D0A-4C92-A5F7-BBBFFF3183C0}" type="parTrans" cxnId="{75B47F44-2733-47D8-B848-270E08C9B491}">
      <dgm:prSet/>
      <dgm:spPr/>
      <dgm:t>
        <a:bodyPr/>
        <a:lstStyle/>
        <a:p>
          <a:endParaRPr lang="pt-BR"/>
        </a:p>
      </dgm:t>
    </dgm:pt>
    <dgm:pt modelId="{299E24F5-718E-4767-9B77-4624677A3930}" type="sibTrans" cxnId="{75B47F44-2733-47D8-B848-270E08C9B491}">
      <dgm:prSet/>
      <dgm:spPr/>
      <dgm:t>
        <a:bodyPr/>
        <a:lstStyle/>
        <a:p>
          <a:endParaRPr lang="pt-BR"/>
        </a:p>
      </dgm:t>
    </dgm:pt>
    <dgm:pt modelId="{C9E74346-11B8-4CC8-8D7C-747D7EEFDF38}">
      <dgm:prSet phldr="0"/>
      <dgm:spPr/>
      <dgm:t>
        <a:bodyPr/>
        <a:lstStyle/>
        <a:p>
          <a:pPr rtl="0"/>
          <a:endParaRPr lang="pt-BR">
            <a:latin typeface="Arial"/>
          </a:endParaRPr>
        </a:p>
      </dgm:t>
    </dgm:pt>
    <dgm:pt modelId="{0EA4002D-52FE-4647-9908-D8B9FED49F62}" type="parTrans" cxnId="{17C5C939-7919-4D31-B350-FBCD0A0D01E4}">
      <dgm:prSet/>
      <dgm:spPr/>
    </dgm:pt>
    <dgm:pt modelId="{45A89578-6E1F-4840-8874-44D51D2C67F9}" type="sibTrans" cxnId="{17C5C939-7919-4D31-B350-FBCD0A0D01E4}">
      <dgm:prSet/>
      <dgm:spPr/>
    </dgm:pt>
    <dgm:pt modelId="{FBDF9793-B4B8-48BB-A3AF-8D415A1876CE}">
      <dgm:prSet phldr="0"/>
      <dgm:spPr/>
      <dgm:t>
        <a:bodyPr/>
        <a:lstStyle/>
        <a:p>
          <a:endParaRPr lang="pt-BR">
            <a:latin typeface="Arial"/>
          </a:endParaRPr>
        </a:p>
      </dgm:t>
    </dgm:pt>
    <dgm:pt modelId="{15FB9396-A8CF-4948-BD33-C55767EC1727}" type="parTrans" cxnId="{CBAAB5DA-B8E4-46B7-8DF1-B9B8F47FE8FE}">
      <dgm:prSet/>
      <dgm:spPr/>
    </dgm:pt>
    <dgm:pt modelId="{62EB5E55-54D2-41AD-B8F0-FEAFBBFDB9AF}" type="sibTrans" cxnId="{CBAAB5DA-B8E4-46B7-8DF1-B9B8F47FE8FE}">
      <dgm:prSet/>
      <dgm:spPr/>
    </dgm:pt>
    <dgm:pt modelId="{CA1AA91F-CE0C-4833-996F-704DA1FFDC58}">
      <dgm:prSet phldr="0"/>
      <dgm:spPr/>
      <dgm:t>
        <a:bodyPr/>
        <a:lstStyle/>
        <a:p>
          <a:pPr rtl="0"/>
          <a:r>
            <a:rPr lang="pt-BR">
              <a:solidFill>
                <a:srgbClr val="000000"/>
              </a:solidFill>
              <a:latin typeface="Calibri"/>
              <a:ea typeface="Calibri"/>
              <a:cs typeface="Calibri"/>
            </a:rPr>
            <a:t>Oferta básica integrada de serviços</a:t>
          </a:r>
        </a:p>
      </dgm:t>
    </dgm:pt>
    <dgm:pt modelId="{BA93DB37-7C48-4DCB-AC20-D04C2EB10B43}" type="parTrans" cxnId="{E1A08B6A-6D66-41F3-837F-F48B0FCC6B71}">
      <dgm:prSet/>
      <dgm:spPr/>
    </dgm:pt>
    <dgm:pt modelId="{FAAB1206-6D8A-4CD9-9BAF-772D588D8D19}" type="sibTrans" cxnId="{E1A08B6A-6D66-41F3-837F-F48B0FCC6B71}">
      <dgm:prSet/>
      <dgm:spPr/>
    </dgm:pt>
    <dgm:pt modelId="{589E68DD-8BAF-4160-8DAA-D7F886CFB453}" type="pres">
      <dgm:prSet presAssocID="{247944FE-75F3-452E-B5CD-EDD4AFBC87B3}" presName="Name0" presStyleCnt="0">
        <dgm:presLayoutVars>
          <dgm:dir/>
          <dgm:animLvl val="lvl"/>
          <dgm:resizeHandles val="exact"/>
        </dgm:presLayoutVars>
      </dgm:prSet>
      <dgm:spPr/>
    </dgm:pt>
    <dgm:pt modelId="{2A567421-5A9E-491F-AA19-2AC0F725C693}" type="pres">
      <dgm:prSet presAssocID="{8831CACE-221E-40C4-930F-3B2B09024054}" presName="composite" presStyleCnt="0"/>
      <dgm:spPr/>
    </dgm:pt>
    <dgm:pt modelId="{DFE50B13-B65E-47C3-B1FE-F06BC9C96648}" type="pres">
      <dgm:prSet presAssocID="{8831CACE-221E-40C4-930F-3B2B09024054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F305D74F-5EB8-4C00-A5ED-D558173BE9F6}" type="pres">
      <dgm:prSet presAssocID="{8831CACE-221E-40C4-930F-3B2B09024054}" presName="desTx" presStyleLbl="alignAccFollowNode1" presStyleIdx="0" presStyleCnt="4">
        <dgm:presLayoutVars>
          <dgm:bulletEnabled val="1"/>
        </dgm:presLayoutVars>
      </dgm:prSet>
      <dgm:spPr/>
    </dgm:pt>
    <dgm:pt modelId="{D19022D8-A074-40FB-9702-0CCFE8793014}" type="pres">
      <dgm:prSet presAssocID="{59A27176-C792-4ECD-85C2-D5E74DC250F2}" presName="space" presStyleCnt="0"/>
      <dgm:spPr/>
    </dgm:pt>
    <dgm:pt modelId="{C8861C3B-6619-49E7-BD69-3EE9A7C50EDF}" type="pres">
      <dgm:prSet presAssocID="{833113C2-BB4D-4C7C-9EB0-D9735D85DC6B}" presName="composite" presStyleCnt="0"/>
      <dgm:spPr/>
    </dgm:pt>
    <dgm:pt modelId="{1302D479-8C17-463A-B461-A03D240E4029}" type="pres">
      <dgm:prSet presAssocID="{833113C2-BB4D-4C7C-9EB0-D9735D85DC6B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CFD6721F-2FCC-4C20-976E-3A1496E45C9B}" type="pres">
      <dgm:prSet presAssocID="{833113C2-BB4D-4C7C-9EB0-D9735D85DC6B}" presName="desTx" presStyleLbl="alignAccFollowNode1" presStyleIdx="1" presStyleCnt="4">
        <dgm:presLayoutVars>
          <dgm:bulletEnabled val="1"/>
        </dgm:presLayoutVars>
      </dgm:prSet>
      <dgm:spPr/>
    </dgm:pt>
    <dgm:pt modelId="{F15C443B-4100-47AB-9C62-75E325ADCFCF}" type="pres">
      <dgm:prSet presAssocID="{1CF5D486-6F30-4F51-BAA2-B3319578C440}" presName="space" presStyleCnt="0"/>
      <dgm:spPr/>
    </dgm:pt>
    <dgm:pt modelId="{AE322A65-4A8D-4A23-BDED-2DBE1F64E508}" type="pres">
      <dgm:prSet presAssocID="{21F8999B-C981-46CD-A5BC-ADFEF605C2FA}" presName="composite" presStyleCnt="0"/>
      <dgm:spPr/>
    </dgm:pt>
    <dgm:pt modelId="{E79D89B6-ED0D-451D-A481-17EDFF6F6FAF}" type="pres">
      <dgm:prSet presAssocID="{21F8999B-C981-46CD-A5BC-ADFEF605C2FA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EC3A2F0F-B930-4B8A-B1E6-BACCF1970658}" type="pres">
      <dgm:prSet presAssocID="{21F8999B-C981-46CD-A5BC-ADFEF605C2FA}" presName="desTx" presStyleLbl="alignAccFollowNode1" presStyleIdx="2" presStyleCnt="4">
        <dgm:presLayoutVars>
          <dgm:bulletEnabled val="1"/>
        </dgm:presLayoutVars>
      </dgm:prSet>
      <dgm:spPr/>
    </dgm:pt>
    <dgm:pt modelId="{1993ECD4-AE50-46AD-99BC-4D0374B12C19}" type="pres">
      <dgm:prSet presAssocID="{1A878894-FD68-4C61-A8F6-641F4216EEE8}" presName="space" presStyleCnt="0"/>
      <dgm:spPr/>
    </dgm:pt>
    <dgm:pt modelId="{581F6433-EBA5-42C9-937B-FB2110522BF0}" type="pres">
      <dgm:prSet presAssocID="{B7736144-E981-4410-92C1-6CB72990987F}" presName="composite" presStyleCnt="0"/>
      <dgm:spPr/>
    </dgm:pt>
    <dgm:pt modelId="{5EEC3A94-CFC8-4C5C-92EA-3BB3E523888D}" type="pres">
      <dgm:prSet presAssocID="{B7736144-E981-4410-92C1-6CB72990987F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BCB7645D-CD6D-4B13-9D18-403F7AE3934D}" type="pres">
      <dgm:prSet presAssocID="{B7736144-E981-4410-92C1-6CB72990987F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A8F7EE03-2FFE-49BD-A693-46C6A6723A9B}" srcId="{247944FE-75F3-452E-B5CD-EDD4AFBC87B3}" destId="{833113C2-BB4D-4C7C-9EB0-D9735D85DC6B}" srcOrd="1" destOrd="0" parTransId="{72061D4A-E5AB-4BE2-A230-B8FA9D6CD4D3}" sibTransId="{1CF5D486-6F30-4F51-BAA2-B3319578C440}"/>
    <dgm:cxn modelId="{B4165405-4210-4021-B347-C380C9491956}" type="presOf" srcId="{CA1AA91F-CE0C-4833-996F-704DA1FFDC58}" destId="{F305D74F-5EB8-4C00-A5ED-D558173BE9F6}" srcOrd="0" destOrd="0" presId="urn:microsoft.com/office/officeart/2005/8/layout/hList1"/>
    <dgm:cxn modelId="{09BF5007-4680-4AF1-9C09-8B5414EB7834}" type="presOf" srcId="{00F663E2-4277-4BA8-AE72-A82ED685A21A}" destId="{BCB7645D-CD6D-4B13-9D18-403F7AE3934D}" srcOrd="0" destOrd="0" presId="urn:microsoft.com/office/officeart/2005/8/layout/hList1"/>
    <dgm:cxn modelId="{0397B007-4C7A-46D7-A9D2-F52865378386}" srcId="{8831CACE-221E-40C4-930F-3B2B09024054}" destId="{2D57B57E-8940-43F6-A985-66B4746A42B3}" srcOrd="2" destOrd="0" parTransId="{EB102D12-D5A2-497C-B090-940A99427523}" sibTransId="{B2A1475B-AADB-4963-A64F-9E28E5A069E9}"/>
    <dgm:cxn modelId="{1647E116-E1B2-4778-A98F-828C3F450D2E}" type="presOf" srcId="{355D3C3F-816F-43A8-A6C7-E39313DF67DA}" destId="{CFD6721F-2FCC-4C20-976E-3A1496E45C9B}" srcOrd="0" destOrd="2" presId="urn:microsoft.com/office/officeart/2005/8/layout/hList1"/>
    <dgm:cxn modelId="{5B387819-D9F4-4E67-8F9B-983B9E564293}" srcId="{833113C2-BB4D-4C7C-9EB0-D9735D85DC6B}" destId="{355D3C3F-816F-43A8-A6C7-E39313DF67DA}" srcOrd="2" destOrd="0" parTransId="{C86954CE-DC94-47D8-9F0F-56E880DB705B}" sibTransId="{CD83AB0D-6547-4AF5-9D31-CBF753785DB0}"/>
    <dgm:cxn modelId="{52839C1E-C12A-483A-B5C6-F63D175BE4B0}" srcId="{B7736144-E981-4410-92C1-6CB72990987F}" destId="{E04A6583-CAEB-494C-B11E-1995672F9C59}" srcOrd="2" destOrd="0" parTransId="{F863B7D3-92C7-419F-AEA1-6EF8A0AF32C1}" sibTransId="{8108BA17-A18A-4695-B407-9F3EAC2405E1}"/>
    <dgm:cxn modelId="{41035B29-BDCE-439F-B25E-A8A19E2215E1}" type="presOf" srcId="{FBDF9793-B4B8-48BB-A3AF-8D415A1876CE}" destId="{F305D74F-5EB8-4C00-A5ED-D558173BE9F6}" srcOrd="0" destOrd="1" presId="urn:microsoft.com/office/officeart/2005/8/layout/hList1"/>
    <dgm:cxn modelId="{0350A829-62C0-45BF-95C1-2C621F83D748}" type="presOf" srcId="{8831CACE-221E-40C4-930F-3B2B09024054}" destId="{DFE50B13-B65E-47C3-B1FE-F06BC9C96648}" srcOrd="0" destOrd="0" presId="urn:microsoft.com/office/officeart/2005/8/layout/hList1"/>
    <dgm:cxn modelId="{17C5C939-7919-4D31-B350-FBCD0A0D01E4}" srcId="{833113C2-BB4D-4C7C-9EB0-D9735D85DC6B}" destId="{C9E74346-11B8-4CC8-8D7C-747D7EEFDF38}" srcOrd="0" destOrd="0" parTransId="{0EA4002D-52FE-4647-9908-D8B9FED49F62}" sibTransId="{45A89578-6E1F-4840-8874-44D51D2C67F9}"/>
    <dgm:cxn modelId="{083A3D40-91C0-4FC0-8D59-C2130F83BDC5}" type="presOf" srcId="{C9E74346-11B8-4CC8-8D7C-747D7EEFDF38}" destId="{CFD6721F-2FCC-4C20-976E-3A1496E45C9B}" srcOrd="0" destOrd="0" presId="urn:microsoft.com/office/officeart/2005/8/layout/hList1"/>
    <dgm:cxn modelId="{1EA0B642-2C28-4511-A90F-0902DA0EA162}" type="presOf" srcId="{62D824CE-7C04-45EB-8002-DD6BF2DB6570}" destId="{EC3A2F0F-B930-4B8A-B1E6-BACCF1970658}" srcOrd="0" destOrd="2" presId="urn:microsoft.com/office/officeart/2005/8/layout/hList1"/>
    <dgm:cxn modelId="{507FAF43-AF8A-45C2-AFFA-6D45C05C246F}" type="presOf" srcId="{95FC3B0C-6403-4FC6-B295-BB07285DFD90}" destId="{BCB7645D-CD6D-4B13-9D18-403F7AE3934D}" srcOrd="0" destOrd="1" presId="urn:microsoft.com/office/officeart/2005/8/layout/hList1"/>
    <dgm:cxn modelId="{75B47F44-2733-47D8-B848-270E08C9B491}" srcId="{B7736144-E981-4410-92C1-6CB72990987F}" destId="{95FC3B0C-6403-4FC6-B295-BB07285DFD90}" srcOrd="1" destOrd="0" parTransId="{9DEDCD26-6D0A-4C92-A5F7-BBBFFF3183C0}" sibTransId="{299E24F5-718E-4767-9B77-4624677A3930}"/>
    <dgm:cxn modelId="{4BF82346-EDFD-45FE-BAE8-114BD5835332}" type="presOf" srcId="{E04A6583-CAEB-494C-B11E-1995672F9C59}" destId="{BCB7645D-CD6D-4B13-9D18-403F7AE3934D}" srcOrd="0" destOrd="2" presId="urn:microsoft.com/office/officeart/2005/8/layout/hList1"/>
    <dgm:cxn modelId="{3C387448-D408-49B7-924D-B5EFAF6589CE}" srcId="{247944FE-75F3-452E-B5CD-EDD4AFBC87B3}" destId="{21F8999B-C981-46CD-A5BC-ADFEF605C2FA}" srcOrd="2" destOrd="0" parTransId="{40821AFC-6BC0-4614-ABA9-5750CD3ECF38}" sibTransId="{1A878894-FD68-4C61-A8F6-641F4216EEE8}"/>
    <dgm:cxn modelId="{4C136949-7FEE-4AF6-AD11-80F63A6FC771}" type="presOf" srcId="{2D57B57E-8940-43F6-A985-66B4746A42B3}" destId="{F305D74F-5EB8-4C00-A5ED-D558173BE9F6}" srcOrd="0" destOrd="2" presId="urn:microsoft.com/office/officeart/2005/8/layout/hList1"/>
    <dgm:cxn modelId="{E1A08B6A-6D66-41F3-837F-F48B0FCC6B71}" srcId="{8831CACE-221E-40C4-930F-3B2B09024054}" destId="{CA1AA91F-CE0C-4833-996F-704DA1FFDC58}" srcOrd="0" destOrd="0" parTransId="{BA93DB37-7C48-4DCB-AC20-D04C2EB10B43}" sibTransId="{FAAB1206-6D8A-4CD9-9BAF-772D588D8D19}"/>
    <dgm:cxn modelId="{FC33F06F-8B55-4F93-8B9F-4A38D9ADE36A}" type="presOf" srcId="{AD430701-1D64-4F98-9B87-5E96B55BDBE9}" destId="{F305D74F-5EB8-4C00-A5ED-D558173BE9F6}" srcOrd="0" destOrd="4" presId="urn:microsoft.com/office/officeart/2005/8/layout/hList1"/>
    <dgm:cxn modelId="{9063AF76-5908-493B-8219-A933832EA82B}" srcId="{833113C2-BB4D-4C7C-9EB0-D9735D85DC6B}" destId="{10DAB2CA-A72E-4290-A6E6-A3D2EA0AF9FC}" srcOrd="1" destOrd="0" parTransId="{B5E14E46-7503-4D8A-89C8-B0FBFCD722EB}" sibTransId="{202E8BB8-78A3-4930-A15C-D6AD1BB4A8CA}"/>
    <dgm:cxn modelId="{A9B60777-254F-4E5F-9A55-9D984CB20814}" type="presOf" srcId="{3B68F91A-1C7A-4455-B9BD-FC7F8CD37BA1}" destId="{EC3A2F0F-B930-4B8A-B1E6-BACCF1970658}" srcOrd="0" destOrd="1" presId="urn:microsoft.com/office/officeart/2005/8/layout/hList1"/>
    <dgm:cxn modelId="{915A6078-5B35-4CE8-89FC-EFCC3FEF151A}" type="presOf" srcId="{10DAB2CA-A72E-4290-A6E6-A3D2EA0AF9FC}" destId="{CFD6721F-2FCC-4C20-976E-3A1496E45C9B}" srcOrd="0" destOrd="1" presId="urn:microsoft.com/office/officeart/2005/8/layout/hList1"/>
    <dgm:cxn modelId="{770DC082-A24A-4D1A-A202-15D2FEE5EB0B}" type="presOf" srcId="{247944FE-75F3-452E-B5CD-EDD4AFBC87B3}" destId="{589E68DD-8BAF-4160-8DAA-D7F886CFB453}" srcOrd="0" destOrd="0" presId="urn:microsoft.com/office/officeart/2005/8/layout/hList1"/>
    <dgm:cxn modelId="{256C668D-426C-4028-AD29-1CF5140A3CA2}" srcId="{247944FE-75F3-452E-B5CD-EDD4AFBC87B3}" destId="{8831CACE-221E-40C4-930F-3B2B09024054}" srcOrd="0" destOrd="0" parTransId="{CD90051F-6547-405E-A065-189AE2E7DF49}" sibTransId="{59A27176-C792-4ECD-85C2-D5E74DC250F2}"/>
    <dgm:cxn modelId="{1CB56292-C564-430E-8C3E-28048A4826FB}" srcId="{B7736144-E981-4410-92C1-6CB72990987F}" destId="{00F663E2-4277-4BA8-AE72-A82ED685A21A}" srcOrd="0" destOrd="0" parTransId="{C0029317-2C77-4F4F-91B8-4AAE61921BB4}" sibTransId="{E21C7828-33BA-465B-B0A1-31C40E90EB5B}"/>
    <dgm:cxn modelId="{10D4C792-03A5-47AC-AC09-D8F7DCF93EA5}" srcId="{833113C2-BB4D-4C7C-9EB0-D9735D85DC6B}" destId="{60E18C66-7DE6-479D-AC11-75B89581A5E2}" srcOrd="3" destOrd="0" parTransId="{406CF7C5-D006-46A9-9BA1-0F96813FAC8E}" sibTransId="{09CDBFE1-5078-4EC2-8C9F-EB46237DF0A2}"/>
    <dgm:cxn modelId="{F740ED99-42B3-41BA-AC5F-AAFB091176F8}" type="presOf" srcId="{5142FE89-7D58-446D-BB4C-945252FAECD7}" destId="{EC3A2F0F-B930-4B8A-B1E6-BACCF1970658}" srcOrd="0" destOrd="0" presId="urn:microsoft.com/office/officeart/2005/8/layout/hList1"/>
    <dgm:cxn modelId="{DF470C9F-FF9F-4A7C-8715-5ACACACF568D}" type="presOf" srcId="{833113C2-BB4D-4C7C-9EB0-D9735D85DC6B}" destId="{1302D479-8C17-463A-B461-A03D240E4029}" srcOrd="0" destOrd="0" presId="urn:microsoft.com/office/officeart/2005/8/layout/hList1"/>
    <dgm:cxn modelId="{CB080EA0-0D35-4CF2-8AEC-0E90C0F6A08A}" type="presOf" srcId="{21F8999B-C981-46CD-A5BC-ADFEF605C2FA}" destId="{E79D89B6-ED0D-451D-A481-17EDFF6F6FAF}" srcOrd="0" destOrd="0" presId="urn:microsoft.com/office/officeart/2005/8/layout/hList1"/>
    <dgm:cxn modelId="{6B38DDA4-C86E-4AA9-8005-0CF24B088928}" srcId="{21F8999B-C981-46CD-A5BC-ADFEF605C2FA}" destId="{3B68F91A-1C7A-4455-B9BD-FC7F8CD37BA1}" srcOrd="1" destOrd="0" parTransId="{B94C01AD-5997-411D-94EB-CAF71DC7C1F5}" sibTransId="{82568C36-2B7A-4851-9E72-1DA61C679420}"/>
    <dgm:cxn modelId="{5001F3B0-0480-44F7-B66D-6F708F91CBC3}" srcId="{21F8999B-C981-46CD-A5BC-ADFEF605C2FA}" destId="{62D824CE-7C04-45EB-8002-DD6BF2DB6570}" srcOrd="2" destOrd="0" parTransId="{A32F5321-B53E-44BD-A0D7-BEFAD4DD09BF}" sibTransId="{BB8EB2BC-AA80-45D6-B711-5074C0C951CA}"/>
    <dgm:cxn modelId="{203E3FC4-E6F7-4EA1-B081-32D7C808949B}" type="presOf" srcId="{B7736144-E981-4410-92C1-6CB72990987F}" destId="{5EEC3A94-CFC8-4C5C-92EA-3BB3E523888D}" srcOrd="0" destOrd="0" presId="urn:microsoft.com/office/officeart/2005/8/layout/hList1"/>
    <dgm:cxn modelId="{62AA48C8-5274-43A1-AD24-8DB26E9A7BB4}" type="presOf" srcId="{8FB4B3B6-1B34-450F-92BC-4E761F106B8D}" destId="{F305D74F-5EB8-4C00-A5ED-D558173BE9F6}" srcOrd="0" destOrd="3" presId="urn:microsoft.com/office/officeart/2005/8/layout/hList1"/>
    <dgm:cxn modelId="{CB4C52C9-22A8-4398-89FA-31367D7C8C45}" type="presOf" srcId="{60E18C66-7DE6-479D-AC11-75B89581A5E2}" destId="{CFD6721F-2FCC-4C20-976E-3A1496E45C9B}" srcOrd="0" destOrd="3" presId="urn:microsoft.com/office/officeart/2005/8/layout/hList1"/>
    <dgm:cxn modelId="{5586F2CA-7243-4F71-83C1-31F1336B5168}" srcId="{247944FE-75F3-452E-B5CD-EDD4AFBC87B3}" destId="{B7736144-E981-4410-92C1-6CB72990987F}" srcOrd="3" destOrd="0" parTransId="{206A72A6-BB2F-4635-87A5-2EECBF695C68}" sibTransId="{61A4E6F2-0B1E-44A3-BC92-456903059291}"/>
    <dgm:cxn modelId="{CBAAB5DA-B8E4-46B7-8DF1-B9B8F47FE8FE}" srcId="{8831CACE-221E-40C4-930F-3B2B09024054}" destId="{FBDF9793-B4B8-48BB-A3AF-8D415A1876CE}" srcOrd="1" destOrd="0" parTransId="{15FB9396-A8CF-4948-BD33-C55767EC1727}" sibTransId="{62EB5E55-54D2-41AD-B8F0-FEAFBBFDB9AF}"/>
    <dgm:cxn modelId="{443BD7E0-3F7D-4AFD-A9F4-6A629C3CAF64}" srcId="{8831CACE-221E-40C4-930F-3B2B09024054}" destId="{8FB4B3B6-1B34-450F-92BC-4E761F106B8D}" srcOrd="3" destOrd="0" parTransId="{889F0272-39A0-4296-A517-7D618FCBA506}" sibTransId="{C487E36E-EA43-4238-98E9-7369AA975689}"/>
    <dgm:cxn modelId="{45101CEF-CB18-40B0-8992-E302A3168674}" srcId="{21F8999B-C981-46CD-A5BC-ADFEF605C2FA}" destId="{5142FE89-7D58-446D-BB4C-945252FAECD7}" srcOrd="0" destOrd="0" parTransId="{F7604824-C992-4761-8441-11245D5AB326}" sibTransId="{0C835F7A-B044-40F5-8B94-FA4013E4F882}"/>
    <dgm:cxn modelId="{1166E2F9-4B52-4BBE-A90B-22E8239F1EAC}" srcId="{8831CACE-221E-40C4-930F-3B2B09024054}" destId="{AD430701-1D64-4F98-9B87-5E96B55BDBE9}" srcOrd="4" destOrd="0" parTransId="{65A42027-2C06-4A34-9047-BC2EF53854BE}" sibTransId="{20D91443-CFD0-4E11-B9D1-61D25C1DC4F8}"/>
    <dgm:cxn modelId="{DB4C2618-6E33-497E-97BD-722AAB9AA7AE}" type="presParOf" srcId="{589E68DD-8BAF-4160-8DAA-D7F886CFB453}" destId="{2A567421-5A9E-491F-AA19-2AC0F725C693}" srcOrd="0" destOrd="0" presId="urn:microsoft.com/office/officeart/2005/8/layout/hList1"/>
    <dgm:cxn modelId="{2EE5D1F4-0E1D-4542-9243-D345BB945937}" type="presParOf" srcId="{2A567421-5A9E-491F-AA19-2AC0F725C693}" destId="{DFE50B13-B65E-47C3-B1FE-F06BC9C96648}" srcOrd="0" destOrd="0" presId="urn:microsoft.com/office/officeart/2005/8/layout/hList1"/>
    <dgm:cxn modelId="{22AA0BF9-DA47-4BB8-B63B-6061904067B3}" type="presParOf" srcId="{2A567421-5A9E-491F-AA19-2AC0F725C693}" destId="{F305D74F-5EB8-4C00-A5ED-D558173BE9F6}" srcOrd="1" destOrd="0" presId="urn:microsoft.com/office/officeart/2005/8/layout/hList1"/>
    <dgm:cxn modelId="{B7407761-545C-42E5-96C4-BB073E20FB0C}" type="presParOf" srcId="{589E68DD-8BAF-4160-8DAA-D7F886CFB453}" destId="{D19022D8-A074-40FB-9702-0CCFE8793014}" srcOrd="1" destOrd="0" presId="urn:microsoft.com/office/officeart/2005/8/layout/hList1"/>
    <dgm:cxn modelId="{6CF650CC-834D-49B2-BF96-43F9199DABB9}" type="presParOf" srcId="{589E68DD-8BAF-4160-8DAA-D7F886CFB453}" destId="{C8861C3B-6619-49E7-BD69-3EE9A7C50EDF}" srcOrd="2" destOrd="0" presId="urn:microsoft.com/office/officeart/2005/8/layout/hList1"/>
    <dgm:cxn modelId="{A05DD74B-DB02-4A8D-AD96-AD8303A76682}" type="presParOf" srcId="{C8861C3B-6619-49E7-BD69-3EE9A7C50EDF}" destId="{1302D479-8C17-463A-B461-A03D240E4029}" srcOrd="0" destOrd="0" presId="urn:microsoft.com/office/officeart/2005/8/layout/hList1"/>
    <dgm:cxn modelId="{AF135AFD-71C0-4F9D-AD7F-901938229566}" type="presParOf" srcId="{C8861C3B-6619-49E7-BD69-3EE9A7C50EDF}" destId="{CFD6721F-2FCC-4C20-976E-3A1496E45C9B}" srcOrd="1" destOrd="0" presId="urn:microsoft.com/office/officeart/2005/8/layout/hList1"/>
    <dgm:cxn modelId="{19A25D54-5E67-49DE-AF57-A41FA13B27BB}" type="presParOf" srcId="{589E68DD-8BAF-4160-8DAA-D7F886CFB453}" destId="{F15C443B-4100-47AB-9C62-75E325ADCFCF}" srcOrd="3" destOrd="0" presId="urn:microsoft.com/office/officeart/2005/8/layout/hList1"/>
    <dgm:cxn modelId="{6E085B24-A7F1-444F-8A8B-3D1BDC2A9710}" type="presParOf" srcId="{589E68DD-8BAF-4160-8DAA-D7F886CFB453}" destId="{AE322A65-4A8D-4A23-BDED-2DBE1F64E508}" srcOrd="4" destOrd="0" presId="urn:microsoft.com/office/officeart/2005/8/layout/hList1"/>
    <dgm:cxn modelId="{40FD5AA9-D1D7-4A4F-A56D-060989A231A8}" type="presParOf" srcId="{AE322A65-4A8D-4A23-BDED-2DBE1F64E508}" destId="{E79D89B6-ED0D-451D-A481-17EDFF6F6FAF}" srcOrd="0" destOrd="0" presId="urn:microsoft.com/office/officeart/2005/8/layout/hList1"/>
    <dgm:cxn modelId="{38E7FCCD-478A-4DBE-ACC6-F459FEF2DFAE}" type="presParOf" srcId="{AE322A65-4A8D-4A23-BDED-2DBE1F64E508}" destId="{EC3A2F0F-B930-4B8A-B1E6-BACCF1970658}" srcOrd="1" destOrd="0" presId="urn:microsoft.com/office/officeart/2005/8/layout/hList1"/>
    <dgm:cxn modelId="{D97E80E4-DF5C-488F-A3EC-495937322C7D}" type="presParOf" srcId="{589E68DD-8BAF-4160-8DAA-D7F886CFB453}" destId="{1993ECD4-AE50-46AD-99BC-4D0374B12C19}" srcOrd="5" destOrd="0" presId="urn:microsoft.com/office/officeart/2005/8/layout/hList1"/>
    <dgm:cxn modelId="{C70962B3-0CF9-43DE-9DAC-B1AFCF22B201}" type="presParOf" srcId="{589E68DD-8BAF-4160-8DAA-D7F886CFB453}" destId="{581F6433-EBA5-42C9-937B-FB2110522BF0}" srcOrd="6" destOrd="0" presId="urn:microsoft.com/office/officeart/2005/8/layout/hList1"/>
    <dgm:cxn modelId="{E9825C00-FFB6-40D4-B915-41459B723D49}" type="presParOf" srcId="{581F6433-EBA5-42C9-937B-FB2110522BF0}" destId="{5EEC3A94-CFC8-4C5C-92EA-3BB3E523888D}" srcOrd="0" destOrd="0" presId="urn:microsoft.com/office/officeart/2005/8/layout/hList1"/>
    <dgm:cxn modelId="{E8EB6347-87F6-40C7-9F06-C55374C3B71C}" type="presParOf" srcId="{581F6433-EBA5-42C9-937B-FB2110522BF0}" destId="{BCB7645D-CD6D-4B13-9D18-403F7AE3934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36FDC6-13B0-447F-818F-5B55583435E9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342DFBF5-8DCD-4CF3-A34A-6F77DB347E3E}">
      <dgm:prSet phldrT="[Texto]"/>
      <dgm:spPr/>
      <dgm:t>
        <a:bodyPr/>
        <a:lstStyle/>
        <a:p>
          <a:r>
            <a:rPr lang="pt-BR"/>
            <a:t>DER</a:t>
          </a:r>
        </a:p>
      </dgm:t>
    </dgm:pt>
    <dgm:pt modelId="{3FD7AE0F-3C44-44B5-84DC-6E6F04F75B47}" type="parTrans" cxnId="{E10BFF27-3E9D-4241-BDDE-77ED05195A4F}">
      <dgm:prSet/>
      <dgm:spPr/>
      <dgm:t>
        <a:bodyPr/>
        <a:lstStyle/>
        <a:p>
          <a:endParaRPr lang="pt-BR"/>
        </a:p>
      </dgm:t>
    </dgm:pt>
    <dgm:pt modelId="{61431BE9-696E-443C-A7A2-21389E95C815}" type="sibTrans" cxnId="{E10BFF27-3E9D-4241-BDDE-77ED05195A4F}">
      <dgm:prSet/>
      <dgm:spPr/>
      <dgm:t>
        <a:bodyPr/>
        <a:lstStyle/>
        <a:p>
          <a:endParaRPr lang="pt-BR"/>
        </a:p>
      </dgm:t>
    </dgm:pt>
    <dgm:pt modelId="{504B2934-1EF1-4451-9EF1-20C7F773762D}">
      <dgm:prSet phldrT="[Texto]" custT="1"/>
      <dgm:spPr/>
      <dgm:t>
        <a:bodyPr/>
        <a:lstStyle/>
        <a:p>
          <a:pPr rtl="0"/>
          <a:r>
            <a:rPr lang="pt-BR" sz="2400"/>
            <a:t>Gestão do Sine</a:t>
          </a:r>
          <a:r>
            <a:rPr lang="pt-BR" sz="2400">
              <a:latin typeface="Arial"/>
            </a:rPr>
            <a:t> </a:t>
          </a:r>
          <a:endParaRPr lang="pt-BR" sz="2400"/>
        </a:p>
      </dgm:t>
    </dgm:pt>
    <dgm:pt modelId="{91E53C8C-937E-48B1-B5DE-B5E5B9185AE0}" type="parTrans" cxnId="{8C375A72-DFA8-4CB9-892F-3E874DF7AB36}">
      <dgm:prSet/>
      <dgm:spPr/>
      <dgm:t>
        <a:bodyPr/>
        <a:lstStyle/>
        <a:p>
          <a:endParaRPr lang="pt-BR"/>
        </a:p>
      </dgm:t>
    </dgm:pt>
    <dgm:pt modelId="{B881F9BA-8840-4CD4-8A7D-290C5B04747A}" type="sibTrans" cxnId="{8C375A72-DFA8-4CB9-892F-3E874DF7AB36}">
      <dgm:prSet/>
      <dgm:spPr/>
      <dgm:t>
        <a:bodyPr/>
        <a:lstStyle/>
        <a:p>
          <a:endParaRPr lang="pt-BR"/>
        </a:p>
      </dgm:t>
    </dgm:pt>
    <dgm:pt modelId="{DB815C7F-FE96-446A-BB46-E8D7F50A781E}">
      <dgm:prSet phldrT="[Texto]"/>
      <dgm:spPr/>
      <dgm:t>
        <a:bodyPr/>
        <a:lstStyle/>
        <a:p>
          <a:r>
            <a:rPr lang="pt-BR"/>
            <a:t>DEQ</a:t>
          </a:r>
        </a:p>
      </dgm:t>
    </dgm:pt>
    <dgm:pt modelId="{4D1929CA-7F25-42AE-B6BE-6DE503F0B56C}" type="parTrans" cxnId="{FD9AC363-2891-4AB0-9846-04C83BE8A16C}">
      <dgm:prSet/>
      <dgm:spPr/>
      <dgm:t>
        <a:bodyPr/>
        <a:lstStyle/>
        <a:p>
          <a:endParaRPr lang="pt-BR"/>
        </a:p>
      </dgm:t>
    </dgm:pt>
    <dgm:pt modelId="{687DB92D-2BD0-4A93-950C-8A69142559ED}" type="sibTrans" cxnId="{FD9AC363-2891-4AB0-9846-04C83BE8A16C}">
      <dgm:prSet/>
      <dgm:spPr/>
      <dgm:t>
        <a:bodyPr/>
        <a:lstStyle/>
        <a:p>
          <a:endParaRPr lang="pt-BR"/>
        </a:p>
      </dgm:t>
    </dgm:pt>
    <dgm:pt modelId="{1C485558-EE5F-418A-B191-F682524D67BD}">
      <dgm:prSet phldrT="[Texto]"/>
      <dgm:spPr/>
      <dgm:t>
        <a:bodyPr/>
        <a:lstStyle/>
        <a:p>
          <a:pPr rtl="0"/>
          <a:r>
            <a:rPr lang="pt-BR"/>
            <a:t>Promoção de ações </a:t>
          </a:r>
          <a:r>
            <a:rPr lang="pt-BR">
              <a:latin typeface="Arial"/>
            </a:rPr>
            <a:t>de </a:t>
          </a:r>
          <a:r>
            <a:rPr lang="pt-BR"/>
            <a:t> Qualificação Social e Profissional</a:t>
          </a:r>
          <a:endParaRPr lang="pt-BR">
            <a:latin typeface="Arial"/>
          </a:endParaRPr>
        </a:p>
      </dgm:t>
    </dgm:pt>
    <dgm:pt modelId="{0B5DC081-89AC-40E6-B96A-557387ECFF80}" type="parTrans" cxnId="{3C115658-C6F6-4BEE-8866-39681914AC52}">
      <dgm:prSet/>
      <dgm:spPr/>
      <dgm:t>
        <a:bodyPr/>
        <a:lstStyle/>
        <a:p>
          <a:endParaRPr lang="pt-BR"/>
        </a:p>
      </dgm:t>
    </dgm:pt>
    <dgm:pt modelId="{881E6891-D6D7-494C-829C-18910A62B718}" type="sibTrans" cxnId="{3C115658-C6F6-4BEE-8866-39681914AC52}">
      <dgm:prSet/>
      <dgm:spPr/>
      <dgm:t>
        <a:bodyPr/>
        <a:lstStyle/>
        <a:p>
          <a:endParaRPr lang="pt-BR"/>
        </a:p>
      </dgm:t>
    </dgm:pt>
    <dgm:pt modelId="{0D23E632-B7D5-4464-A418-A56B2D741DE2}">
      <dgm:prSet phldrT="[Texto]"/>
      <dgm:spPr/>
      <dgm:t>
        <a:bodyPr/>
        <a:lstStyle/>
        <a:p>
          <a:r>
            <a:rPr lang="pt-BR"/>
            <a:t>DPJ</a:t>
          </a:r>
        </a:p>
      </dgm:t>
    </dgm:pt>
    <dgm:pt modelId="{BB96F88A-C241-4268-A6AC-319F6DECFB86}" type="parTrans" cxnId="{4F259919-6794-4DA9-B34A-C60E6FCBFA93}">
      <dgm:prSet/>
      <dgm:spPr/>
      <dgm:t>
        <a:bodyPr/>
        <a:lstStyle/>
        <a:p>
          <a:endParaRPr lang="pt-BR"/>
        </a:p>
      </dgm:t>
    </dgm:pt>
    <dgm:pt modelId="{1B86D3EC-B81B-4D30-A70E-0A3750F48B97}" type="sibTrans" cxnId="{4F259919-6794-4DA9-B34A-C60E6FCBFA93}">
      <dgm:prSet/>
      <dgm:spPr/>
      <dgm:t>
        <a:bodyPr/>
        <a:lstStyle/>
        <a:p>
          <a:endParaRPr lang="pt-BR"/>
        </a:p>
      </dgm:t>
    </dgm:pt>
    <dgm:pt modelId="{0AB6F2D0-4642-4745-A924-2E41334CD759}">
      <dgm:prSet phldrT="[Texto]"/>
      <dgm:spPr/>
      <dgm:t>
        <a:bodyPr/>
        <a:lstStyle/>
        <a:p>
          <a:r>
            <a:rPr lang="pt-BR"/>
            <a:t>Coordenação de ações de qualificação do jovem</a:t>
          </a:r>
        </a:p>
      </dgm:t>
    </dgm:pt>
    <dgm:pt modelId="{24BB3441-E0B9-4D0C-9F17-1DC42095084D}" type="parTrans" cxnId="{F32322DF-3149-403C-96BF-EBD679F18176}">
      <dgm:prSet/>
      <dgm:spPr/>
      <dgm:t>
        <a:bodyPr/>
        <a:lstStyle/>
        <a:p>
          <a:endParaRPr lang="pt-BR"/>
        </a:p>
      </dgm:t>
    </dgm:pt>
    <dgm:pt modelId="{AB28F1F5-9099-43E9-A993-4DCC2C762F2D}" type="sibTrans" cxnId="{F32322DF-3149-403C-96BF-EBD679F18176}">
      <dgm:prSet/>
      <dgm:spPr/>
      <dgm:t>
        <a:bodyPr/>
        <a:lstStyle/>
        <a:p>
          <a:endParaRPr lang="pt-BR"/>
        </a:p>
      </dgm:t>
    </dgm:pt>
    <dgm:pt modelId="{BB5A851C-D8AB-4DE8-9551-2CBCE1BBDF0A}">
      <dgm:prSet phldrT="[Texto]"/>
      <dgm:spPr/>
      <dgm:t>
        <a:bodyPr/>
        <a:lstStyle/>
        <a:p>
          <a:r>
            <a:rPr lang="pt-BR"/>
            <a:t>Incentivo ao estágio e à aprendizagem do jovem</a:t>
          </a:r>
        </a:p>
      </dgm:t>
    </dgm:pt>
    <dgm:pt modelId="{7B30EAA4-FF12-4780-878F-802B3E1044FE}" type="parTrans" cxnId="{80E6E8D7-D511-4F5A-8789-E1397D6852CC}">
      <dgm:prSet/>
      <dgm:spPr/>
      <dgm:t>
        <a:bodyPr/>
        <a:lstStyle/>
        <a:p>
          <a:endParaRPr lang="pt-BR"/>
        </a:p>
      </dgm:t>
    </dgm:pt>
    <dgm:pt modelId="{4EE889A5-1D97-4E88-B559-C9C1784270B4}" type="sibTrans" cxnId="{80E6E8D7-D511-4F5A-8789-E1397D6852CC}">
      <dgm:prSet/>
      <dgm:spPr/>
      <dgm:t>
        <a:bodyPr/>
        <a:lstStyle/>
        <a:p>
          <a:endParaRPr lang="pt-BR"/>
        </a:p>
      </dgm:t>
    </dgm:pt>
    <dgm:pt modelId="{5AC02048-517E-4B5B-87C8-9566D0D92BED}">
      <dgm:prSet phldrT="[Texto]" custT="1"/>
      <dgm:spPr/>
      <dgm:t>
        <a:bodyPr/>
        <a:lstStyle/>
        <a:p>
          <a:pPr rtl="0"/>
          <a:r>
            <a:rPr lang="pt-BR" sz="2400"/>
            <a:t>Fomento à Inclusão Produtiva</a:t>
          </a:r>
          <a:r>
            <a:rPr lang="pt-BR" sz="2400">
              <a:latin typeface="Arial"/>
            </a:rPr>
            <a:t>  e programas de crédito direcionado</a:t>
          </a:r>
          <a:endParaRPr lang="pt-BR" sz="2400"/>
        </a:p>
      </dgm:t>
    </dgm:pt>
    <dgm:pt modelId="{A46DC869-E1D4-4297-A266-71DF9A0116CA}" type="parTrans" cxnId="{7F836850-BB29-4DE3-89C8-4D25CFE05F00}">
      <dgm:prSet/>
      <dgm:spPr/>
      <dgm:t>
        <a:bodyPr/>
        <a:lstStyle/>
        <a:p>
          <a:endParaRPr lang="pt-BR"/>
        </a:p>
      </dgm:t>
    </dgm:pt>
    <dgm:pt modelId="{D8C58166-DE58-4593-8D53-EB7FD1255856}" type="sibTrans" cxnId="{7F836850-BB29-4DE3-89C8-4D25CFE05F00}">
      <dgm:prSet/>
      <dgm:spPr/>
      <dgm:t>
        <a:bodyPr/>
        <a:lstStyle/>
        <a:p>
          <a:endParaRPr lang="pt-BR"/>
        </a:p>
      </dgm:t>
    </dgm:pt>
    <dgm:pt modelId="{B9CFC06E-F03B-4858-AA2F-ACE3162F8443}">
      <dgm:prSet phldr="0"/>
      <dgm:spPr/>
      <dgm:t>
        <a:bodyPr/>
        <a:lstStyle/>
        <a:p>
          <a:pPr rtl="0"/>
          <a:endParaRPr lang="pt-BR">
            <a:latin typeface="Arial"/>
          </a:endParaRPr>
        </a:p>
      </dgm:t>
    </dgm:pt>
    <dgm:pt modelId="{8C60FC5A-AB45-436E-AE04-AA483C3F0E33}" type="parTrans" cxnId="{43561510-43CE-417A-8F05-3A5FE4B3F4C7}">
      <dgm:prSet/>
      <dgm:spPr/>
      <dgm:t>
        <a:bodyPr/>
        <a:lstStyle/>
        <a:p>
          <a:endParaRPr lang="pt-BR"/>
        </a:p>
      </dgm:t>
    </dgm:pt>
    <dgm:pt modelId="{1168FDEB-645E-47FF-A16E-4AF1031351C0}" type="sibTrans" cxnId="{43561510-43CE-417A-8F05-3A5FE4B3F4C7}">
      <dgm:prSet/>
      <dgm:spPr/>
      <dgm:t>
        <a:bodyPr/>
        <a:lstStyle/>
        <a:p>
          <a:endParaRPr lang="pt-BR"/>
        </a:p>
      </dgm:t>
    </dgm:pt>
    <dgm:pt modelId="{21B1C187-133F-4F60-AC90-FF1FC15E10D7}" type="pres">
      <dgm:prSet presAssocID="{2436FDC6-13B0-447F-818F-5B55583435E9}" presName="Name0" presStyleCnt="0">
        <dgm:presLayoutVars>
          <dgm:dir/>
          <dgm:animLvl val="lvl"/>
          <dgm:resizeHandles val="exact"/>
        </dgm:presLayoutVars>
      </dgm:prSet>
      <dgm:spPr/>
    </dgm:pt>
    <dgm:pt modelId="{C81702AF-2488-45B0-9BFE-681243CE0498}" type="pres">
      <dgm:prSet presAssocID="{342DFBF5-8DCD-4CF3-A34A-6F77DB347E3E}" presName="composite" presStyleCnt="0"/>
      <dgm:spPr/>
    </dgm:pt>
    <dgm:pt modelId="{B7DDFB47-871C-48EC-A0FA-E4A95198B5F3}" type="pres">
      <dgm:prSet presAssocID="{342DFBF5-8DCD-4CF3-A34A-6F77DB347E3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20A8B3B-8F77-4652-81C7-8E89F561474B}" type="pres">
      <dgm:prSet presAssocID="{342DFBF5-8DCD-4CF3-A34A-6F77DB347E3E}" presName="desTx" presStyleLbl="alignAccFollowNode1" presStyleIdx="0" presStyleCnt="3">
        <dgm:presLayoutVars>
          <dgm:bulletEnabled val="1"/>
        </dgm:presLayoutVars>
      </dgm:prSet>
      <dgm:spPr/>
    </dgm:pt>
    <dgm:pt modelId="{A38E6863-13C1-4CAD-91B3-F28755726FB9}" type="pres">
      <dgm:prSet presAssocID="{61431BE9-696E-443C-A7A2-21389E95C815}" presName="space" presStyleCnt="0"/>
      <dgm:spPr/>
    </dgm:pt>
    <dgm:pt modelId="{005C14FA-611E-4BD9-B530-5B5CDB1274F8}" type="pres">
      <dgm:prSet presAssocID="{DB815C7F-FE96-446A-BB46-E8D7F50A781E}" presName="composite" presStyleCnt="0"/>
      <dgm:spPr/>
    </dgm:pt>
    <dgm:pt modelId="{8AE56CD8-BE66-400C-9894-851F8539B11F}" type="pres">
      <dgm:prSet presAssocID="{DB815C7F-FE96-446A-BB46-E8D7F50A781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6EF63E7-5917-41E0-9E57-E0FD83A91396}" type="pres">
      <dgm:prSet presAssocID="{DB815C7F-FE96-446A-BB46-E8D7F50A781E}" presName="desTx" presStyleLbl="alignAccFollowNode1" presStyleIdx="1" presStyleCnt="3">
        <dgm:presLayoutVars>
          <dgm:bulletEnabled val="1"/>
        </dgm:presLayoutVars>
      </dgm:prSet>
      <dgm:spPr/>
    </dgm:pt>
    <dgm:pt modelId="{DBF8FA6A-86DF-43D4-9A8D-4E487E9ECB07}" type="pres">
      <dgm:prSet presAssocID="{687DB92D-2BD0-4A93-950C-8A69142559ED}" presName="space" presStyleCnt="0"/>
      <dgm:spPr/>
    </dgm:pt>
    <dgm:pt modelId="{AE3DED7F-002C-4256-A9FF-E850B6FB5478}" type="pres">
      <dgm:prSet presAssocID="{0D23E632-B7D5-4464-A418-A56B2D741DE2}" presName="composite" presStyleCnt="0"/>
      <dgm:spPr/>
    </dgm:pt>
    <dgm:pt modelId="{86563F0D-DDFB-40C1-B109-BD3BC3A40E01}" type="pres">
      <dgm:prSet presAssocID="{0D23E632-B7D5-4464-A418-A56B2D741DE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F2E3245-CB61-4B55-858B-D7C3A0486E5B}" type="pres">
      <dgm:prSet presAssocID="{0D23E632-B7D5-4464-A418-A56B2D741DE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3561510-43CE-417A-8F05-3A5FE4B3F4C7}" srcId="{342DFBF5-8DCD-4CF3-A34A-6F77DB347E3E}" destId="{B9CFC06E-F03B-4858-AA2F-ACE3162F8443}" srcOrd="1" destOrd="0" parTransId="{8C60FC5A-AB45-436E-AE04-AA483C3F0E33}" sibTransId="{1168FDEB-645E-47FF-A16E-4AF1031351C0}"/>
    <dgm:cxn modelId="{4F259919-6794-4DA9-B34A-C60E6FCBFA93}" srcId="{2436FDC6-13B0-447F-818F-5B55583435E9}" destId="{0D23E632-B7D5-4464-A418-A56B2D741DE2}" srcOrd="2" destOrd="0" parTransId="{BB96F88A-C241-4268-A6AC-319F6DECFB86}" sibTransId="{1B86D3EC-B81B-4D30-A70E-0A3750F48B97}"/>
    <dgm:cxn modelId="{10BA1726-3256-475A-9F27-484DEB4C8866}" type="presOf" srcId="{1C485558-EE5F-418A-B191-F682524D67BD}" destId="{B6EF63E7-5917-41E0-9E57-E0FD83A91396}" srcOrd="0" destOrd="0" presId="urn:microsoft.com/office/officeart/2005/8/layout/hList1"/>
    <dgm:cxn modelId="{E10BFF27-3E9D-4241-BDDE-77ED05195A4F}" srcId="{2436FDC6-13B0-447F-818F-5B55583435E9}" destId="{342DFBF5-8DCD-4CF3-A34A-6F77DB347E3E}" srcOrd="0" destOrd="0" parTransId="{3FD7AE0F-3C44-44B5-84DC-6E6F04F75B47}" sibTransId="{61431BE9-696E-443C-A7A2-21389E95C815}"/>
    <dgm:cxn modelId="{4E27132E-6EEC-415E-8F19-5026F98AB8D8}" type="presOf" srcId="{B9CFC06E-F03B-4858-AA2F-ACE3162F8443}" destId="{520A8B3B-8F77-4652-81C7-8E89F561474B}" srcOrd="0" destOrd="1" presId="urn:microsoft.com/office/officeart/2005/8/layout/hList1"/>
    <dgm:cxn modelId="{5316565F-CA2C-463C-AF05-0F9DC0263310}" type="presOf" srcId="{BB5A851C-D8AB-4DE8-9551-2CBCE1BBDF0A}" destId="{AF2E3245-CB61-4B55-858B-D7C3A0486E5B}" srcOrd="0" destOrd="1" presId="urn:microsoft.com/office/officeart/2005/8/layout/hList1"/>
    <dgm:cxn modelId="{FD9AC363-2891-4AB0-9846-04C83BE8A16C}" srcId="{2436FDC6-13B0-447F-818F-5B55583435E9}" destId="{DB815C7F-FE96-446A-BB46-E8D7F50A781E}" srcOrd="1" destOrd="0" parTransId="{4D1929CA-7F25-42AE-B6BE-6DE503F0B56C}" sibTransId="{687DB92D-2BD0-4A93-950C-8A69142559ED}"/>
    <dgm:cxn modelId="{ECB96E4B-4425-4512-AB45-4406CB98CE0C}" type="presOf" srcId="{5AC02048-517E-4B5B-87C8-9566D0D92BED}" destId="{520A8B3B-8F77-4652-81C7-8E89F561474B}" srcOrd="0" destOrd="2" presId="urn:microsoft.com/office/officeart/2005/8/layout/hList1"/>
    <dgm:cxn modelId="{7F836850-BB29-4DE3-89C8-4D25CFE05F00}" srcId="{342DFBF5-8DCD-4CF3-A34A-6F77DB347E3E}" destId="{5AC02048-517E-4B5B-87C8-9566D0D92BED}" srcOrd="2" destOrd="0" parTransId="{A46DC869-E1D4-4297-A266-71DF9A0116CA}" sibTransId="{D8C58166-DE58-4593-8D53-EB7FD1255856}"/>
    <dgm:cxn modelId="{8C375A72-DFA8-4CB9-892F-3E874DF7AB36}" srcId="{342DFBF5-8DCD-4CF3-A34A-6F77DB347E3E}" destId="{504B2934-1EF1-4451-9EF1-20C7F773762D}" srcOrd="0" destOrd="0" parTransId="{91E53C8C-937E-48B1-B5DE-B5E5B9185AE0}" sibTransId="{B881F9BA-8840-4CD4-8A7D-290C5B04747A}"/>
    <dgm:cxn modelId="{3C115658-C6F6-4BEE-8866-39681914AC52}" srcId="{DB815C7F-FE96-446A-BB46-E8D7F50A781E}" destId="{1C485558-EE5F-418A-B191-F682524D67BD}" srcOrd="0" destOrd="0" parTransId="{0B5DC081-89AC-40E6-B96A-557387ECFF80}" sibTransId="{881E6891-D6D7-494C-829C-18910A62B718}"/>
    <dgm:cxn modelId="{E8ECB682-F18A-4973-948D-7A130EA8E171}" type="presOf" srcId="{2436FDC6-13B0-447F-818F-5B55583435E9}" destId="{21B1C187-133F-4F60-AC90-FF1FC15E10D7}" srcOrd="0" destOrd="0" presId="urn:microsoft.com/office/officeart/2005/8/layout/hList1"/>
    <dgm:cxn modelId="{D95D6890-2805-41F1-9063-A584702E22C2}" type="presOf" srcId="{DB815C7F-FE96-446A-BB46-E8D7F50A781E}" destId="{8AE56CD8-BE66-400C-9894-851F8539B11F}" srcOrd="0" destOrd="0" presId="urn:microsoft.com/office/officeart/2005/8/layout/hList1"/>
    <dgm:cxn modelId="{9F93EFA5-2403-4A59-9B65-9780DF089809}" type="presOf" srcId="{0D23E632-B7D5-4464-A418-A56B2D741DE2}" destId="{86563F0D-DDFB-40C1-B109-BD3BC3A40E01}" srcOrd="0" destOrd="0" presId="urn:microsoft.com/office/officeart/2005/8/layout/hList1"/>
    <dgm:cxn modelId="{C9B56CBD-2A4B-46DE-A959-322F53CAD7E6}" type="presOf" srcId="{0AB6F2D0-4642-4745-A924-2E41334CD759}" destId="{AF2E3245-CB61-4B55-858B-D7C3A0486E5B}" srcOrd="0" destOrd="0" presId="urn:microsoft.com/office/officeart/2005/8/layout/hList1"/>
    <dgm:cxn modelId="{80E6E8D7-D511-4F5A-8789-E1397D6852CC}" srcId="{0D23E632-B7D5-4464-A418-A56B2D741DE2}" destId="{BB5A851C-D8AB-4DE8-9551-2CBCE1BBDF0A}" srcOrd="1" destOrd="0" parTransId="{7B30EAA4-FF12-4780-878F-802B3E1044FE}" sibTransId="{4EE889A5-1D97-4E88-B559-C9C1784270B4}"/>
    <dgm:cxn modelId="{F32322DF-3149-403C-96BF-EBD679F18176}" srcId="{0D23E632-B7D5-4464-A418-A56B2D741DE2}" destId="{0AB6F2D0-4642-4745-A924-2E41334CD759}" srcOrd="0" destOrd="0" parTransId="{24BB3441-E0B9-4D0C-9F17-1DC42095084D}" sibTransId="{AB28F1F5-9099-43E9-A993-4DCC2C762F2D}"/>
    <dgm:cxn modelId="{11B9DEE0-DFA0-48BE-A32A-21BB8F39903D}" type="presOf" srcId="{504B2934-1EF1-4451-9EF1-20C7F773762D}" destId="{520A8B3B-8F77-4652-81C7-8E89F561474B}" srcOrd="0" destOrd="0" presId="urn:microsoft.com/office/officeart/2005/8/layout/hList1"/>
    <dgm:cxn modelId="{E697BEF3-936A-481D-B66C-9F592DD15531}" type="presOf" srcId="{342DFBF5-8DCD-4CF3-A34A-6F77DB347E3E}" destId="{B7DDFB47-871C-48EC-A0FA-E4A95198B5F3}" srcOrd="0" destOrd="0" presId="urn:microsoft.com/office/officeart/2005/8/layout/hList1"/>
    <dgm:cxn modelId="{CE482049-3F4A-422B-8CA8-BA7DD7218000}" type="presParOf" srcId="{21B1C187-133F-4F60-AC90-FF1FC15E10D7}" destId="{C81702AF-2488-45B0-9BFE-681243CE0498}" srcOrd="0" destOrd="0" presId="urn:microsoft.com/office/officeart/2005/8/layout/hList1"/>
    <dgm:cxn modelId="{4B85F60A-3C8C-4F44-A954-B7B7B0A0925D}" type="presParOf" srcId="{C81702AF-2488-45B0-9BFE-681243CE0498}" destId="{B7DDFB47-871C-48EC-A0FA-E4A95198B5F3}" srcOrd="0" destOrd="0" presId="urn:microsoft.com/office/officeart/2005/8/layout/hList1"/>
    <dgm:cxn modelId="{A7CBFA3C-4D4C-4985-B631-C48E4D8CD2EF}" type="presParOf" srcId="{C81702AF-2488-45B0-9BFE-681243CE0498}" destId="{520A8B3B-8F77-4652-81C7-8E89F561474B}" srcOrd="1" destOrd="0" presId="urn:microsoft.com/office/officeart/2005/8/layout/hList1"/>
    <dgm:cxn modelId="{ABAD89E0-D81F-4799-96FF-B76318D13930}" type="presParOf" srcId="{21B1C187-133F-4F60-AC90-FF1FC15E10D7}" destId="{A38E6863-13C1-4CAD-91B3-F28755726FB9}" srcOrd="1" destOrd="0" presId="urn:microsoft.com/office/officeart/2005/8/layout/hList1"/>
    <dgm:cxn modelId="{1564A1B2-2515-45E7-B19B-46C839376F82}" type="presParOf" srcId="{21B1C187-133F-4F60-AC90-FF1FC15E10D7}" destId="{005C14FA-611E-4BD9-B530-5B5CDB1274F8}" srcOrd="2" destOrd="0" presId="urn:microsoft.com/office/officeart/2005/8/layout/hList1"/>
    <dgm:cxn modelId="{567F48B7-955F-4C40-99C5-5BB227FBB039}" type="presParOf" srcId="{005C14FA-611E-4BD9-B530-5B5CDB1274F8}" destId="{8AE56CD8-BE66-400C-9894-851F8539B11F}" srcOrd="0" destOrd="0" presId="urn:microsoft.com/office/officeart/2005/8/layout/hList1"/>
    <dgm:cxn modelId="{FDE2067B-2D12-40E8-9FA2-05E899F4B62D}" type="presParOf" srcId="{005C14FA-611E-4BD9-B530-5B5CDB1274F8}" destId="{B6EF63E7-5917-41E0-9E57-E0FD83A91396}" srcOrd="1" destOrd="0" presId="urn:microsoft.com/office/officeart/2005/8/layout/hList1"/>
    <dgm:cxn modelId="{4D14B067-844C-42BD-A8DB-743A174FE374}" type="presParOf" srcId="{21B1C187-133F-4F60-AC90-FF1FC15E10D7}" destId="{DBF8FA6A-86DF-43D4-9A8D-4E487E9ECB07}" srcOrd="3" destOrd="0" presId="urn:microsoft.com/office/officeart/2005/8/layout/hList1"/>
    <dgm:cxn modelId="{4626988C-EA64-482B-9801-186D210B8F44}" type="presParOf" srcId="{21B1C187-133F-4F60-AC90-FF1FC15E10D7}" destId="{AE3DED7F-002C-4256-A9FF-E850B6FB5478}" srcOrd="4" destOrd="0" presId="urn:microsoft.com/office/officeart/2005/8/layout/hList1"/>
    <dgm:cxn modelId="{88125490-BD38-45B5-8C3D-9FF4BEDC0249}" type="presParOf" srcId="{AE3DED7F-002C-4256-A9FF-E850B6FB5478}" destId="{86563F0D-DDFB-40C1-B109-BD3BC3A40E01}" srcOrd="0" destOrd="0" presId="urn:microsoft.com/office/officeart/2005/8/layout/hList1"/>
    <dgm:cxn modelId="{0CFF52C0-A309-4425-8BAB-141C105FAA40}" type="presParOf" srcId="{AE3DED7F-002C-4256-A9FF-E850B6FB5478}" destId="{AF2E3245-CB61-4B55-858B-D7C3A0486E5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5D0817-5B35-45C9-9ED3-7F785A94D479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DD8F5039-181D-4547-8010-4F9BD20DFE9D}">
      <dgm:prSet phldrT="[Texto]"/>
      <dgm:spPr/>
      <dgm:t>
        <a:bodyPr/>
        <a:lstStyle/>
        <a:p>
          <a:r>
            <a:rPr lang="pt-BR"/>
            <a:t>Gestão e Manutenção da Rede Sine</a:t>
          </a:r>
        </a:p>
      </dgm:t>
    </dgm:pt>
    <dgm:pt modelId="{64FF470F-4135-4D30-AC4F-63180DE1D875}" type="parTrans" cxnId="{80EE9E21-2A23-42AE-9DFF-A74C6F0D96FC}">
      <dgm:prSet/>
      <dgm:spPr/>
      <dgm:t>
        <a:bodyPr/>
        <a:lstStyle/>
        <a:p>
          <a:endParaRPr lang="pt-BR"/>
        </a:p>
      </dgm:t>
    </dgm:pt>
    <dgm:pt modelId="{EFBF7503-8FB3-4BA3-8839-233239DB3509}" type="sibTrans" cxnId="{80EE9E21-2A23-42AE-9DFF-A74C6F0D96FC}">
      <dgm:prSet/>
      <dgm:spPr/>
      <dgm:t>
        <a:bodyPr/>
        <a:lstStyle/>
        <a:p>
          <a:endParaRPr lang="pt-BR"/>
        </a:p>
      </dgm:t>
    </dgm:pt>
    <dgm:pt modelId="{9218C3B0-B4BB-4FF5-BA20-F643CC83BCEE}">
      <dgm:prSet phldrT="[Texto]" custT="1"/>
      <dgm:spPr/>
      <dgm:t>
        <a:bodyPr/>
        <a:lstStyle/>
        <a:p>
          <a:r>
            <a:rPr lang="pt-BR" sz="2200">
              <a:latin typeface="Calibri" panose="020F0502020204030204" pitchFamily="34" charset="0"/>
              <a:cs typeface="Calibri" panose="020F0502020204030204" pitchFamily="34" charset="0"/>
            </a:rPr>
            <a:t>Parcerias com estado e municípios</a:t>
          </a:r>
        </a:p>
        <a:p>
          <a:r>
            <a:rPr lang="pt-BR" sz="2200">
              <a:latin typeface="Calibri" panose="020F0502020204030204" pitchFamily="34" charset="0"/>
              <a:cs typeface="Calibri" panose="020F0502020204030204" pitchFamily="34" charset="0"/>
            </a:rPr>
            <a:t>(no âmbito do Sine, por meio do Bloco de Gestão)</a:t>
          </a:r>
          <a:endParaRPr lang="pt-BR" sz="150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461ED55-F68E-484C-9881-B3501A6F3A53}" type="parTrans" cxnId="{3EECD41F-FABE-4EF5-8B2B-AA334EDDADF6}">
      <dgm:prSet/>
      <dgm:spPr/>
      <dgm:t>
        <a:bodyPr/>
        <a:lstStyle/>
        <a:p>
          <a:endParaRPr lang="pt-BR"/>
        </a:p>
      </dgm:t>
    </dgm:pt>
    <dgm:pt modelId="{5129FC02-1D35-4547-AD4C-749CF73DAC7A}" type="sibTrans" cxnId="{3EECD41F-FABE-4EF5-8B2B-AA334EDDADF6}">
      <dgm:prSet/>
      <dgm:spPr/>
      <dgm:t>
        <a:bodyPr/>
        <a:lstStyle/>
        <a:p>
          <a:endParaRPr lang="pt-BR"/>
        </a:p>
      </dgm:t>
    </dgm:pt>
    <dgm:pt modelId="{ED2E010B-B8A7-4F05-8197-1D202FA9E2CD}">
      <dgm:prSet phldrT="[Texto]" custT="1"/>
      <dgm:spPr/>
      <dgm:t>
        <a:bodyPr/>
        <a:lstStyle/>
        <a:p>
          <a:endParaRPr lang="pt-BR" sz="220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pt-BR" sz="2200">
              <a:latin typeface="Calibri" panose="020F0502020204030204" pitchFamily="34" charset="0"/>
              <a:cs typeface="Calibri" panose="020F0502020204030204" pitchFamily="34" charset="0"/>
            </a:rPr>
            <a:t>Gestão do Sistema de Intermediação de Mão de Obra (IMO) e Capacitação da rede</a:t>
          </a:r>
          <a:endParaRPr lang="pt-BR" sz="180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88E0CCC-85E1-4B3E-A3A3-1D123F6347A7}" type="parTrans" cxnId="{C2B2709C-0797-434B-8E03-9ED3883853BE}">
      <dgm:prSet/>
      <dgm:spPr/>
      <dgm:t>
        <a:bodyPr/>
        <a:lstStyle/>
        <a:p>
          <a:endParaRPr lang="pt-BR"/>
        </a:p>
      </dgm:t>
    </dgm:pt>
    <dgm:pt modelId="{66221A6F-59B2-4BD0-89FF-081A93185F43}" type="sibTrans" cxnId="{C2B2709C-0797-434B-8E03-9ED3883853BE}">
      <dgm:prSet/>
      <dgm:spPr/>
      <dgm:t>
        <a:bodyPr/>
        <a:lstStyle/>
        <a:p>
          <a:endParaRPr lang="pt-BR"/>
        </a:p>
      </dgm:t>
    </dgm:pt>
    <dgm:pt modelId="{5341EE69-421D-4745-9591-4D6AAA7335C3}">
      <dgm:prSet phldrT="[Texto]"/>
      <dgm:spPr/>
      <dgm:t>
        <a:bodyPr/>
        <a:lstStyle/>
        <a:p>
          <a:r>
            <a:rPr lang="pt-BR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Gerenciamento dos postos</a:t>
          </a:r>
        </a:p>
        <a:p>
          <a:r>
            <a:rPr lang="pt-BR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(abertura, fechamento e mudança de endereço)</a:t>
          </a:r>
          <a:endParaRPr lang="pt-B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700950-810C-4FF1-8E47-B983783DEF12}" type="parTrans" cxnId="{EDB001BB-04A2-4323-90B0-43C1E5DC6CE1}">
      <dgm:prSet/>
      <dgm:spPr/>
      <dgm:t>
        <a:bodyPr/>
        <a:lstStyle/>
        <a:p>
          <a:endParaRPr lang="pt-BR"/>
        </a:p>
      </dgm:t>
    </dgm:pt>
    <dgm:pt modelId="{86FEB58D-66D3-41EB-8270-B13A42C2BC8E}" type="sibTrans" cxnId="{EDB001BB-04A2-4323-90B0-43C1E5DC6CE1}">
      <dgm:prSet/>
      <dgm:spPr/>
      <dgm:t>
        <a:bodyPr/>
        <a:lstStyle/>
        <a:p>
          <a:endParaRPr lang="pt-BR"/>
        </a:p>
      </dgm:t>
    </dgm:pt>
    <dgm:pt modelId="{95BC7557-0048-4E94-A46E-DBF9030324C8}">
      <dgm:prSet phldrT="[Texto]"/>
      <dgm:spPr/>
      <dgm:t>
        <a:bodyPr/>
        <a:lstStyle/>
        <a:p>
          <a:r>
            <a:rPr lang="pt-BR">
              <a:latin typeface="Calibri" panose="020F0502020204030204" pitchFamily="34" charset="0"/>
              <a:cs typeface="Calibri" panose="020F0502020204030204" pitchFamily="34" charset="0"/>
            </a:rPr>
            <a:t>Transformação Digital do Sine</a:t>
          </a:r>
        </a:p>
        <a:p>
          <a:r>
            <a:rPr lang="pt-BR">
              <a:latin typeface="Calibri" panose="020F0502020204030204" pitchFamily="34" charset="0"/>
              <a:cs typeface="Calibri" panose="020F0502020204030204" pitchFamily="34" charset="0"/>
            </a:rPr>
            <a:t>(integração e atualização de sistemas, aplicação de melhorias</a:t>
          </a:r>
          <a:r>
            <a:rPr lang="pt-B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)</a:t>
          </a:r>
          <a:endParaRPr lang="pt-B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0A2C28-27E1-4099-8EBD-D8B091231D41}" type="parTrans" cxnId="{A5C3B89F-4DFD-42CF-94EB-5FA110C8BA56}">
      <dgm:prSet/>
      <dgm:spPr/>
      <dgm:t>
        <a:bodyPr/>
        <a:lstStyle/>
        <a:p>
          <a:endParaRPr lang="pt-BR"/>
        </a:p>
      </dgm:t>
    </dgm:pt>
    <dgm:pt modelId="{878FD2C2-A0C9-42E1-BA6F-B6D483F22842}" type="sibTrans" cxnId="{A5C3B89F-4DFD-42CF-94EB-5FA110C8BA56}">
      <dgm:prSet/>
      <dgm:spPr/>
      <dgm:t>
        <a:bodyPr/>
        <a:lstStyle/>
        <a:p>
          <a:endParaRPr lang="pt-BR"/>
        </a:p>
      </dgm:t>
    </dgm:pt>
    <dgm:pt modelId="{1F8770B8-D08C-4FEE-96C3-B3C79ED3CAE7}" type="pres">
      <dgm:prSet presAssocID="{035D0817-5B35-45C9-9ED3-7F785A94D47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6A6A982-BD1A-4733-B2A6-150CA1306A28}" type="pres">
      <dgm:prSet presAssocID="{035D0817-5B35-45C9-9ED3-7F785A94D479}" presName="matrix" presStyleCnt="0"/>
      <dgm:spPr/>
    </dgm:pt>
    <dgm:pt modelId="{6DB26078-6D20-434A-BF00-5C61DE6EFBA9}" type="pres">
      <dgm:prSet presAssocID="{035D0817-5B35-45C9-9ED3-7F785A94D479}" presName="tile1" presStyleLbl="node1" presStyleIdx="0" presStyleCnt="4"/>
      <dgm:spPr/>
    </dgm:pt>
    <dgm:pt modelId="{27C7B167-9B88-4DFD-BEE4-31165593418D}" type="pres">
      <dgm:prSet presAssocID="{035D0817-5B35-45C9-9ED3-7F785A94D47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635E0D8-F8F6-42D1-89F5-575C40CAD009}" type="pres">
      <dgm:prSet presAssocID="{035D0817-5B35-45C9-9ED3-7F785A94D479}" presName="tile2" presStyleLbl="node1" presStyleIdx="1" presStyleCnt="4" custLinFactNeighborX="916" custLinFactNeighborY="-1833"/>
      <dgm:spPr/>
    </dgm:pt>
    <dgm:pt modelId="{A7A436DA-F5D0-4977-9703-4E2B099D68DF}" type="pres">
      <dgm:prSet presAssocID="{035D0817-5B35-45C9-9ED3-7F785A94D47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6AEEDBE-06CE-4D1A-A10E-C5DD987929E0}" type="pres">
      <dgm:prSet presAssocID="{035D0817-5B35-45C9-9ED3-7F785A94D479}" presName="tile3" presStyleLbl="node1" presStyleIdx="2" presStyleCnt="4"/>
      <dgm:spPr/>
    </dgm:pt>
    <dgm:pt modelId="{3E8D36DC-D9B7-480C-BFB5-82C632237DD8}" type="pres">
      <dgm:prSet presAssocID="{035D0817-5B35-45C9-9ED3-7F785A94D47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2F32C3A-2BA4-4EEC-8479-6897D90C7500}" type="pres">
      <dgm:prSet presAssocID="{035D0817-5B35-45C9-9ED3-7F785A94D479}" presName="tile4" presStyleLbl="node1" presStyleIdx="3" presStyleCnt="4"/>
      <dgm:spPr/>
    </dgm:pt>
    <dgm:pt modelId="{368F8EEE-0387-4AC6-85A1-9A20AFEAD03E}" type="pres">
      <dgm:prSet presAssocID="{035D0817-5B35-45C9-9ED3-7F785A94D47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AF66CB7-DF45-4037-B0C8-D49AE287A139}" type="pres">
      <dgm:prSet presAssocID="{035D0817-5B35-45C9-9ED3-7F785A94D479}" presName="centerTile" presStyleLbl="fgShp" presStyleIdx="0" presStyleCnt="1" custScaleX="109359" custScaleY="105760">
        <dgm:presLayoutVars>
          <dgm:chMax val="0"/>
          <dgm:chPref val="0"/>
        </dgm:presLayoutVars>
      </dgm:prSet>
      <dgm:spPr/>
    </dgm:pt>
  </dgm:ptLst>
  <dgm:cxnLst>
    <dgm:cxn modelId="{3EECD41F-FABE-4EF5-8B2B-AA334EDDADF6}" srcId="{DD8F5039-181D-4547-8010-4F9BD20DFE9D}" destId="{9218C3B0-B4BB-4FF5-BA20-F643CC83BCEE}" srcOrd="0" destOrd="0" parTransId="{F461ED55-F68E-484C-9881-B3501A6F3A53}" sibTransId="{5129FC02-1D35-4547-AD4C-749CF73DAC7A}"/>
    <dgm:cxn modelId="{80EE9E21-2A23-42AE-9DFF-A74C6F0D96FC}" srcId="{035D0817-5B35-45C9-9ED3-7F785A94D479}" destId="{DD8F5039-181D-4547-8010-4F9BD20DFE9D}" srcOrd="0" destOrd="0" parTransId="{64FF470F-4135-4D30-AC4F-63180DE1D875}" sibTransId="{EFBF7503-8FB3-4BA3-8839-233239DB3509}"/>
    <dgm:cxn modelId="{C022E229-E548-4BEE-861A-23109064D1FE}" type="presOf" srcId="{95BC7557-0048-4E94-A46E-DBF9030324C8}" destId="{D2F32C3A-2BA4-4EEC-8479-6897D90C7500}" srcOrd="0" destOrd="0" presId="urn:microsoft.com/office/officeart/2005/8/layout/matrix1"/>
    <dgm:cxn modelId="{34C9A633-1CE5-4815-AC96-1BDB0C593BB2}" type="presOf" srcId="{5341EE69-421D-4745-9591-4D6AAA7335C3}" destId="{3E8D36DC-D9B7-480C-BFB5-82C632237DD8}" srcOrd="1" destOrd="0" presId="urn:microsoft.com/office/officeart/2005/8/layout/matrix1"/>
    <dgm:cxn modelId="{FF9FA23D-4A66-4849-BAF5-3856A4190DC7}" type="presOf" srcId="{5341EE69-421D-4745-9591-4D6AAA7335C3}" destId="{36AEEDBE-06CE-4D1A-A10E-C5DD987929E0}" srcOrd="0" destOrd="0" presId="urn:microsoft.com/office/officeart/2005/8/layout/matrix1"/>
    <dgm:cxn modelId="{EEA26046-6B4D-45A7-9E87-DF0202C93682}" type="presOf" srcId="{DD8F5039-181D-4547-8010-4F9BD20DFE9D}" destId="{2AF66CB7-DF45-4037-B0C8-D49AE287A139}" srcOrd="0" destOrd="0" presId="urn:microsoft.com/office/officeart/2005/8/layout/matrix1"/>
    <dgm:cxn modelId="{76845849-1D4D-4245-A0D2-EDFEF3863FD1}" type="presOf" srcId="{95BC7557-0048-4E94-A46E-DBF9030324C8}" destId="{368F8EEE-0387-4AC6-85A1-9A20AFEAD03E}" srcOrd="1" destOrd="0" presId="urn:microsoft.com/office/officeart/2005/8/layout/matrix1"/>
    <dgm:cxn modelId="{1270DD80-71F7-44F5-89F1-B777C2787C06}" type="presOf" srcId="{ED2E010B-B8A7-4F05-8197-1D202FA9E2CD}" destId="{2635E0D8-F8F6-42D1-89F5-575C40CAD009}" srcOrd="0" destOrd="0" presId="urn:microsoft.com/office/officeart/2005/8/layout/matrix1"/>
    <dgm:cxn modelId="{77E88088-6AC8-427B-823B-EE12CD7513F1}" type="presOf" srcId="{9218C3B0-B4BB-4FF5-BA20-F643CC83BCEE}" destId="{6DB26078-6D20-434A-BF00-5C61DE6EFBA9}" srcOrd="0" destOrd="0" presId="urn:microsoft.com/office/officeart/2005/8/layout/matrix1"/>
    <dgm:cxn modelId="{C2B2709C-0797-434B-8E03-9ED3883853BE}" srcId="{DD8F5039-181D-4547-8010-4F9BD20DFE9D}" destId="{ED2E010B-B8A7-4F05-8197-1D202FA9E2CD}" srcOrd="1" destOrd="0" parTransId="{988E0CCC-85E1-4B3E-A3A3-1D123F6347A7}" sibTransId="{66221A6F-59B2-4BD0-89FF-081A93185F43}"/>
    <dgm:cxn modelId="{A5C3B89F-4DFD-42CF-94EB-5FA110C8BA56}" srcId="{DD8F5039-181D-4547-8010-4F9BD20DFE9D}" destId="{95BC7557-0048-4E94-A46E-DBF9030324C8}" srcOrd="3" destOrd="0" parTransId="{0E0A2C28-27E1-4099-8EBD-D8B091231D41}" sibTransId="{878FD2C2-A0C9-42E1-BA6F-B6D483F22842}"/>
    <dgm:cxn modelId="{EDB001BB-04A2-4323-90B0-43C1E5DC6CE1}" srcId="{DD8F5039-181D-4547-8010-4F9BD20DFE9D}" destId="{5341EE69-421D-4745-9591-4D6AAA7335C3}" srcOrd="2" destOrd="0" parTransId="{04700950-810C-4FF1-8E47-B983783DEF12}" sibTransId="{86FEB58D-66D3-41EB-8270-B13A42C2BC8E}"/>
    <dgm:cxn modelId="{3CE0D8BF-1E5F-41CB-835D-AEAF3A1230A6}" type="presOf" srcId="{035D0817-5B35-45C9-9ED3-7F785A94D479}" destId="{1F8770B8-D08C-4FEE-96C3-B3C79ED3CAE7}" srcOrd="0" destOrd="0" presId="urn:microsoft.com/office/officeart/2005/8/layout/matrix1"/>
    <dgm:cxn modelId="{8A35ACC6-EE60-45E3-B41C-5518B972698D}" type="presOf" srcId="{9218C3B0-B4BB-4FF5-BA20-F643CC83BCEE}" destId="{27C7B167-9B88-4DFD-BEE4-31165593418D}" srcOrd="1" destOrd="0" presId="urn:microsoft.com/office/officeart/2005/8/layout/matrix1"/>
    <dgm:cxn modelId="{733FAFD7-AA51-4ED9-8759-B3A34347119C}" type="presOf" srcId="{ED2E010B-B8A7-4F05-8197-1D202FA9E2CD}" destId="{A7A436DA-F5D0-4977-9703-4E2B099D68DF}" srcOrd="1" destOrd="0" presId="urn:microsoft.com/office/officeart/2005/8/layout/matrix1"/>
    <dgm:cxn modelId="{AFF69936-65E9-41CE-90A7-3150E2A572B2}" type="presParOf" srcId="{1F8770B8-D08C-4FEE-96C3-B3C79ED3CAE7}" destId="{46A6A982-BD1A-4733-B2A6-150CA1306A28}" srcOrd="0" destOrd="0" presId="urn:microsoft.com/office/officeart/2005/8/layout/matrix1"/>
    <dgm:cxn modelId="{5F1DEB78-C4ED-48E8-92F6-F3480DB56E60}" type="presParOf" srcId="{46A6A982-BD1A-4733-B2A6-150CA1306A28}" destId="{6DB26078-6D20-434A-BF00-5C61DE6EFBA9}" srcOrd="0" destOrd="0" presId="urn:microsoft.com/office/officeart/2005/8/layout/matrix1"/>
    <dgm:cxn modelId="{3D27136B-B305-4FF5-B340-27C6420D8BE3}" type="presParOf" srcId="{46A6A982-BD1A-4733-B2A6-150CA1306A28}" destId="{27C7B167-9B88-4DFD-BEE4-31165593418D}" srcOrd="1" destOrd="0" presId="urn:microsoft.com/office/officeart/2005/8/layout/matrix1"/>
    <dgm:cxn modelId="{B79B6EC5-D5D5-4650-A109-D64B42C37E18}" type="presParOf" srcId="{46A6A982-BD1A-4733-B2A6-150CA1306A28}" destId="{2635E0D8-F8F6-42D1-89F5-575C40CAD009}" srcOrd="2" destOrd="0" presId="urn:microsoft.com/office/officeart/2005/8/layout/matrix1"/>
    <dgm:cxn modelId="{B52181FD-A8E0-4796-86A6-C38BBE59A667}" type="presParOf" srcId="{46A6A982-BD1A-4733-B2A6-150CA1306A28}" destId="{A7A436DA-F5D0-4977-9703-4E2B099D68DF}" srcOrd="3" destOrd="0" presId="urn:microsoft.com/office/officeart/2005/8/layout/matrix1"/>
    <dgm:cxn modelId="{3F090BC3-21BA-4DD9-B50D-9E163E22CFC1}" type="presParOf" srcId="{46A6A982-BD1A-4733-B2A6-150CA1306A28}" destId="{36AEEDBE-06CE-4D1A-A10E-C5DD987929E0}" srcOrd="4" destOrd="0" presId="urn:microsoft.com/office/officeart/2005/8/layout/matrix1"/>
    <dgm:cxn modelId="{F0750FF1-BEDA-4CB7-B571-0BD8CC2D414E}" type="presParOf" srcId="{46A6A982-BD1A-4733-B2A6-150CA1306A28}" destId="{3E8D36DC-D9B7-480C-BFB5-82C632237DD8}" srcOrd="5" destOrd="0" presId="urn:microsoft.com/office/officeart/2005/8/layout/matrix1"/>
    <dgm:cxn modelId="{4C734715-EF0F-4FF6-90EE-AFA6508D1D97}" type="presParOf" srcId="{46A6A982-BD1A-4733-B2A6-150CA1306A28}" destId="{D2F32C3A-2BA4-4EEC-8479-6897D90C7500}" srcOrd="6" destOrd="0" presId="urn:microsoft.com/office/officeart/2005/8/layout/matrix1"/>
    <dgm:cxn modelId="{6426A388-E399-4F37-A7FC-38D984B35B71}" type="presParOf" srcId="{46A6A982-BD1A-4733-B2A6-150CA1306A28}" destId="{368F8EEE-0387-4AC6-85A1-9A20AFEAD03E}" srcOrd="7" destOrd="0" presId="urn:microsoft.com/office/officeart/2005/8/layout/matrix1"/>
    <dgm:cxn modelId="{B7791E1E-7750-4067-8134-023119EC6A45}" type="presParOf" srcId="{1F8770B8-D08C-4FEE-96C3-B3C79ED3CAE7}" destId="{2AF66CB7-DF45-4037-B0C8-D49AE287A13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5D0817-5B35-45C9-9ED3-7F785A94D479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DD8F5039-181D-4547-8010-4F9BD20DFE9D}">
      <dgm:prSet phldrT="[Texto]"/>
      <dgm:spPr/>
      <dgm:t>
        <a:bodyPr/>
        <a:lstStyle/>
        <a:p>
          <a:r>
            <a:rPr lang="pt-BR"/>
            <a:t>Fomento à Inclusão Produtiva</a:t>
          </a:r>
        </a:p>
      </dgm:t>
    </dgm:pt>
    <dgm:pt modelId="{64FF470F-4135-4D30-AC4F-63180DE1D875}" type="parTrans" cxnId="{80EE9E21-2A23-42AE-9DFF-A74C6F0D96FC}">
      <dgm:prSet/>
      <dgm:spPr/>
      <dgm:t>
        <a:bodyPr/>
        <a:lstStyle/>
        <a:p>
          <a:endParaRPr lang="pt-BR"/>
        </a:p>
      </dgm:t>
    </dgm:pt>
    <dgm:pt modelId="{EFBF7503-8FB3-4BA3-8839-233239DB3509}" type="sibTrans" cxnId="{80EE9E21-2A23-42AE-9DFF-A74C6F0D96FC}">
      <dgm:prSet/>
      <dgm:spPr/>
      <dgm:t>
        <a:bodyPr/>
        <a:lstStyle/>
        <a:p>
          <a:endParaRPr lang="pt-BR"/>
        </a:p>
      </dgm:t>
    </dgm:pt>
    <dgm:pt modelId="{9218C3B0-B4BB-4FF5-BA20-F643CC83BCEE}">
      <dgm:prSet phldrT="[Texto]" custT="1"/>
      <dgm:spPr/>
      <dgm:t>
        <a:bodyPr/>
        <a:lstStyle/>
        <a:p>
          <a:r>
            <a:rPr lang="pt-BR" sz="2200">
              <a:latin typeface="Calibri" panose="020F0502020204030204" pitchFamily="34" charset="0"/>
              <a:cs typeface="Calibri" panose="020F0502020204030204" pitchFamily="34" charset="0"/>
            </a:rPr>
            <a:t>Parcerias com municípios</a:t>
          </a:r>
        </a:p>
        <a:p>
          <a:r>
            <a:rPr lang="pt-BR" sz="2200">
              <a:latin typeface="Calibri" panose="020F0502020204030204" pitchFamily="34" charset="0"/>
              <a:cs typeface="Calibri" panose="020F0502020204030204" pitchFamily="34" charset="0"/>
            </a:rPr>
            <a:t>(no âmbito do Sine, por meio do Bloco do Fomento)</a:t>
          </a:r>
          <a:endParaRPr lang="pt-BR" sz="150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461ED55-F68E-484C-9881-B3501A6F3A53}" type="parTrans" cxnId="{3EECD41F-FABE-4EF5-8B2B-AA334EDDADF6}">
      <dgm:prSet/>
      <dgm:spPr/>
      <dgm:t>
        <a:bodyPr/>
        <a:lstStyle/>
        <a:p>
          <a:endParaRPr lang="pt-BR"/>
        </a:p>
      </dgm:t>
    </dgm:pt>
    <dgm:pt modelId="{5129FC02-1D35-4547-AD4C-749CF73DAC7A}" type="sibTrans" cxnId="{3EECD41F-FABE-4EF5-8B2B-AA334EDDADF6}">
      <dgm:prSet/>
      <dgm:spPr/>
      <dgm:t>
        <a:bodyPr/>
        <a:lstStyle/>
        <a:p>
          <a:endParaRPr lang="pt-BR"/>
        </a:p>
      </dgm:t>
    </dgm:pt>
    <dgm:pt modelId="{ED2E010B-B8A7-4F05-8197-1D202FA9E2CD}">
      <dgm:prSet phldrT="[Texto]" custT="1"/>
      <dgm:spPr/>
      <dgm:t>
        <a:bodyPr/>
        <a:lstStyle/>
        <a:p>
          <a:endParaRPr lang="pt-BR" sz="220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pt-BR" sz="2200">
              <a:latin typeface="Calibri" panose="020F0502020204030204" pitchFamily="34" charset="0"/>
              <a:cs typeface="Calibri" panose="020F0502020204030204" pitchFamily="34" charset="0"/>
            </a:rPr>
            <a:t>PNMPO</a:t>
          </a:r>
        </a:p>
        <a:p>
          <a:pPr rtl="0"/>
          <a:r>
            <a:rPr lang="pt-BR" sz="1800">
              <a:solidFill>
                <a:schemeClr val="bg1"/>
              </a:solidFill>
              <a:latin typeface="Calibri"/>
              <a:cs typeface="Calibri"/>
            </a:rPr>
            <a:t>(modalidade de crédito direcionado, com valor limitado a R$ 21 mil, destinado a microempreendedores populares, organizados</a:t>
          </a:r>
          <a:r>
            <a:rPr lang="pt-BR" sz="1800">
              <a:solidFill>
                <a:schemeClr val="bg1"/>
              </a:solidFill>
              <a:effectLst/>
              <a:latin typeface="Calibri"/>
              <a:ea typeface="Calibri" panose="020F0502020204030204" pitchFamily="34" charset="0"/>
              <a:cs typeface="Calibri"/>
            </a:rPr>
            <a:t> de forma individual ou coletiva )</a:t>
          </a:r>
          <a:endParaRPr lang="pt-BR" sz="1800">
            <a:solidFill>
              <a:schemeClr val="bg1"/>
            </a:solidFill>
            <a:latin typeface="Calibri"/>
            <a:cs typeface="Calibri"/>
          </a:endParaRPr>
        </a:p>
      </dgm:t>
    </dgm:pt>
    <dgm:pt modelId="{988E0CCC-85E1-4B3E-A3A3-1D123F6347A7}" type="parTrans" cxnId="{C2B2709C-0797-434B-8E03-9ED3883853BE}">
      <dgm:prSet/>
      <dgm:spPr/>
      <dgm:t>
        <a:bodyPr/>
        <a:lstStyle/>
        <a:p>
          <a:endParaRPr lang="pt-BR"/>
        </a:p>
      </dgm:t>
    </dgm:pt>
    <dgm:pt modelId="{66221A6F-59B2-4BD0-89FF-081A93185F43}" type="sibTrans" cxnId="{C2B2709C-0797-434B-8E03-9ED3883853BE}">
      <dgm:prSet/>
      <dgm:spPr/>
      <dgm:t>
        <a:bodyPr/>
        <a:lstStyle/>
        <a:p>
          <a:endParaRPr lang="pt-BR"/>
        </a:p>
      </dgm:t>
    </dgm:pt>
    <dgm:pt modelId="{5341EE69-421D-4745-9591-4D6AAA7335C3}">
      <dgm:prSet phldrT="[Texto]"/>
      <dgm:spPr/>
      <dgm:t>
        <a:bodyPr/>
        <a:lstStyle/>
        <a:p>
          <a:r>
            <a:rPr lang="pt-BR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PROGER</a:t>
          </a:r>
        </a:p>
        <a:p>
          <a:r>
            <a:rPr lang="pt-BR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pt-BR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modalidade de crédito direcionado, operacionalizado com recursos provenientes dos depósitos especiais do FAT, por meio de instituições financeiras federais, destinado a ofertar crédito em condições mais favoráveis </a:t>
          </a:r>
          <a:r>
            <a:rPr lang="pt-BR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)</a:t>
          </a:r>
          <a:endParaRPr lang="pt-B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700950-810C-4FF1-8E47-B983783DEF12}" type="parTrans" cxnId="{EDB001BB-04A2-4323-90B0-43C1E5DC6CE1}">
      <dgm:prSet/>
      <dgm:spPr/>
      <dgm:t>
        <a:bodyPr/>
        <a:lstStyle/>
        <a:p>
          <a:endParaRPr lang="pt-BR"/>
        </a:p>
      </dgm:t>
    </dgm:pt>
    <dgm:pt modelId="{86FEB58D-66D3-41EB-8270-B13A42C2BC8E}" type="sibTrans" cxnId="{EDB001BB-04A2-4323-90B0-43C1E5DC6CE1}">
      <dgm:prSet/>
      <dgm:spPr/>
      <dgm:t>
        <a:bodyPr/>
        <a:lstStyle/>
        <a:p>
          <a:endParaRPr lang="pt-BR"/>
        </a:p>
      </dgm:t>
    </dgm:pt>
    <dgm:pt modelId="{95BC7557-0048-4E94-A46E-DBF9030324C8}">
      <dgm:prSet phldrT="[Texto]"/>
      <dgm:spPr/>
      <dgm:t>
        <a:bodyPr/>
        <a:lstStyle/>
        <a:p>
          <a:pPr rtl="0"/>
          <a:r>
            <a:rPr lang="pt-BR" strike="noStrike">
              <a:latin typeface="Calibri"/>
              <a:cs typeface="Calibri"/>
            </a:rPr>
            <a:t>Coordenação do Fórum Nacional de  Microcrédito</a:t>
          </a:r>
        </a:p>
      </dgm:t>
    </dgm:pt>
    <dgm:pt modelId="{0E0A2C28-27E1-4099-8EBD-D8B091231D41}" type="parTrans" cxnId="{A5C3B89F-4DFD-42CF-94EB-5FA110C8BA56}">
      <dgm:prSet/>
      <dgm:spPr/>
      <dgm:t>
        <a:bodyPr/>
        <a:lstStyle/>
        <a:p>
          <a:endParaRPr lang="pt-BR"/>
        </a:p>
      </dgm:t>
    </dgm:pt>
    <dgm:pt modelId="{878FD2C2-A0C9-42E1-BA6F-B6D483F22842}" type="sibTrans" cxnId="{A5C3B89F-4DFD-42CF-94EB-5FA110C8BA56}">
      <dgm:prSet/>
      <dgm:spPr/>
      <dgm:t>
        <a:bodyPr/>
        <a:lstStyle/>
        <a:p>
          <a:endParaRPr lang="pt-BR"/>
        </a:p>
      </dgm:t>
    </dgm:pt>
    <dgm:pt modelId="{1F8770B8-D08C-4FEE-96C3-B3C79ED3CAE7}" type="pres">
      <dgm:prSet presAssocID="{035D0817-5B35-45C9-9ED3-7F785A94D47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6A6A982-BD1A-4733-B2A6-150CA1306A28}" type="pres">
      <dgm:prSet presAssocID="{035D0817-5B35-45C9-9ED3-7F785A94D479}" presName="matrix" presStyleCnt="0"/>
      <dgm:spPr/>
    </dgm:pt>
    <dgm:pt modelId="{6DB26078-6D20-434A-BF00-5C61DE6EFBA9}" type="pres">
      <dgm:prSet presAssocID="{035D0817-5B35-45C9-9ED3-7F785A94D479}" presName="tile1" presStyleLbl="node1" presStyleIdx="0" presStyleCnt="4"/>
      <dgm:spPr/>
    </dgm:pt>
    <dgm:pt modelId="{27C7B167-9B88-4DFD-BEE4-31165593418D}" type="pres">
      <dgm:prSet presAssocID="{035D0817-5B35-45C9-9ED3-7F785A94D47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635E0D8-F8F6-42D1-89F5-575C40CAD009}" type="pres">
      <dgm:prSet presAssocID="{035D0817-5B35-45C9-9ED3-7F785A94D479}" presName="tile2" presStyleLbl="node1" presStyleIdx="1" presStyleCnt="4" custLinFactNeighborX="916" custLinFactNeighborY="-1833"/>
      <dgm:spPr/>
    </dgm:pt>
    <dgm:pt modelId="{A7A436DA-F5D0-4977-9703-4E2B099D68DF}" type="pres">
      <dgm:prSet presAssocID="{035D0817-5B35-45C9-9ED3-7F785A94D47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6AEEDBE-06CE-4D1A-A10E-C5DD987929E0}" type="pres">
      <dgm:prSet presAssocID="{035D0817-5B35-45C9-9ED3-7F785A94D479}" presName="tile3" presStyleLbl="node1" presStyleIdx="2" presStyleCnt="4"/>
      <dgm:spPr/>
    </dgm:pt>
    <dgm:pt modelId="{3E8D36DC-D9B7-480C-BFB5-82C632237DD8}" type="pres">
      <dgm:prSet presAssocID="{035D0817-5B35-45C9-9ED3-7F785A94D47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2F32C3A-2BA4-4EEC-8479-6897D90C7500}" type="pres">
      <dgm:prSet presAssocID="{035D0817-5B35-45C9-9ED3-7F785A94D479}" presName="tile4" presStyleLbl="node1" presStyleIdx="3" presStyleCnt="4"/>
      <dgm:spPr/>
    </dgm:pt>
    <dgm:pt modelId="{368F8EEE-0387-4AC6-85A1-9A20AFEAD03E}" type="pres">
      <dgm:prSet presAssocID="{035D0817-5B35-45C9-9ED3-7F785A94D47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AF66CB7-DF45-4037-B0C8-D49AE287A139}" type="pres">
      <dgm:prSet presAssocID="{035D0817-5B35-45C9-9ED3-7F785A94D479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3EECD41F-FABE-4EF5-8B2B-AA334EDDADF6}" srcId="{DD8F5039-181D-4547-8010-4F9BD20DFE9D}" destId="{9218C3B0-B4BB-4FF5-BA20-F643CC83BCEE}" srcOrd="0" destOrd="0" parTransId="{F461ED55-F68E-484C-9881-B3501A6F3A53}" sibTransId="{5129FC02-1D35-4547-AD4C-749CF73DAC7A}"/>
    <dgm:cxn modelId="{80EE9E21-2A23-42AE-9DFF-A74C6F0D96FC}" srcId="{035D0817-5B35-45C9-9ED3-7F785A94D479}" destId="{DD8F5039-181D-4547-8010-4F9BD20DFE9D}" srcOrd="0" destOrd="0" parTransId="{64FF470F-4135-4D30-AC4F-63180DE1D875}" sibTransId="{EFBF7503-8FB3-4BA3-8839-233239DB3509}"/>
    <dgm:cxn modelId="{C022E229-E548-4BEE-861A-23109064D1FE}" type="presOf" srcId="{95BC7557-0048-4E94-A46E-DBF9030324C8}" destId="{D2F32C3A-2BA4-4EEC-8479-6897D90C7500}" srcOrd="0" destOrd="0" presId="urn:microsoft.com/office/officeart/2005/8/layout/matrix1"/>
    <dgm:cxn modelId="{34C9A633-1CE5-4815-AC96-1BDB0C593BB2}" type="presOf" srcId="{5341EE69-421D-4745-9591-4D6AAA7335C3}" destId="{3E8D36DC-D9B7-480C-BFB5-82C632237DD8}" srcOrd="1" destOrd="0" presId="urn:microsoft.com/office/officeart/2005/8/layout/matrix1"/>
    <dgm:cxn modelId="{FF9FA23D-4A66-4849-BAF5-3856A4190DC7}" type="presOf" srcId="{5341EE69-421D-4745-9591-4D6AAA7335C3}" destId="{36AEEDBE-06CE-4D1A-A10E-C5DD987929E0}" srcOrd="0" destOrd="0" presId="urn:microsoft.com/office/officeart/2005/8/layout/matrix1"/>
    <dgm:cxn modelId="{EEA26046-6B4D-45A7-9E87-DF0202C93682}" type="presOf" srcId="{DD8F5039-181D-4547-8010-4F9BD20DFE9D}" destId="{2AF66CB7-DF45-4037-B0C8-D49AE287A139}" srcOrd="0" destOrd="0" presId="urn:microsoft.com/office/officeart/2005/8/layout/matrix1"/>
    <dgm:cxn modelId="{76845849-1D4D-4245-A0D2-EDFEF3863FD1}" type="presOf" srcId="{95BC7557-0048-4E94-A46E-DBF9030324C8}" destId="{368F8EEE-0387-4AC6-85A1-9A20AFEAD03E}" srcOrd="1" destOrd="0" presId="urn:microsoft.com/office/officeart/2005/8/layout/matrix1"/>
    <dgm:cxn modelId="{1270DD80-71F7-44F5-89F1-B777C2787C06}" type="presOf" srcId="{ED2E010B-B8A7-4F05-8197-1D202FA9E2CD}" destId="{2635E0D8-F8F6-42D1-89F5-575C40CAD009}" srcOrd="0" destOrd="0" presId="urn:microsoft.com/office/officeart/2005/8/layout/matrix1"/>
    <dgm:cxn modelId="{77E88088-6AC8-427B-823B-EE12CD7513F1}" type="presOf" srcId="{9218C3B0-B4BB-4FF5-BA20-F643CC83BCEE}" destId="{6DB26078-6D20-434A-BF00-5C61DE6EFBA9}" srcOrd="0" destOrd="0" presId="urn:microsoft.com/office/officeart/2005/8/layout/matrix1"/>
    <dgm:cxn modelId="{C2B2709C-0797-434B-8E03-9ED3883853BE}" srcId="{DD8F5039-181D-4547-8010-4F9BD20DFE9D}" destId="{ED2E010B-B8A7-4F05-8197-1D202FA9E2CD}" srcOrd="1" destOrd="0" parTransId="{988E0CCC-85E1-4B3E-A3A3-1D123F6347A7}" sibTransId="{66221A6F-59B2-4BD0-89FF-081A93185F43}"/>
    <dgm:cxn modelId="{A5C3B89F-4DFD-42CF-94EB-5FA110C8BA56}" srcId="{DD8F5039-181D-4547-8010-4F9BD20DFE9D}" destId="{95BC7557-0048-4E94-A46E-DBF9030324C8}" srcOrd="3" destOrd="0" parTransId="{0E0A2C28-27E1-4099-8EBD-D8B091231D41}" sibTransId="{878FD2C2-A0C9-42E1-BA6F-B6D483F22842}"/>
    <dgm:cxn modelId="{EDB001BB-04A2-4323-90B0-43C1E5DC6CE1}" srcId="{DD8F5039-181D-4547-8010-4F9BD20DFE9D}" destId="{5341EE69-421D-4745-9591-4D6AAA7335C3}" srcOrd="2" destOrd="0" parTransId="{04700950-810C-4FF1-8E47-B983783DEF12}" sibTransId="{86FEB58D-66D3-41EB-8270-B13A42C2BC8E}"/>
    <dgm:cxn modelId="{3CE0D8BF-1E5F-41CB-835D-AEAF3A1230A6}" type="presOf" srcId="{035D0817-5B35-45C9-9ED3-7F785A94D479}" destId="{1F8770B8-D08C-4FEE-96C3-B3C79ED3CAE7}" srcOrd="0" destOrd="0" presId="urn:microsoft.com/office/officeart/2005/8/layout/matrix1"/>
    <dgm:cxn modelId="{8A35ACC6-EE60-45E3-B41C-5518B972698D}" type="presOf" srcId="{9218C3B0-B4BB-4FF5-BA20-F643CC83BCEE}" destId="{27C7B167-9B88-4DFD-BEE4-31165593418D}" srcOrd="1" destOrd="0" presId="urn:microsoft.com/office/officeart/2005/8/layout/matrix1"/>
    <dgm:cxn modelId="{733FAFD7-AA51-4ED9-8759-B3A34347119C}" type="presOf" srcId="{ED2E010B-B8A7-4F05-8197-1D202FA9E2CD}" destId="{A7A436DA-F5D0-4977-9703-4E2B099D68DF}" srcOrd="1" destOrd="0" presId="urn:microsoft.com/office/officeart/2005/8/layout/matrix1"/>
    <dgm:cxn modelId="{AFF69936-65E9-41CE-90A7-3150E2A572B2}" type="presParOf" srcId="{1F8770B8-D08C-4FEE-96C3-B3C79ED3CAE7}" destId="{46A6A982-BD1A-4733-B2A6-150CA1306A28}" srcOrd="0" destOrd="0" presId="urn:microsoft.com/office/officeart/2005/8/layout/matrix1"/>
    <dgm:cxn modelId="{5F1DEB78-C4ED-48E8-92F6-F3480DB56E60}" type="presParOf" srcId="{46A6A982-BD1A-4733-B2A6-150CA1306A28}" destId="{6DB26078-6D20-434A-BF00-5C61DE6EFBA9}" srcOrd="0" destOrd="0" presId="urn:microsoft.com/office/officeart/2005/8/layout/matrix1"/>
    <dgm:cxn modelId="{3D27136B-B305-4FF5-B340-27C6420D8BE3}" type="presParOf" srcId="{46A6A982-BD1A-4733-B2A6-150CA1306A28}" destId="{27C7B167-9B88-4DFD-BEE4-31165593418D}" srcOrd="1" destOrd="0" presId="urn:microsoft.com/office/officeart/2005/8/layout/matrix1"/>
    <dgm:cxn modelId="{B79B6EC5-D5D5-4650-A109-D64B42C37E18}" type="presParOf" srcId="{46A6A982-BD1A-4733-B2A6-150CA1306A28}" destId="{2635E0D8-F8F6-42D1-89F5-575C40CAD009}" srcOrd="2" destOrd="0" presId="urn:microsoft.com/office/officeart/2005/8/layout/matrix1"/>
    <dgm:cxn modelId="{B52181FD-A8E0-4796-86A6-C38BBE59A667}" type="presParOf" srcId="{46A6A982-BD1A-4733-B2A6-150CA1306A28}" destId="{A7A436DA-F5D0-4977-9703-4E2B099D68DF}" srcOrd="3" destOrd="0" presId="urn:microsoft.com/office/officeart/2005/8/layout/matrix1"/>
    <dgm:cxn modelId="{3F090BC3-21BA-4DD9-B50D-9E163E22CFC1}" type="presParOf" srcId="{46A6A982-BD1A-4733-B2A6-150CA1306A28}" destId="{36AEEDBE-06CE-4D1A-A10E-C5DD987929E0}" srcOrd="4" destOrd="0" presId="urn:microsoft.com/office/officeart/2005/8/layout/matrix1"/>
    <dgm:cxn modelId="{F0750FF1-BEDA-4CB7-B571-0BD8CC2D414E}" type="presParOf" srcId="{46A6A982-BD1A-4733-B2A6-150CA1306A28}" destId="{3E8D36DC-D9B7-480C-BFB5-82C632237DD8}" srcOrd="5" destOrd="0" presId="urn:microsoft.com/office/officeart/2005/8/layout/matrix1"/>
    <dgm:cxn modelId="{4C734715-EF0F-4FF6-90EE-AFA6508D1D97}" type="presParOf" srcId="{46A6A982-BD1A-4733-B2A6-150CA1306A28}" destId="{D2F32C3A-2BA4-4EEC-8479-6897D90C7500}" srcOrd="6" destOrd="0" presId="urn:microsoft.com/office/officeart/2005/8/layout/matrix1"/>
    <dgm:cxn modelId="{6426A388-E399-4F37-A7FC-38D984B35B71}" type="presParOf" srcId="{46A6A982-BD1A-4733-B2A6-150CA1306A28}" destId="{368F8EEE-0387-4AC6-85A1-9A20AFEAD03E}" srcOrd="7" destOrd="0" presId="urn:microsoft.com/office/officeart/2005/8/layout/matrix1"/>
    <dgm:cxn modelId="{B7791E1E-7750-4067-8134-023119EC6A45}" type="presParOf" srcId="{1F8770B8-D08C-4FEE-96C3-B3C79ED3CAE7}" destId="{2AF66CB7-DF45-4037-B0C8-D49AE287A13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5D0817-5B35-45C9-9ED3-7F785A94D479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DD8F5039-181D-4547-8010-4F9BD20DFE9D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pt-BR" sz="2500" dirty="0"/>
            <a:t>Qualificação</a:t>
          </a:r>
        </a:p>
      </dgm:t>
    </dgm:pt>
    <dgm:pt modelId="{64FF470F-4135-4D30-AC4F-63180DE1D875}" type="parTrans" cxnId="{80EE9E21-2A23-42AE-9DFF-A74C6F0D96FC}">
      <dgm:prSet/>
      <dgm:spPr/>
      <dgm:t>
        <a:bodyPr/>
        <a:lstStyle/>
        <a:p>
          <a:endParaRPr lang="pt-BR"/>
        </a:p>
      </dgm:t>
    </dgm:pt>
    <dgm:pt modelId="{EFBF7503-8FB3-4BA3-8839-233239DB3509}" type="sibTrans" cxnId="{80EE9E21-2A23-42AE-9DFF-A74C6F0D96FC}">
      <dgm:prSet/>
      <dgm:spPr/>
      <dgm:t>
        <a:bodyPr/>
        <a:lstStyle/>
        <a:p>
          <a:endParaRPr lang="pt-BR"/>
        </a:p>
      </dgm:t>
    </dgm:pt>
    <dgm:pt modelId="{9218C3B0-B4BB-4FF5-BA20-F643CC83BCEE}">
      <dgm:prSet phldrT="[Texto]"/>
      <dgm:spPr/>
      <dgm:t>
        <a:bodyPr/>
        <a:lstStyle/>
        <a:p>
          <a:r>
            <a:rPr lang="pt-BR" dirty="0"/>
            <a:t>Qualificação nos </a:t>
          </a:r>
          <a:r>
            <a:rPr lang="pt-BR" dirty="0">
              <a:latin typeface="Arial"/>
            </a:rPr>
            <a:t>estados</a:t>
          </a:r>
          <a:r>
            <a:rPr lang="pt-BR" dirty="0"/>
            <a:t>, DF e municípios</a:t>
          </a:r>
        </a:p>
        <a:p>
          <a:r>
            <a:rPr lang="pt-BR" dirty="0"/>
            <a:t>(no âmbito do Sine, por meio do Bloco da Qualificação)</a:t>
          </a:r>
        </a:p>
      </dgm:t>
    </dgm:pt>
    <dgm:pt modelId="{F461ED55-F68E-484C-9881-B3501A6F3A53}" type="parTrans" cxnId="{3EECD41F-FABE-4EF5-8B2B-AA334EDDADF6}">
      <dgm:prSet/>
      <dgm:spPr/>
      <dgm:t>
        <a:bodyPr/>
        <a:lstStyle/>
        <a:p>
          <a:endParaRPr lang="pt-BR"/>
        </a:p>
      </dgm:t>
    </dgm:pt>
    <dgm:pt modelId="{5129FC02-1D35-4547-AD4C-749CF73DAC7A}" type="sibTrans" cxnId="{3EECD41F-FABE-4EF5-8B2B-AA334EDDADF6}">
      <dgm:prSet/>
      <dgm:spPr/>
      <dgm:t>
        <a:bodyPr/>
        <a:lstStyle/>
        <a:p>
          <a:endParaRPr lang="pt-BR"/>
        </a:p>
      </dgm:t>
    </dgm:pt>
    <dgm:pt modelId="{ED2E010B-B8A7-4F05-8197-1D202FA9E2CD}">
      <dgm:prSet phldrT="[Texto]"/>
      <dgm:spPr/>
      <dgm:t>
        <a:bodyPr/>
        <a:lstStyle/>
        <a:p>
          <a:r>
            <a:rPr lang="pt-BR" dirty="0"/>
            <a:t>Qualificação com Universidades Federais e Institutos de Ensino Técnico e Tecnológico </a:t>
          </a:r>
        </a:p>
        <a:p>
          <a:r>
            <a:rPr lang="pt-BR" dirty="0"/>
            <a:t>(</a:t>
          </a:r>
          <a:r>
            <a: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parcerias com foco na modalidade presencial)</a:t>
          </a:r>
          <a:endParaRPr lang="pt-BR" dirty="0"/>
        </a:p>
      </dgm:t>
    </dgm:pt>
    <dgm:pt modelId="{988E0CCC-85E1-4B3E-A3A3-1D123F6347A7}" type="parTrans" cxnId="{C2B2709C-0797-434B-8E03-9ED3883853BE}">
      <dgm:prSet/>
      <dgm:spPr/>
      <dgm:t>
        <a:bodyPr/>
        <a:lstStyle/>
        <a:p>
          <a:endParaRPr lang="pt-BR"/>
        </a:p>
      </dgm:t>
    </dgm:pt>
    <dgm:pt modelId="{66221A6F-59B2-4BD0-89FF-081A93185F43}" type="sibTrans" cxnId="{C2B2709C-0797-434B-8E03-9ED3883853BE}">
      <dgm:prSet/>
      <dgm:spPr/>
      <dgm:t>
        <a:bodyPr/>
        <a:lstStyle/>
        <a:p>
          <a:endParaRPr lang="pt-BR"/>
        </a:p>
      </dgm:t>
    </dgm:pt>
    <dgm:pt modelId="{5341EE69-421D-4745-9591-4D6AAA7335C3}">
      <dgm:prSet phldrT="[Texto]"/>
      <dgm:spPr/>
      <dgm:t>
        <a:bodyPr/>
        <a:lstStyle/>
        <a:p>
          <a:r>
            <a:rPr lang="pt-BR"/>
            <a:t>Caminho Digital</a:t>
          </a:r>
        </a:p>
        <a:p>
          <a:r>
            <a:rPr lang="pt-BR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(iniciativa do MTE para promoção de qualificação e inserção profissional do trabalhador)</a:t>
          </a:r>
          <a:endParaRPr lang="pt-BR"/>
        </a:p>
      </dgm:t>
    </dgm:pt>
    <dgm:pt modelId="{04700950-810C-4FF1-8E47-B983783DEF12}" type="parTrans" cxnId="{EDB001BB-04A2-4323-90B0-43C1E5DC6CE1}">
      <dgm:prSet/>
      <dgm:spPr/>
      <dgm:t>
        <a:bodyPr/>
        <a:lstStyle/>
        <a:p>
          <a:endParaRPr lang="pt-BR"/>
        </a:p>
      </dgm:t>
    </dgm:pt>
    <dgm:pt modelId="{86FEB58D-66D3-41EB-8270-B13A42C2BC8E}" type="sibTrans" cxnId="{EDB001BB-04A2-4323-90B0-43C1E5DC6CE1}">
      <dgm:prSet/>
      <dgm:spPr/>
      <dgm:t>
        <a:bodyPr/>
        <a:lstStyle/>
        <a:p>
          <a:endParaRPr lang="pt-BR"/>
        </a:p>
      </dgm:t>
    </dgm:pt>
    <dgm:pt modelId="{95BC7557-0048-4E94-A46E-DBF9030324C8}">
      <dgm:prSet phldrT="[Texto]"/>
      <dgm:spPr/>
      <dgm:t>
        <a:bodyPr/>
        <a:lstStyle/>
        <a:p>
          <a:r>
            <a:rPr lang="pt-BR" dirty="0"/>
            <a:t>Qualificação com instituições privadas </a:t>
          </a:r>
        </a:p>
        <a:p>
          <a:r>
            <a:rPr lang="pt-BR" dirty="0"/>
            <a:t>(</a:t>
          </a:r>
          <a:r>
            <a:rPr lang="pt-BR" dirty="0">
              <a:latin typeface="Calibri" panose="020F0502020204030204" pitchFamily="34" charset="0"/>
              <a:cs typeface="Calibri" panose="020F0502020204030204" pitchFamily="34" charset="0"/>
            </a:rPr>
            <a:t>parcerias </a:t>
          </a:r>
          <a:r>
            <a: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 instituições privadas – MROSC)</a:t>
          </a:r>
          <a:endParaRPr lang="pt-B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0A2C28-27E1-4099-8EBD-D8B091231D41}" type="parTrans" cxnId="{A5C3B89F-4DFD-42CF-94EB-5FA110C8BA56}">
      <dgm:prSet/>
      <dgm:spPr/>
      <dgm:t>
        <a:bodyPr/>
        <a:lstStyle/>
        <a:p>
          <a:endParaRPr lang="pt-BR"/>
        </a:p>
      </dgm:t>
    </dgm:pt>
    <dgm:pt modelId="{878FD2C2-A0C9-42E1-BA6F-B6D483F22842}" type="sibTrans" cxnId="{A5C3B89F-4DFD-42CF-94EB-5FA110C8BA56}">
      <dgm:prSet/>
      <dgm:spPr/>
      <dgm:t>
        <a:bodyPr/>
        <a:lstStyle/>
        <a:p>
          <a:endParaRPr lang="pt-BR"/>
        </a:p>
      </dgm:t>
    </dgm:pt>
    <dgm:pt modelId="{1F8770B8-D08C-4FEE-96C3-B3C79ED3CAE7}" type="pres">
      <dgm:prSet presAssocID="{035D0817-5B35-45C9-9ED3-7F785A94D47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6A6A982-BD1A-4733-B2A6-150CA1306A28}" type="pres">
      <dgm:prSet presAssocID="{035D0817-5B35-45C9-9ED3-7F785A94D479}" presName="matrix" presStyleCnt="0"/>
      <dgm:spPr/>
    </dgm:pt>
    <dgm:pt modelId="{6DB26078-6D20-434A-BF00-5C61DE6EFBA9}" type="pres">
      <dgm:prSet presAssocID="{035D0817-5B35-45C9-9ED3-7F785A94D479}" presName="tile1" presStyleLbl="node1" presStyleIdx="0" presStyleCnt="4"/>
      <dgm:spPr/>
    </dgm:pt>
    <dgm:pt modelId="{27C7B167-9B88-4DFD-BEE4-31165593418D}" type="pres">
      <dgm:prSet presAssocID="{035D0817-5B35-45C9-9ED3-7F785A94D47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635E0D8-F8F6-42D1-89F5-575C40CAD009}" type="pres">
      <dgm:prSet presAssocID="{035D0817-5B35-45C9-9ED3-7F785A94D479}" presName="tile2" presStyleLbl="node1" presStyleIdx="1" presStyleCnt="4"/>
      <dgm:spPr/>
    </dgm:pt>
    <dgm:pt modelId="{A7A436DA-F5D0-4977-9703-4E2B099D68DF}" type="pres">
      <dgm:prSet presAssocID="{035D0817-5B35-45C9-9ED3-7F785A94D47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6AEEDBE-06CE-4D1A-A10E-C5DD987929E0}" type="pres">
      <dgm:prSet presAssocID="{035D0817-5B35-45C9-9ED3-7F785A94D479}" presName="tile3" presStyleLbl="node1" presStyleIdx="2" presStyleCnt="4"/>
      <dgm:spPr/>
    </dgm:pt>
    <dgm:pt modelId="{3E8D36DC-D9B7-480C-BFB5-82C632237DD8}" type="pres">
      <dgm:prSet presAssocID="{035D0817-5B35-45C9-9ED3-7F785A94D47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2F32C3A-2BA4-4EEC-8479-6897D90C7500}" type="pres">
      <dgm:prSet presAssocID="{035D0817-5B35-45C9-9ED3-7F785A94D479}" presName="tile4" presStyleLbl="node1" presStyleIdx="3" presStyleCnt="4"/>
      <dgm:spPr/>
    </dgm:pt>
    <dgm:pt modelId="{368F8EEE-0387-4AC6-85A1-9A20AFEAD03E}" type="pres">
      <dgm:prSet presAssocID="{035D0817-5B35-45C9-9ED3-7F785A94D47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AF66CB7-DF45-4037-B0C8-D49AE287A139}" type="pres">
      <dgm:prSet presAssocID="{035D0817-5B35-45C9-9ED3-7F785A94D479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3EECD41F-FABE-4EF5-8B2B-AA334EDDADF6}" srcId="{DD8F5039-181D-4547-8010-4F9BD20DFE9D}" destId="{9218C3B0-B4BB-4FF5-BA20-F643CC83BCEE}" srcOrd="0" destOrd="0" parTransId="{F461ED55-F68E-484C-9881-B3501A6F3A53}" sibTransId="{5129FC02-1D35-4547-AD4C-749CF73DAC7A}"/>
    <dgm:cxn modelId="{80EE9E21-2A23-42AE-9DFF-A74C6F0D96FC}" srcId="{035D0817-5B35-45C9-9ED3-7F785A94D479}" destId="{DD8F5039-181D-4547-8010-4F9BD20DFE9D}" srcOrd="0" destOrd="0" parTransId="{64FF470F-4135-4D30-AC4F-63180DE1D875}" sibTransId="{EFBF7503-8FB3-4BA3-8839-233239DB3509}"/>
    <dgm:cxn modelId="{C022E229-E548-4BEE-861A-23109064D1FE}" type="presOf" srcId="{95BC7557-0048-4E94-A46E-DBF9030324C8}" destId="{D2F32C3A-2BA4-4EEC-8479-6897D90C7500}" srcOrd="0" destOrd="0" presId="urn:microsoft.com/office/officeart/2005/8/layout/matrix1"/>
    <dgm:cxn modelId="{34C9A633-1CE5-4815-AC96-1BDB0C593BB2}" type="presOf" srcId="{5341EE69-421D-4745-9591-4D6AAA7335C3}" destId="{3E8D36DC-D9B7-480C-BFB5-82C632237DD8}" srcOrd="1" destOrd="0" presId="urn:microsoft.com/office/officeart/2005/8/layout/matrix1"/>
    <dgm:cxn modelId="{FF9FA23D-4A66-4849-BAF5-3856A4190DC7}" type="presOf" srcId="{5341EE69-421D-4745-9591-4D6AAA7335C3}" destId="{36AEEDBE-06CE-4D1A-A10E-C5DD987929E0}" srcOrd="0" destOrd="0" presId="urn:microsoft.com/office/officeart/2005/8/layout/matrix1"/>
    <dgm:cxn modelId="{EEA26046-6B4D-45A7-9E87-DF0202C93682}" type="presOf" srcId="{DD8F5039-181D-4547-8010-4F9BD20DFE9D}" destId="{2AF66CB7-DF45-4037-B0C8-D49AE287A139}" srcOrd="0" destOrd="0" presId="urn:microsoft.com/office/officeart/2005/8/layout/matrix1"/>
    <dgm:cxn modelId="{76845849-1D4D-4245-A0D2-EDFEF3863FD1}" type="presOf" srcId="{95BC7557-0048-4E94-A46E-DBF9030324C8}" destId="{368F8EEE-0387-4AC6-85A1-9A20AFEAD03E}" srcOrd="1" destOrd="0" presId="urn:microsoft.com/office/officeart/2005/8/layout/matrix1"/>
    <dgm:cxn modelId="{1270DD80-71F7-44F5-89F1-B777C2787C06}" type="presOf" srcId="{ED2E010B-B8A7-4F05-8197-1D202FA9E2CD}" destId="{2635E0D8-F8F6-42D1-89F5-575C40CAD009}" srcOrd="0" destOrd="0" presId="urn:microsoft.com/office/officeart/2005/8/layout/matrix1"/>
    <dgm:cxn modelId="{77E88088-6AC8-427B-823B-EE12CD7513F1}" type="presOf" srcId="{9218C3B0-B4BB-4FF5-BA20-F643CC83BCEE}" destId="{6DB26078-6D20-434A-BF00-5C61DE6EFBA9}" srcOrd="0" destOrd="0" presId="urn:microsoft.com/office/officeart/2005/8/layout/matrix1"/>
    <dgm:cxn modelId="{C2B2709C-0797-434B-8E03-9ED3883853BE}" srcId="{DD8F5039-181D-4547-8010-4F9BD20DFE9D}" destId="{ED2E010B-B8A7-4F05-8197-1D202FA9E2CD}" srcOrd="1" destOrd="0" parTransId="{988E0CCC-85E1-4B3E-A3A3-1D123F6347A7}" sibTransId="{66221A6F-59B2-4BD0-89FF-081A93185F43}"/>
    <dgm:cxn modelId="{A5C3B89F-4DFD-42CF-94EB-5FA110C8BA56}" srcId="{DD8F5039-181D-4547-8010-4F9BD20DFE9D}" destId="{95BC7557-0048-4E94-A46E-DBF9030324C8}" srcOrd="3" destOrd="0" parTransId="{0E0A2C28-27E1-4099-8EBD-D8B091231D41}" sibTransId="{878FD2C2-A0C9-42E1-BA6F-B6D483F22842}"/>
    <dgm:cxn modelId="{EDB001BB-04A2-4323-90B0-43C1E5DC6CE1}" srcId="{DD8F5039-181D-4547-8010-4F9BD20DFE9D}" destId="{5341EE69-421D-4745-9591-4D6AAA7335C3}" srcOrd="2" destOrd="0" parTransId="{04700950-810C-4FF1-8E47-B983783DEF12}" sibTransId="{86FEB58D-66D3-41EB-8270-B13A42C2BC8E}"/>
    <dgm:cxn modelId="{3CE0D8BF-1E5F-41CB-835D-AEAF3A1230A6}" type="presOf" srcId="{035D0817-5B35-45C9-9ED3-7F785A94D479}" destId="{1F8770B8-D08C-4FEE-96C3-B3C79ED3CAE7}" srcOrd="0" destOrd="0" presId="urn:microsoft.com/office/officeart/2005/8/layout/matrix1"/>
    <dgm:cxn modelId="{8A35ACC6-EE60-45E3-B41C-5518B972698D}" type="presOf" srcId="{9218C3B0-B4BB-4FF5-BA20-F643CC83BCEE}" destId="{27C7B167-9B88-4DFD-BEE4-31165593418D}" srcOrd="1" destOrd="0" presId="urn:microsoft.com/office/officeart/2005/8/layout/matrix1"/>
    <dgm:cxn modelId="{733FAFD7-AA51-4ED9-8759-B3A34347119C}" type="presOf" srcId="{ED2E010B-B8A7-4F05-8197-1D202FA9E2CD}" destId="{A7A436DA-F5D0-4977-9703-4E2B099D68DF}" srcOrd="1" destOrd="0" presId="urn:microsoft.com/office/officeart/2005/8/layout/matrix1"/>
    <dgm:cxn modelId="{AFF69936-65E9-41CE-90A7-3150E2A572B2}" type="presParOf" srcId="{1F8770B8-D08C-4FEE-96C3-B3C79ED3CAE7}" destId="{46A6A982-BD1A-4733-B2A6-150CA1306A28}" srcOrd="0" destOrd="0" presId="urn:microsoft.com/office/officeart/2005/8/layout/matrix1"/>
    <dgm:cxn modelId="{5F1DEB78-C4ED-48E8-92F6-F3480DB56E60}" type="presParOf" srcId="{46A6A982-BD1A-4733-B2A6-150CA1306A28}" destId="{6DB26078-6D20-434A-BF00-5C61DE6EFBA9}" srcOrd="0" destOrd="0" presId="urn:microsoft.com/office/officeart/2005/8/layout/matrix1"/>
    <dgm:cxn modelId="{3D27136B-B305-4FF5-B340-27C6420D8BE3}" type="presParOf" srcId="{46A6A982-BD1A-4733-B2A6-150CA1306A28}" destId="{27C7B167-9B88-4DFD-BEE4-31165593418D}" srcOrd="1" destOrd="0" presId="urn:microsoft.com/office/officeart/2005/8/layout/matrix1"/>
    <dgm:cxn modelId="{B79B6EC5-D5D5-4650-A109-D64B42C37E18}" type="presParOf" srcId="{46A6A982-BD1A-4733-B2A6-150CA1306A28}" destId="{2635E0D8-F8F6-42D1-89F5-575C40CAD009}" srcOrd="2" destOrd="0" presId="urn:microsoft.com/office/officeart/2005/8/layout/matrix1"/>
    <dgm:cxn modelId="{B52181FD-A8E0-4796-86A6-C38BBE59A667}" type="presParOf" srcId="{46A6A982-BD1A-4733-B2A6-150CA1306A28}" destId="{A7A436DA-F5D0-4977-9703-4E2B099D68DF}" srcOrd="3" destOrd="0" presId="urn:microsoft.com/office/officeart/2005/8/layout/matrix1"/>
    <dgm:cxn modelId="{3F090BC3-21BA-4DD9-B50D-9E163E22CFC1}" type="presParOf" srcId="{46A6A982-BD1A-4733-B2A6-150CA1306A28}" destId="{36AEEDBE-06CE-4D1A-A10E-C5DD987929E0}" srcOrd="4" destOrd="0" presId="urn:microsoft.com/office/officeart/2005/8/layout/matrix1"/>
    <dgm:cxn modelId="{F0750FF1-BEDA-4CB7-B571-0BD8CC2D414E}" type="presParOf" srcId="{46A6A982-BD1A-4733-B2A6-150CA1306A28}" destId="{3E8D36DC-D9B7-480C-BFB5-82C632237DD8}" srcOrd="5" destOrd="0" presId="urn:microsoft.com/office/officeart/2005/8/layout/matrix1"/>
    <dgm:cxn modelId="{4C734715-EF0F-4FF6-90EE-AFA6508D1D97}" type="presParOf" srcId="{46A6A982-BD1A-4733-B2A6-150CA1306A28}" destId="{D2F32C3A-2BA4-4EEC-8479-6897D90C7500}" srcOrd="6" destOrd="0" presId="urn:microsoft.com/office/officeart/2005/8/layout/matrix1"/>
    <dgm:cxn modelId="{6426A388-E399-4F37-A7FC-38D984B35B71}" type="presParOf" srcId="{46A6A982-BD1A-4733-B2A6-150CA1306A28}" destId="{368F8EEE-0387-4AC6-85A1-9A20AFEAD03E}" srcOrd="7" destOrd="0" presId="urn:microsoft.com/office/officeart/2005/8/layout/matrix1"/>
    <dgm:cxn modelId="{B7791E1E-7750-4067-8134-023119EC6A45}" type="presParOf" srcId="{1F8770B8-D08C-4FEE-96C3-B3C79ED3CAE7}" destId="{2AF66CB7-DF45-4037-B0C8-D49AE287A13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93170D5-9730-4C20-8EE5-6B298BCF1EE6}" type="doc">
      <dgm:prSet loTypeId="urn:microsoft.com/office/officeart/2005/8/layout/process3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06825C88-D3E1-443B-B964-776E71B903B4}" type="pres">
      <dgm:prSet presAssocID="{193170D5-9730-4C20-8EE5-6B298BCF1EE6}" presName="linearFlow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7CF05964-DCD9-43D3-B9C9-6B403A917F82}" type="presOf" srcId="{193170D5-9730-4C20-8EE5-6B298BCF1EE6}" destId="{06825C88-D3E1-443B-B964-776E71B903B4}" srcOrd="0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93170D5-9730-4C20-8EE5-6B298BCF1EE6}" type="doc">
      <dgm:prSet loTypeId="urn:microsoft.com/office/officeart/2005/8/layout/process3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06825C88-D3E1-443B-B964-776E71B903B4}" type="pres">
      <dgm:prSet presAssocID="{193170D5-9730-4C20-8EE5-6B298BCF1EE6}" presName="linearFlow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7CF05964-DCD9-43D3-B9C9-6B403A917F82}" type="presOf" srcId="{193170D5-9730-4C20-8EE5-6B298BCF1EE6}" destId="{06825C88-D3E1-443B-B964-776E71B903B4}" srcOrd="0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8D072CF-FC8A-41ED-8A80-5542AD9F05C4}" type="doc">
      <dgm:prSet loTypeId="urn:microsoft.com/office/officeart/2017/3/layout/DropPinTimeline" loCatId="timelin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F4F4420A-CB53-46F0-96F1-ED340F3DCC3A}">
      <dgm:prSet phldrT="[Texto]" phldr="0"/>
      <dgm:spPr/>
      <dgm:t>
        <a:bodyPr/>
        <a:lstStyle/>
        <a:p>
          <a:pPr>
            <a:defRPr b="1"/>
          </a:pPr>
          <a:r>
            <a:rPr lang="pt-BR">
              <a:solidFill>
                <a:srgbClr val="000000"/>
              </a:solidFill>
              <a:latin typeface="Calibri"/>
              <a:ea typeface="Calibri"/>
              <a:cs typeface="Calibri"/>
            </a:rPr>
            <a:t>Desenvolver habilidades digitais para auxiliar o trabalhador a retornar ao mercado de trabalho</a:t>
          </a:r>
          <a:r>
            <a:rPr lang="pt-BR">
              <a:solidFill>
                <a:srgbClr val="000000"/>
              </a:solidFill>
              <a:latin typeface="Calibri"/>
              <a:cs typeface="Calibri"/>
            </a:rPr>
            <a:t>, conseguir uma nova colocação, ascender na empresa em que trabalha ou melhorar seu pequeno negócio;</a:t>
          </a:r>
          <a:endParaRPr lang="pt-BR"/>
        </a:p>
      </dgm:t>
    </dgm:pt>
    <dgm:pt modelId="{6D0A3B50-7B35-4283-AD84-0CE9ACFF3012}" type="parTrans" cxnId="{57877D7E-767B-4202-B0A8-A01FAFB091B2}">
      <dgm:prSet/>
      <dgm:spPr/>
      <dgm:t>
        <a:bodyPr/>
        <a:lstStyle/>
        <a:p>
          <a:endParaRPr lang="pt-PT"/>
        </a:p>
      </dgm:t>
    </dgm:pt>
    <dgm:pt modelId="{E3001EE2-7250-4E94-A683-FDC4FAC55200}" type="sibTrans" cxnId="{57877D7E-767B-4202-B0A8-A01FAFB091B2}">
      <dgm:prSet/>
      <dgm:spPr/>
      <dgm:t>
        <a:bodyPr/>
        <a:lstStyle/>
        <a:p>
          <a:endParaRPr lang="pt-PT"/>
        </a:p>
      </dgm:t>
    </dgm:pt>
    <dgm:pt modelId="{172019EE-4F96-4E35-83F0-7084B2FE2EB0}">
      <dgm:prSet phldr="0"/>
      <dgm:spPr/>
      <dgm:t>
        <a:bodyPr/>
        <a:lstStyle/>
        <a:p>
          <a:pPr>
            <a:defRPr b="1"/>
          </a:pPr>
          <a:r>
            <a:rPr lang="pt-BR">
              <a:solidFill>
                <a:srgbClr val="000000"/>
              </a:solidFill>
              <a:latin typeface="Calibri"/>
              <a:ea typeface="Calibri"/>
              <a:cs typeface="Calibri"/>
            </a:rPr>
            <a:t>Promover a transformação digital do trabalhador brasileiro</a:t>
          </a:r>
          <a:r>
            <a:rPr lang="pt-BR">
              <a:solidFill>
                <a:srgbClr val="000000"/>
              </a:solidFill>
              <a:latin typeface="Calibri"/>
              <a:cs typeface="Calibri"/>
            </a:rPr>
            <a:t>;</a:t>
          </a:r>
          <a:endParaRPr lang="pt-BR">
            <a:latin typeface="Arial"/>
            <a:cs typeface="Arial"/>
          </a:endParaRPr>
        </a:p>
      </dgm:t>
    </dgm:pt>
    <dgm:pt modelId="{88BE1F78-81AE-479C-B232-66350591CB5D}" type="parTrans" cxnId="{6DC3DA4F-BB9A-490D-9FF9-EE2DBE35735A}">
      <dgm:prSet/>
      <dgm:spPr/>
      <dgm:t>
        <a:bodyPr/>
        <a:lstStyle/>
        <a:p>
          <a:endParaRPr lang="pt-BR"/>
        </a:p>
      </dgm:t>
    </dgm:pt>
    <dgm:pt modelId="{1FE4E6E8-4138-475A-BBCD-73006DDD6F5C}" type="sibTrans" cxnId="{6DC3DA4F-BB9A-490D-9FF9-EE2DBE35735A}">
      <dgm:prSet/>
      <dgm:spPr/>
      <dgm:t>
        <a:bodyPr/>
        <a:lstStyle/>
        <a:p>
          <a:endParaRPr lang="pt-PT"/>
        </a:p>
      </dgm:t>
    </dgm:pt>
    <dgm:pt modelId="{480C814D-B3D3-4173-84F2-4BFD1D6893A8}">
      <dgm:prSet phldr="0"/>
      <dgm:spPr/>
      <dgm:t>
        <a:bodyPr/>
        <a:lstStyle/>
        <a:p>
          <a:pPr>
            <a:defRPr b="1"/>
          </a:pPr>
          <a:r>
            <a:rPr lang="pt-BR">
              <a:solidFill>
                <a:srgbClr val="000000"/>
              </a:solidFill>
              <a:latin typeface="Calibri"/>
              <a:cs typeface="Calibri"/>
            </a:rPr>
            <a:t>Introduzir os jovens ao uso da tecnologia no ambiente de trabalho;</a:t>
          </a:r>
          <a:endParaRPr lang="pt-BR"/>
        </a:p>
      </dgm:t>
    </dgm:pt>
    <dgm:pt modelId="{2DF5927B-4C69-4733-99F7-F9B1178C8B43}" type="parTrans" cxnId="{8318992F-5DFA-4076-A81C-79581B19FC3B}">
      <dgm:prSet/>
      <dgm:spPr/>
      <dgm:t>
        <a:bodyPr/>
        <a:lstStyle/>
        <a:p>
          <a:endParaRPr lang="pt-BR"/>
        </a:p>
      </dgm:t>
    </dgm:pt>
    <dgm:pt modelId="{A2FFDDB4-2048-4E1B-A1F8-ED545DD28E28}" type="sibTrans" cxnId="{8318992F-5DFA-4076-A81C-79581B19FC3B}">
      <dgm:prSet/>
      <dgm:spPr/>
      <dgm:t>
        <a:bodyPr/>
        <a:lstStyle/>
        <a:p>
          <a:endParaRPr lang="pt-BR"/>
        </a:p>
      </dgm:t>
    </dgm:pt>
    <dgm:pt modelId="{75045B61-8C3A-4D0F-B9FE-CFE2E66528D1}">
      <dgm:prSet phldr="0"/>
      <dgm:spPr/>
      <dgm:t>
        <a:bodyPr/>
        <a:lstStyle/>
        <a:p>
          <a:pPr>
            <a:defRPr b="1"/>
          </a:pPr>
          <a:r>
            <a:rPr lang="pt-BR">
              <a:solidFill>
                <a:srgbClr val="000000"/>
              </a:solidFill>
              <a:latin typeface="Calibri"/>
              <a:cs typeface="Calibri"/>
            </a:rPr>
            <a:t>Formar novos profissionais para o setor de TI;</a:t>
          </a:r>
          <a:endParaRPr lang="pt-BR">
            <a:latin typeface="Arial"/>
            <a:cs typeface="Arial"/>
          </a:endParaRPr>
        </a:p>
      </dgm:t>
    </dgm:pt>
    <dgm:pt modelId="{7ED3F775-EE04-4B68-BD74-B096A7F2149F}" type="parTrans" cxnId="{C6EF87DF-A433-4893-9252-6C668C0F0952}">
      <dgm:prSet/>
      <dgm:spPr/>
      <dgm:t>
        <a:bodyPr/>
        <a:lstStyle/>
        <a:p>
          <a:endParaRPr lang="pt-BR"/>
        </a:p>
      </dgm:t>
    </dgm:pt>
    <dgm:pt modelId="{26460F4B-2D1A-404C-B2E8-A5102D93577B}" type="sibTrans" cxnId="{C6EF87DF-A433-4893-9252-6C668C0F0952}">
      <dgm:prSet/>
      <dgm:spPr/>
      <dgm:t>
        <a:bodyPr/>
        <a:lstStyle/>
        <a:p>
          <a:endParaRPr lang="pt-BR"/>
        </a:p>
      </dgm:t>
    </dgm:pt>
    <dgm:pt modelId="{DBD37E42-1D4E-4771-A204-E09FBAAF07E3}">
      <dgm:prSet phldr="0"/>
      <dgm:spPr/>
      <dgm:t>
        <a:bodyPr/>
        <a:lstStyle/>
        <a:p>
          <a:pPr>
            <a:defRPr b="1"/>
          </a:pPr>
          <a:r>
            <a:rPr lang="pt-BR">
              <a:solidFill>
                <a:srgbClr val="000000"/>
              </a:solidFill>
              <a:latin typeface="Calibri"/>
              <a:ea typeface="Calibri"/>
              <a:cs typeface="Calibri"/>
            </a:rPr>
            <a:t>Ser o maior programa de capacitação em habilidades digitais do Brasil.</a:t>
          </a:r>
          <a:endParaRPr lang="pt-BR"/>
        </a:p>
      </dgm:t>
    </dgm:pt>
    <dgm:pt modelId="{34A68124-3C4B-4E9F-87BD-D032217677AF}" type="parTrans" cxnId="{ED082D64-9C1E-4484-A5A1-17E8325750BA}">
      <dgm:prSet/>
      <dgm:spPr/>
      <dgm:t>
        <a:bodyPr/>
        <a:lstStyle/>
        <a:p>
          <a:endParaRPr lang="pt-BR"/>
        </a:p>
      </dgm:t>
    </dgm:pt>
    <dgm:pt modelId="{663DD508-3446-4A71-91BE-C89EF45F00A5}" type="sibTrans" cxnId="{ED082D64-9C1E-4484-A5A1-17E8325750BA}">
      <dgm:prSet/>
      <dgm:spPr/>
      <dgm:t>
        <a:bodyPr/>
        <a:lstStyle/>
        <a:p>
          <a:endParaRPr lang="pt-BR"/>
        </a:p>
      </dgm:t>
    </dgm:pt>
    <dgm:pt modelId="{F2227921-567D-4AE3-9B2D-BECC47D3E087}" type="pres">
      <dgm:prSet presAssocID="{A8D072CF-FC8A-41ED-8A80-5542AD9F05C4}" presName="root" presStyleCnt="0">
        <dgm:presLayoutVars>
          <dgm:chMax/>
          <dgm:chPref/>
          <dgm:animLvl val="lvl"/>
        </dgm:presLayoutVars>
      </dgm:prSet>
      <dgm:spPr/>
    </dgm:pt>
    <dgm:pt modelId="{8BD1D4B1-F6BE-4E45-8178-7FAC55C60572}" type="pres">
      <dgm:prSet presAssocID="{A8D072CF-FC8A-41ED-8A80-5542AD9F05C4}" presName="divider" presStyleLbl="fgAcc1" presStyleIdx="0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>
          <a:solidFill>
            <a:schemeClr val="accent1">
              <a:hueOff val="0"/>
              <a:satOff val="0"/>
              <a:lumOff val="0"/>
              <a:alphaOff val="0"/>
            </a:schemeClr>
          </a:solidFill>
          <a:tailEnd type="triangle" w="lg" len="lg"/>
        </a:ln>
        <a:effectLst/>
      </dgm:spPr>
    </dgm:pt>
    <dgm:pt modelId="{BE9FA001-FB98-4643-98E5-326C57849832}" type="pres">
      <dgm:prSet presAssocID="{A8D072CF-FC8A-41ED-8A80-5542AD9F05C4}" presName="nodes" presStyleCnt="0">
        <dgm:presLayoutVars>
          <dgm:chMax/>
          <dgm:chPref/>
          <dgm:animLvl val="lvl"/>
        </dgm:presLayoutVars>
      </dgm:prSet>
      <dgm:spPr/>
    </dgm:pt>
    <dgm:pt modelId="{84A0D08B-12DB-4B40-B9FC-203048A6914F}" type="pres">
      <dgm:prSet presAssocID="{172019EE-4F96-4E35-83F0-7084B2FE2EB0}" presName="composite" presStyleCnt="0"/>
      <dgm:spPr/>
    </dgm:pt>
    <dgm:pt modelId="{1906CE66-14C2-4FD4-889F-87698519E668}" type="pres">
      <dgm:prSet presAssocID="{172019EE-4F96-4E35-83F0-7084B2FE2EB0}" presName="ConnectorPoint" presStyleLbl="lnNode1" presStyleIdx="0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06D13CD3-B263-4705-8E78-0CDA681923B3}" type="pres">
      <dgm:prSet presAssocID="{172019EE-4F96-4E35-83F0-7084B2FE2EB0}" presName="DropPinPlaceHolder" presStyleCnt="0"/>
      <dgm:spPr/>
    </dgm:pt>
    <dgm:pt modelId="{5C22DBBE-4AE5-4CC8-85D7-AC13AB8BF27C}" type="pres">
      <dgm:prSet presAssocID="{172019EE-4F96-4E35-83F0-7084B2FE2EB0}" presName="DropPin" presStyleLbl="alignNode1" presStyleIdx="0" presStyleCnt="5"/>
      <dgm:spPr/>
    </dgm:pt>
    <dgm:pt modelId="{36FC20F5-73FE-4802-9E3F-9C54B47D911C}" type="pres">
      <dgm:prSet presAssocID="{172019EE-4F96-4E35-83F0-7084B2FE2EB0}" presName="Ellipse" presStyleLbl="fgAcc1" presStyleIdx="1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</dgm:spPr>
    </dgm:pt>
    <dgm:pt modelId="{87BFC08C-257C-44B8-AC7F-849633028DE1}" type="pres">
      <dgm:prSet presAssocID="{172019EE-4F96-4E35-83F0-7084B2FE2EB0}" presName="L2TextContainer" presStyleLbl="revTx" presStyleIdx="0" presStyleCnt="10">
        <dgm:presLayoutVars>
          <dgm:bulletEnabled val="1"/>
        </dgm:presLayoutVars>
      </dgm:prSet>
      <dgm:spPr/>
    </dgm:pt>
    <dgm:pt modelId="{75A78451-215C-4FE0-BE3A-EED9E5DD3525}" type="pres">
      <dgm:prSet presAssocID="{172019EE-4F96-4E35-83F0-7084B2FE2EB0}" presName="L1TextContainer" presStyleLbl="revTx" presStyleIdx="1" presStyleCnt="10">
        <dgm:presLayoutVars>
          <dgm:chMax val="1"/>
          <dgm:chPref val="1"/>
          <dgm:bulletEnabled val="1"/>
        </dgm:presLayoutVars>
      </dgm:prSet>
      <dgm:spPr/>
    </dgm:pt>
    <dgm:pt modelId="{1C2F4473-D3C3-4384-AA50-9E267143D945}" type="pres">
      <dgm:prSet presAssocID="{172019EE-4F96-4E35-83F0-7084B2FE2EB0}" presName="ConnectLine" presStyleLbl="sibTrans1D1" presStyleIdx="0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35F0F13C-20C0-4CE2-9C86-5E4B4567DF38}" type="pres">
      <dgm:prSet presAssocID="{172019EE-4F96-4E35-83F0-7084B2FE2EB0}" presName="EmptyPlaceHolder" presStyleCnt="0"/>
      <dgm:spPr/>
    </dgm:pt>
    <dgm:pt modelId="{A6BA8054-B92A-40AA-B1C1-1182AA612612}" type="pres">
      <dgm:prSet presAssocID="{1FE4E6E8-4138-475A-BBCD-73006DDD6F5C}" presName="spaceBetweenRectangles" presStyleCnt="0"/>
      <dgm:spPr/>
    </dgm:pt>
    <dgm:pt modelId="{3C453E4A-AC28-49AD-ACD5-2B4CB1481157}" type="pres">
      <dgm:prSet presAssocID="{F4F4420A-CB53-46F0-96F1-ED340F3DCC3A}" presName="composite" presStyleCnt="0"/>
      <dgm:spPr/>
    </dgm:pt>
    <dgm:pt modelId="{320F68CB-0022-44DC-B7E6-A4C902A97762}" type="pres">
      <dgm:prSet presAssocID="{F4F4420A-CB53-46F0-96F1-ED340F3DCC3A}" presName="ConnectorPoint" presStyleLbl="lnNode1" presStyleIdx="1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949F2FAB-1CBE-4E8B-B0FF-6499C7AC9E4A}" type="pres">
      <dgm:prSet presAssocID="{F4F4420A-CB53-46F0-96F1-ED340F3DCC3A}" presName="DropPinPlaceHolder" presStyleCnt="0"/>
      <dgm:spPr/>
    </dgm:pt>
    <dgm:pt modelId="{9125C191-BEF4-4CD2-B506-7B13755EB035}" type="pres">
      <dgm:prSet presAssocID="{F4F4420A-CB53-46F0-96F1-ED340F3DCC3A}" presName="DropPin" presStyleLbl="alignNode1" presStyleIdx="1" presStyleCnt="5"/>
      <dgm:spPr/>
    </dgm:pt>
    <dgm:pt modelId="{88F92408-6112-4580-9B86-BDD5D7CB064B}" type="pres">
      <dgm:prSet presAssocID="{F4F4420A-CB53-46F0-96F1-ED340F3DCC3A}" presName="Ellipse" presStyleLbl="fgAcc1" presStyleIdx="2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</dgm:spPr>
    </dgm:pt>
    <dgm:pt modelId="{3DED8BB6-C463-41DA-94E5-35555954EC5B}" type="pres">
      <dgm:prSet presAssocID="{F4F4420A-CB53-46F0-96F1-ED340F3DCC3A}" presName="L2TextContainer" presStyleLbl="revTx" presStyleIdx="2" presStyleCnt="10">
        <dgm:presLayoutVars>
          <dgm:bulletEnabled val="1"/>
        </dgm:presLayoutVars>
      </dgm:prSet>
      <dgm:spPr/>
    </dgm:pt>
    <dgm:pt modelId="{19B403A1-FBAD-4CD4-A4EE-2651B6E2D52E}" type="pres">
      <dgm:prSet presAssocID="{F4F4420A-CB53-46F0-96F1-ED340F3DCC3A}" presName="L1TextContainer" presStyleLbl="revTx" presStyleIdx="3" presStyleCnt="10">
        <dgm:presLayoutVars>
          <dgm:chMax val="1"/>
          <dgm:chPref val="1"/>
          <dgm:bulletEnabled val="1"/>
        </dgm:presLayoutVars>
      </dgm:prSet>
      <dgm:spPr/>
    </dgm:pt>
    <dgm:pt modelId="{F8F7803B-9792-4E89-B7EA-7476F1F57B1F}" type="pres">
      <dgm:prSet presAssocID="{F4F4420A-CB53-46F0-96F1-ED340F3DCC3A}" presName="ConnectLine" presStyleLbl="sibTrans1D1" presStyleIdx="1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D1754073-B1EC-4C1F-8F37-C34162CAB3D1}" type="pres">
      <dgm:prSet presAssocID="{F4F4420A-CB53-46F0-96F1-ED340F3DCC3A}" presName="EmptyPlaceHolder" presStyleCnt="0"/>
      <dgm:spPr/>
    </dgm:pt>
    <dgm:pt modelId="{6676E84E-0697-4875-A973-786865D85291}" type="pres">
      <dgm:prSet presAssocID="{E3001EE2-7250-4E94-A683-FDC4FAC55200}" presName="spaceBetweenRectangles" presStyleCnt="0"/>
      <dgm:spPr/>
    </dgm:pt>
    <dgm:pt modelId="{206B9030-8EFE-4E23-916A-86BEB9AB13B4}" type="pres">
      <dgm:prSet presAssocID="{480C814D-B3D3-4173-84F2-4BFD1D6893A8}" presName="composite" presStyleCnt="0"/>
      <dgm:spPr/>
    </dgm:pt>
    <dgm:pt modelId="{0463A94A-AC7F-4D94-864A-F9056DE63246}" type="pres">
      <dgm:prSet presAssocID="{480C814D-B3D3-4173-84F2-4BFD1D6893A8}" presName="ConnectorPoint" presStyleLbl="lnNode1" presStyleIdx="2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E0FD6750-C238-4152-859E-547115100A3D}" type="pres">
      <dgm:prSet presAssocID="{480C814D-B3D3-4173-84F2-4BFD1D6893A8}" presName="DropPinPlaceHolder" presStyleCnt="0"/>
      <dgm:spPr/>
    </dgm:pt>
    <dgm:pt modelId="{780C5740-8C74-4F14-ACE9-5D489F240D78}" type="pres">
      <dgm:prSet presAssocID="{480C814D-B3D3-4173-84F2-4BFD1D6893A8}" presName="DropPin" presStyleLbl="alignNode1" presStyleIdx="2" presStyleCnt="5"/>
      <dgm:spPr/>
    </dgm:pt>
    <dgm:pt modelId="{E56D3EA9-2809-4E70-BAE1-166624614A14}" type="pres">
      <dgm:prSet presAssocID="{480C814D-B3D3-4173-84F2-4BFD1D6893A8}" presName="Ellipse" presStyleLbl="fgAcc1" presStyleIdx="3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</dgm:spPr>
    </dgm:pt>
    <dgm:pt modelId="{2FB1A241-1828-4A2E-B589-37B40A21EBA8}" type="pres">
      <dgm:prSet presAssocID="{480C814D-B3D3-4173-84F2-4BFD1D6893A8}" presName="L2TextContainer" presStyleLbl="revTx" presStyleIdx="4" presStyleCnt="10">
        <dgm:presLayoutVars>
          <dgm:bulletEnabled val="1"/>
        </dgm:presLayoutVars>
      </dgm:prSet>
      <dgm:spPr/>
    </dgm:pt>
    <dgm:pt modelId="{916BCFBE-07CC-47AD-B277-0EF005906C6D}" type="pres">
      <dgm:prSet presAssocID="{480C814D-B3D3-4173-84F2-4BFD1D6893A8}" presName="L1TextContainer" presStyleLbl="revTx" presStyleIdx="5" presStyleCnt="10">
        <dgm:presLayoutVars>
          <dgm:chMax val="1"/>
          <dgm:chPref val="1"/>
          <dgm:bulletEnabled val="1"/>
        </dgm:presLayoutVars>
      </dgm:prSet>
      <dgm:spPr/>
    </dgm:pt>
    <dgm:pt modelId="{B3D58470-11B2-4599-A048-EA43C3DF85C0}" type="pres">
      <dgm:prSet presAssocID="{480C814D-B3D3-4173-84F2-4BFD1D6893A8}" presName="ConnectLine" presStyleLbl="sibTrans1D1" presStyleIdx="2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2E806C7C-E575-4059-8B25-571B0EE8C87C}" type="pres">
      <dgm:prSet presAssocID="{480C814D-B3D3-4173-84F2-4BFD1D6893A8}" presName="EmptyPlaceHolder" presStyleCnt="0"/>
      <dgm:spPr/>
    </dgm:pt>
    <dgm:pt modelId="{18AF541D-32F0-449F-B6D5-431C67153E68}" type="pres">
      <dgm:prSet presAssocID="{A2FFDDB4-2048-4E1B-A1F8-ED545DD28E28}" presName="spaceBetweenRectangles" presStyleCnt="0"/>
      <dgm:spPr/>
    </dgm:pt>
    <dgm:pt modelId="{C0B38E70-ECF4-461D-BC21-01DF7D2CFFE7}" type="pres">
      <dgm:prSet presAssocID="{75045B61-8C3A-4D0F-B9FE-CFE2E66528D1}" presName="composite" presStyleCnt="0"/>
      <dgm:spPr/>
    </dgm:pt>
    <dgm:pt modelId="{4E5CAFCC-2829-462F-BB10-93D1B8762564}" type="pres">
      <dgm:prSet presAssocID="{75045B61-8C3A-4D0F-B9FE-CFE2E66528D1}" presName="ConnectorPoint" presStyleLbl="lnNode1" presStyleIdx="3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255CE806-B528-4AED-8529-008F280B8AF0}" type="pres">
      <dgm:prSet presAssocID="{75045B61-8C3A-4D0F-B9FE-CFE2E66528D1}" presName="DropPinPlaceHolder" presStyleCnt="0"/>
      <dgm:spPr/>
    </dgm:pt>
    <dgm:pt modelId="{D9CB99ED-E7FA-4EC9-9444-812E55C3DA0F}" type="pres">
      <dgm:prSet presAssocID="{75045B61-8C3A-4D0F-B9FE-CFE2E66528D1}" presName="DropPin" presStyleLbl="alignNode1" presStyleIdx="3" presStyleCnt="5"/>
      <dgm:spPr/>
    </dgm:pt>
    <dgm:pt modelId="{D73340D2-C021-480E-BCD5-E5F8D79F2441}" type="pres">
      <dgm:prSet presAssocID="{75045B61-8C3A-4D0F-B9FE-CFE2E66528D1}" presName="Ellipse" presStyleLbl="fgAcc1" presStyleIdx="4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</dgm:spPr>
    </dgm:pt>
    <dgm:pt modelId="{B766B52D-8831-435E-934E-01E054D43675}" type="pres">
      <dgm:prSet presAssocID="{75045B61-8C3A-4D0F-B9FE-CFE2E66528D1}" presName="L2TextContainer" presStyleLbl="revTx" presStyleIdx="6" presStyleCnt="10">
        <dgm:presLayoutVars>
          <dgm:bulletEnabled val="1"/>
        </dgm:presLayoutVars>
      </dgm:prSet>
      <dgm:spPr/>
    </dgm:pt>
    <dgm:pt modelId="{F001818D-DED7-4AB2-9E2E-08094281F3BB}" type="pres">
      <dgm:prSet presAssocID="{75045B61-8C3A-4D0F-B9FE-CFE2E66528D1}" presName="L1TextContainer" presStyleLbl="revTx" presStyleIdx="7" presStyleCnt="10">
        <dgm:presLayoutVars>
          <dgm:chMax val="1"/>
          <dgm:chPref val="1"/>
          <dgm:bulletEnabled val="1"/>
        </dgm:presLayoutVars>
      </dgm:prSet>
      <dgm:spPr/>
    </dgm:pt>
    <dgm:pt modelId="{D851291B-599F-45FD-9D05-8907018E9B7F}" type="pres">
      <dgm:prSet presAssocID="{75045B61-8C3A-4D0F-B9FE-CFE2E66528D1}" presName="ConnectLine" presStyleLbl="sibTrans1D1" presStyleIdx="3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829DF0FE-BCDA-40D6-805C-66C3063DE08C}" type="pres">
      <dgm:prSet presAssocID="{75045B61-8C3A-4D0F-B9FE-CFE2E66528D1}" presName="EmptyPlaceHolder" presStyleCnt="0"/>
      <dgm:spPr/>
    </dgm:pt>
    <dgm:pt modelId="{BCBC5F66-1F5B-401C-8308-42AD72B61B68}" type="pres">
      <dgm:prSet presAssocID="{26460F4B-2D1A-404C-B2E8-A5102D93577B}" presName="spaceBetweenRectangles" presStyleCnt="0"/>
      <dgm:spPr/>
    </dgm:pt>
    <dgm:pt modelId="{B6B5E3A7-1BB6-466B-838B-6BE688F4D2C4}" type="pres">
      <dgm:prSet presAssocID="{DBD37E42-1D4E-4771-A204-E09FBAAF07E3}" presName="composite" presStyleCnt="0"/>
      <dgm:spPr/>
    </dgm:pt>
    <dgm:pt modelId="{989249D2-1123-43D3-A706-5A99C3B77025}" type="pres">
      <dgm:prSet presAssocID="{DBD37E42-1D4E-4771-A204-E09FBAAF07E3}" presName="ConnectorPoint" presStyleLbl="lnNode1" presStyleIdx="4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2EC7B2E3-68B8-43B0-9D7D-5E323132E90D}" type="pres">
      <dgm:prSet presAssocID="{DBD37E42-1D4E-4771-A204-E09FBAAF07E3}" presName="DropPinPlaceHolder" presStyleCnt="0"/>
      <dgm:spPr/>
    </dgm:pt>
    <dgm:pt modelId="{23D8C0D1-9DB3-489A-99EA-E3D0DCAE61F0}" type="pres">
      <dgm:prSet presAssocID="{DBD37E42-1D4E-4771-A204-E09FBAAF07E3}" presName="DropPin" presStyleLbl="alignNode1" presStyleIdx="4" presStyleCnt="5"/>
      <dgm:spPr/>
    </dgm:pt>
    <dgm:pt modelId="{BDC99B1E-6AA3-4E9C-BFD6-921E0A49C882}" type="pres">
      <dgm:prSet presAssocID="{DBD37E42-1D4E-4771-A204-E09FBAAF07E3}" presName="Ellipse" presStyleLbl="fgAcc1" presStyleIdx="5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</dgm:spPr>
    </dgm:pt>
    <dgm:pt modelId="{C0FB38F1-5B45-4709-83F0-E15DC083DAD9}" type="pres">
      <dgm:prSet presAssocID="{DBD37E42-1D4E-4771-A204-E09FBAAF07E3}" presName="L2TextContainer" presStyleLbl="revTx" presStyleIdx="8" presStyleCnt="10">
        <dgm:presLayoutVars>
          <dgm:bulletEnabled val="1"/>
        </dgm:presLayoutVars>
      </dgm:prSet>
      <dgm:spPr/>
    </dgm:pt>
    <dgm:pt modelId="{F51E1858-80B1-419C-9BCB-87462908CBBA}" type="pres">
      <dgm:prSet presAssocID="{DBD37E42-1D4E-4771-A204-E09FBAAF07E3}" presName="L1TextContainer" presStyleLbl="revTx" presStyleIdx="9" presStyleCnt="10">
        <dgm:presLayoutVars>
          <dgm:chMax val="1"/>
          <dgm:chPref val="1"/>
          <dgm:bulletEnabled val="1"/>
        </dgm:presLayoutVars>
      </dgm:prSet>
      <dgm:spPr/>
    </dgm:pt>
    <dgm:pt modelId="{F184D52B-9806-4BCD-A76B-DC5B78E5EEB6}" type="pres">
      <dgm:prSet presAssocID="{DBD37E42-1D4E-4771-A204-E09FBAAF07E3}" presName="ConnectLine" presStyleLbl="sibTrans1D1" presStyleIdx="4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3099231B-E9D6-4A5C-AE13-1FE9867F5616}" type="pres">
      <dgm:prSet presAssocID="{DBD37E42-1D4E-4771-A204-E09FBAAF07E3}" presName="EmptyPlaceHolder" presStyleCnt="0"/>
      <dgm:spPr/>
    </dgm:pt>
  </dgm:ptLst>
  <dgm:cxnLst>
    <dgm:cxn modelId="{CCE90604-3108-4196-BC42-F0C4E93CF9F9}" type="presOf" srcId="{172019EE-4F96-4E35-83F0-7084B2FE2EB0}" destId="{75A78451-215C-4FE0-BE3A-EED9E5DD3525}" srcOrd="0" destOrd="0" presId="urn:microsoft.com/office/officeart/2017/3/layout/DropPinTimeline"/>
    <dgm:cxn modelId="{8318992F-5DFA-4076-A81C-79581B19FC3B}" srcId="{A8D072CF-FC8A-41ED-8A80-5542AD9F05C4}" destId="{480C814D-B3D3-4173-84F2-4BFD1D6893A8}" srcOrd="2" destOrd="0" parTransId="{2DF5927B-4C69-4733-99F7-F9B1178C8B43}" sibTransId="{A2FFDDB4-2048-4E1B-A1F8-ED545DD28E28}"/>
    <dgm:cxn modelId="{02000638-33AE-4676-B2E3-220DC815C877}" type="presOf" srcId="{480C814D-B3D3-4173-84F2-4BFD1D6893A8}" destId="{916BCFBE-07CC-47AD-B277-0EF005906C6D}" srcOrd="0" destOrd="0" presId="urn:microsoft.com/office/officeart/2017/3/layout/DropPinTimeline"/>
    <dgm:cxn modelId="{ED082D64-9C1E-4484-A5A1-17E8325750BA}" srcId="{A8D072CF-FC8A-41ED-8A80-5542AD9F05C4}" destId="{DBD37E42-1D4E-4771-A204-E09FBAAF07E3}" srcOrd="4" destOrd="0" parTransId="{34A68124-3C4B-4E9F-87BD-D032217677AF}" sibTransId="{663DD508-3446-4A71-91BE-C89EF45F00A5}"/>
    <dgm:cxn modelId="{6DC3DA4F-BB9A-490D-9FF9-EE2DBE35735A}" srcId="{A8D072CF-FC8A-41ED-8A80-5542AD9F05C4}" destId="{172019EE-4F96-4E35-83F0-7084B2FE2EB0}" srcOrd="0" destOrd="0" parTransId="{88BE1F78-81AE-479C-B232-66350591CB5D}" sibTransId="{1FE4E6E8-4138-475A-BBCD-73006DDD6F5C}"/>
    <dgm:cxn modelId="{85D19F54-5421-4415-ABA3-F8B9A27EE7CE}" type="presOf" srcId="{F4F4420A-CB53-46F0-96F1-ED340F3DCC3A}" destId="{19B403A1-FBAD-4CD4-A4EE-2651B6E2D52E}" srcOrd="0" destOrd="0" presId="urn:microsoft.com/office/officeart/2017/3/layout/DropPinTimeline"/>
    <dgm:cxn modelId="{4FE3E57A-A0E9-4634-A142-E74B00A84489}" type="presOf" srcId="{75045B61-8C3A-4D0F-B9FE-CFE2E66528D1}" destId="{F001818D-DED7-4AB2-9E2E-08094281F3BB}" srcOrd="0" destOrd="0" presId="urn:microsoft.com/office/officeart/2017/3/layout/DropPinTimeline"/>
    <dgm:cxn modelId="{57877D7E-767B-4202-B0A8-A01FAFB091B2}" srcId="{A8D072CF-FC8A-41ED-8A80-5542AD9F05C4}" destId="{F4F4420A-CB53-46F0-96F1-ED340F3DCC3A}" srcOrd="1" destOrd="0" parTransId="{6D0A3B50-7B35-4283-AD84-0CE9ACFF3012}" sibTransId="{E3001EE2-7250-4E94-A683-FDC4FAC55200}"/>
    <dgm:cxn modelId="{763D3ECC-8082-40C1-BC64-3D8673527423}" type="presOf" srcId="{A8D072CF-FC8A-41ED-8A80-5542AD9F05C4}" destId="{F2227921-567D-4AE3-9B2D-BECC47D3E087}" srcOrd="0" destOrd="0" presId="urn:microsoft.com/office/officeart/2017/3/layout/DropPinTimeline"/>
    <dgm:cxn modelId="{C6EF87DF-A433-4893-9252-6C668C0F0952}" srcId="{A8D072CF-FC8A-41ED-8A80-5542AD9F05C4}" destId="{75045B61-8C3A-4D0F-B9FE-CFE2E66528D1}" srcOrd="3" destOrd="0" parTransId="{7ED3F775-EE04-4B68-BD74-B096A7F2149F}" sibTransId="{26460F4B-2D1A-404C-B2E8-A5102D93577B}"/>
    <dgm:cxn modelId="{A4F6E1EE-AA75-4A24-BB29-7ACBA236E3F2}" type="presOf" srcId="{DBD37E42-1D4E-4771-A204-E09FBAAF07E3}" destId="{F51E1858-80B1-419C-9BCB-87462908CBBA}" srcOrd="0" destOrd="0" presId="urn:microsoft.com/office/officeart/2017/3/layout/DropPinTimeline"/>
    <dgm:cxn modelId="{53C1A370-058F-4A0E-9878-C8BBF25D7500}" type="presParOf" srcId="{F2227921-567D-4AE3-9B2D-BECC47D3E087}" destId="{8BD1D4B1-F6BE-4E45-8178-7FAC55C60572}" srcOrd="0" destOrd="0" presId="urn:microsoft.com/office/officeart/2017/3/layout/DropPinTimeline"/>
    <dgm:cxn modelId="{7BF65879-471D-4534-8251-E8B75498E3CA}" type="presParOf" srcId="{F2227921-567D-4AE3-9B2D-BECC47D3E087}" destId="{BE9FA001-FB98-4643-98E5-326C57849832}" srcOrd="1" destOrd="0" presId="urn:microsoft.com/office/officeart/2017/3/layout/DropPinTimeline"/>
    <dgm:cxn modelId="{27433F87-1E6D-4D9E-950F-71E57BF419EB}" type="presParOf" srcId="{BE9FA001-FB98-4643-98E5-326C57849832}" destId="{84A0D08B-12DB-4B40-B9FC-203048A6914F}" srcOrd="0" destOrd="0" presId="urn:microsoft.com/office/officeart/2017/3/layout/DropPinTimeline"/>
    <dgm:cxn modelId="{BB7734DF-D76C-43AC-AD35-4EF4D1468822}" type="presParOf" srcId="{84A0D08B-12DB-4B40-B9FC-203048A6914F}" destId="{1906CE66-14C2-4FD4-889F-87698519E668}" srcOrd="0" destOrd="0" presId="urn:microsoft.com/office/officeart/2017/3/layout/DropPinTimeline"/>
    <dgm:cxn modelId="{8E373675-6BFF-4F33-9555-CD918CD129EC}" type="presParOf" srcId="{84A0D08B-12DB-4B40-B9FC-203048A6914F}" destId="{06D13CD3-B263-4705-8E78-0CDA681923B3}" srcOrd="1" destOrd="0" presId="urn:microsoft.com/office/officeart/2017/3/layout/DropPinTimeline"/>
    <dgm:cxn modelId="{53DE4C4A-A496-4D76-9370-C6A2C3353FB2}" type="presParOf" srcId="{06D13CD3-B263-4705-8E78-0CDA681923B3}" destId="{5C22DBBE-4AE5-4CC8-85D7-AC13AB8BF27C}" srcOrd="0" destOrd="0" presId="urn:microsoft.com/office/officeart/2017/3/layout/DropPinTimeline"/>
    <dgm:cxn modelId="{05BDBBFA-EA60-4F95-A142-B44B6BC54F0D}" type="presParOf" srcId="{06D13CD3-B263-4705-8E78-0CDA681923B3}" destId="{36FC20F5-73FE-4802-9E3F-9C54B47D911C}" srcOrd="1" destOrd="0" presId="urn:microsoft.com/office/officeart/2017/3/layout/DropPinTimeline"/>
    <dgm:cxn modelId="{1B1511EB-F421-4CDA-819A-27F77805E8DF}" type="presParOf" srcId="{84A0D08B-12DB-4B40-B9FC-203048A6914F}" destId="{87BFC08C-257C-44B8-AC7F-849633028DE1}" srcOrd="2" destOrd="0" presId="urn:microsoft.com/office/officeart/2017/3/layout/DropPinTimeline"/>
    <dgm:cxn modelId="{9681BD2B-00A4-424D-996D-972931DEAECD}" type="presParOf" srcId="{84A0D08B-12DB-4B40-B9FC-203048A6914F}" destId="{75A78451-215C-4FE0-BE3A-EED9E5DD3525}" srcOrd="3" destOrd="0" presId="urn:microsoft.com/office/officeart/2017/3/layout/DropPinTimeline"/>
    <dgm:cxn modelId="{2373B3D1-D111-4CD6-88D4-2A266078304D}" type="presParOf" srcId="{84A0D08B-12DB-4B40-B9FC-203048A6914F}" destId="{1C2F4473-D3C3-4384-AA50-9E267143D945}" srcOrd="4" destOrd="0" presId="urn:microsoft.com/office/officeart/2017/3/layout/DropPinTimeline"/>
    <dgm:cxn modelId="{5476ADAB-BEA1-43E9-BDF4-C03E9259D502}" type="presParOf" srcId="{84A0D08B-12DB-4B40-B9FC-203048A6914F}" destId="{35F0F13C-20C0-4CE2-9C86-5E4B4567DF38}" srcOrd="5" destOrd="0" presId="urn:microsoft.com/office/officeart/2017/3/layout/DropPinTimeline"/>
    <dgm:cxn modelId="{E201CB16-12CE-48E5-8957-8A92E091FAC1}" type="presParOf" srcId="{BE9FA001-FB98-4643-98E5-326C57849832}" destId="{A6BA8054-B92A-40AA-B1C1-1182AA612612}" srcOrd="1" destOrd="0" presId="urn:microsoft.com/office/officeart/2017/3/layout/DropPinTimeline"/>
    <dgm:cxn modelId="{BF92B26C-E605-4C25-A9B7-90F9D6AEDCA0}" type="presParOf" srcId="{BE9FA001-FB98-4643-98E5-326C57849832}" destId="{3C453E4A-AC28-49AD-ACD5-2B4CB1481157}" srcOrd="2" destOrd="0" presId="urn:microsoft.com/office/officeart/2017/3/layout/DropPinTimeline"/>
    <dgm:cxn modelId="{229EC555-54AE-47F2-A3F3-CED4BFD71457}" type="presParOf" srcId="{3C453E4A-AC28-49AD-ACD5-2B4CB1481157}" destId="{320F68CB-0022-44DC-B7E6-A4C902A97762}" srcOrd="0" destOrd="0" presId="urn:microsoft.com/office/officeart/2017/3/layout/DropPinTimeline"/>
    <dgm:cxn modelId="{6FD002F7-3FFC-48FB-AF08-A47E67140CDF}" type="presParOf" srcId="{3C453E4A-AC28-49AD-ACD5-2B4CB1481157}" destId="{949F2FAB-1CBE-4E8B-B0FF-6499C7AC9E4A}" srcOrd="1" destOrd="0" presId="urn:microsoft.com/office/officeart/2017/3/layout/DropPinTimeline"/>
    <dgm:cxn modelId="{405D4C39-18F0-4098-AE42-772FA7E8DD1E}" type="presParOf" srcId="{949F2FAB-1CBE-4E8B-B0FF-6499C7AC9E4A}" destId="{9125C191-BEF4-4CD2-B506-7B13755EB035}" srcOrd="0" destOrd="0" presId="urn:microsoft.com/office/officeart/2017/3/layout/DropPinTimeline"/>
    <dgm:cxn modelId="{8C84F591-365D-4EAD-96EA-9150B8D452E2}" type="presParOf" srcId="{949F2FAB-1CBE-4E8B-B0FF-6499C7AC9E4A}" destId="{88F92408-6112-4580-9B86-BDD5D7CB064B}" srcOrd="1" destOrd="0" presId="urn:microsoft.com/office/officeart/2017/3/layout/DropPinTimeline"/>
    <dgm:cxn modelId="{CFBC5203-F7DF-4882-890C-D2FC22E7A8CA}" type="presParOf" srcId="{3C453E4A-AC28-49AD-ACD5-2B4CB1481157}" destId="{3DED8BB6-C463-41DA-94E5-35555954EC5B}" srcOrd="2" destOrd="0" presId="urn:microsoft.com/office/officeart/2017/3/layout/DropPinTimeline"/>
    <dgm:cxn modelId="{5C66DDFB-8888-4556-9AD7-1DB8689E8765}" type="presParOf" srcId="{3C453E4A-AC28-49AD-ACD5-2B4CB1481157}" destId="{19B403A1-FBAD-4CD4-A4EE-2651B6E2D52E}" srcOrd="3" destOrd="0" presId="urn:microsoft.com/office/officeart/2017/3/layout/DropPinTimeline"/>
    <dgm:cxn modelId="{3BC40C30-8821-4301-80A7-8D79186F8B1C}" type="presParOf" srcId="{3C453E4A-AC28-49AD-ACD5-2B4CB1481157}" destId="{F8F7803B-9792-4E89-B7EA-7476F1F57B1F}" srcOrd="4" destOrd="0" presId="urn:microsoft.com/office/officeart/2017/3/layout/DropPinTimeline"/>
    <dgm:cxn modelId="{0596812C-F104-4DD1-9FFB-5995632EE969}" type="presParOf" srcId="{3C453E4A-AC28-49AD-ACD5-2B4CB1481157}" destId="{D1754073-B1EC-4C1F-8F37-C34162CAB3D1}" srcOrd="5" destOrd="0" presId="urn:microsoft.com/office/officeart/2017/3/layout/DropPinTimeline"/>
    <dgm:cxn modelId="{0A463981-30A5-4DD9-9D99-A88F47F17746}" type="presParOf" srcId="{BE9FA001-FB98-4643-98E5-326C57849832}" destId="{6676E84E-0697-4875-A973-786865D85291}" srcOrd="3" destOrd="0" presId="urn:microsoft.com/office/officeart/2017/3/layout/DropPinTimeline"/>
    <dgm:cxn modelId="{FFB0EFA5-1D04-47EA-B036-A9CB3DD43DDF}" type="presParOf" srcId="{BE9FA001-FB98-4643-98E5-326C57849832}" destId="{206B9030-8EFE-4E23-916A-86BEB9AB13B4}" srcOrd="4" destOrd="0" presId="urn:microsoft.com/office/officeart/2017/3/layout/DropPinTimeline"/>
    <dgm:cxn modelId="{19BEAE09-6E64-4FCC-B73A-FF00CBB4545B}" type="presParOf" srcId="{206B9030-8EFE-4E23-916A-86BEB9AB13B4}" destId="{0463A94A-AC7F-4D94-864A-F9056DE63246}" srcOrd="0" destOrd="0" presId="urn:microsoft.com/office/officeart/2017/3/layout/DropPinTimeline"/>
    <dgm:cxn modelId="{97819538-7E69-4145-B991-7D1F1B334F13}" type="presParOf" srcId="{206B9030-8EFE-4E23-916A-86BEB9AB13B4}" destId="{E0FD6750-C238-4152-859E-547115100A3D}" srcOrd="1" destOrd="0" presId="urn:microsoft.com/office/officeart/2017/3/layout/DropPinTimeline"/>
    <dgm:cxn modelId="{E293BF4C-CF41-4086-AF9E-9C4D39FCBB4D}" type="presParOf" srcId="{E0FD6750-C238-4152-859E-547115100A3D}" destId="{780C5740-8C74-4F14-ACE9-5D489F240D78}" srcOrd="0" destOrd="0" presId="urn:microsoft.com/office/officeart/2017/3/layout/DropPinTimeline"/>
    <dgm:cxn modelId="{70C53623-37BC-4401-9229-3E8E000E03BD}" type="presParOf" srcId="{E0FD6750-C238-4152-859E-547115100A3D}" destId="{E56D3EA9-2809-4E70-BAE1-166624614A14}" srcOrd="1" destOrd="0" presId="urn:microsoft.com/office/officeart/2017/3/layout/DropPinTimeline"/>
    <dgm:cxn modelId="{4FE5B757-6814-487A-9EF0-F6BCF2895852}" type="presParOf" srcId="{206B9030-8EFE-4E23-916A-86BEB9AB13B4}" destId="{2FB1A241-1828-4A2E-B589-37B40A21EBA8}" srcOrd="2" destOrd="0" presId="urn:microsoft.com/office/officeart/2017/3/layout/DropPinTimeline"/>
    <dgm:cxn modelId="{9FCD5743-DFFE-4F1F-9595-EB192724BDAF}" type="presParOf" srcId="{206B9030-8EFE-4E23-916A-86BEB9AB13B4}" destId="{916BCFBE-07CC-47AD-B277-0EF005906C6D}" srcOrd="3" destOrd="0" presId="urn:microsoft.com/office/officeart/2017/3/layout/DropPinTimeline"/>
    <dgm:cxn modelId="{66F5FC67-DDD1-45E0-B9E0-58FF52026906}" type="presParOf" srcId="{206B9030-8EFE-4E23-916A-86BEB9AB13B4}" destId="{B3D58470-11B2-4599-A048-EA43C3DF85C0}" srcOrd="4" destOrd="0" presId="urn:microsoft.com/office/officeart/2017/3/layout/DropPinTimeline"/>
    <dgm:cxn modelId="{0A0B3AA4-E2AF-404A-ADD6-1BC513C15D3A}" type="presParOf" srcId="{206B9030-8EFE-4E23-916A-86BEB9AB13B4}" destId="{2E806C7C-E575-4059-8B25-571B0EE8C87C}" srcOrd="5" destOrd="0" presId="urn:microsoft.com/office/officeart/2017/3/layout/DropPinTimeline"/>
    <dgm:cxn modelId="{3C9ADF01-1DFF-4054-B3F9-647E443930A5}" type="presParOf" srcId="{BE9FA001-FB98-4643-98E5-326C57849832}" destId="{18AF541D-32F0-449F-B6D5-431C67153E68}" srcOrd="5" destOrd="0" presId="urn:microsoft.com/office/officeart/2017/3/layout/DropPinTimeline"/>
    <dgm:cxn modelId="{A9DDBF49-A409-44C1-8017-D9396FA55E15}" type="presParOf" srcId="{BE9FA001-FB98-4643-98E5-326C57849832}" destId="{C0B38E70-ECF4-461D-BC21-01DF7D2CFFE7}" srcOrd="6" destOrd="0" presId="urn:microsoft.com/office/officeart/2017/3/layout/DropPinTimeline"/>
    <dgm:cxn modelId="{E1ADEF34-4635-4254-B9C3-BD4052F198D5}" type="presParOf" srcId="{C0B38E70-ECF4-461D-BC21-01DF7D2CFFE7}" destId="{4E5CAFCC-2829-462F-BB10-93D1B8762564}" srcOrd="0" destOrd="0" presId="urn:microsoft.com/office/officeart/2017/3/layout/DropPinTimeline"/>
    <dgm:cxn modelId="{30BC68E7-DC9B-40BE-A52F-2D2021BFBEE4}" type="presParOf" srcId="{C0B38E70-ECF4-461D-BC21-01DF7D2CFFE7}" destId="{255CE806-B528-4AED-8529-008F280B8AF0}" srcOrd="1" destOrd="0" presId="urn:microsoft.com/office/officeart/2017/3/layout/DropPinTimeline"/>
    <dgm:cxn modelId="{6B9DCFA8-4E19-4345-AFBF-AB5564A0341F}" type="presParOf" srcId="{255CE806-B528-4AED-8529-008F280B8AF0}" destId="{D9CB99ED-E7FA-4EC9-9444-812E55C3DA0F}" srcOrd="0" destOrd="0" presId="urn:microsoft.com/office/officeart/2017/3/layout/DropPinTimeline"/>
    <dgm:cxn modelId="{949BD60F-5C8B-438C-BBB7-2843EFCD8022}" type="presParOf" srcId="{255CE806-B528-4AED-8529-008F280B8AF0}" destId="{D73340D2-C021-480E-BCD5-E5F8D79F2441}" srcOrd="1" destOrd="0" presId="urn:microsoft.com/office/officeart/2017/3/layout/DropPinTimeline"/>
    <dgm:cxn modelId="{359180ED-DD29-4F05-932D-19A2F2C004B8}" type="presParOf" srcId="{C0B38E70-ECF4-461D-BC21-01DF7D2CFFE7}" destId="{B766B52D-8831-435E-934E-01E054D43675}" srcOrd="2" destOrd="0" presId="urn:microsoft.com/office/officeart/2017/3/layout/DropPinTimeline"/>
    <dgm:cxn modelId="{CA693438-1DAC-40EC-BBCB-6526F2CB2B60}" type="presParOf" srcId="{C0B38E70-ECF4-461D-BC21-01DF7D2CFFE7}" destId="{F001818D-DED7-4AB2-9E2E-08094281F3BB}" srcOrd="3" destOrd="0" presId="urn:microsoft.com/office/officeart/2017/3/layout/DropPinTimeline"/>
    <dgm:cxn modelId="{7F2B331A-C9CF-433E-8F2E-EA84B531935B}" type="presParOf" srcId="{C0B38E70-ECF4-461D-BC21-01DF7D2CFFE7}" destId="{D851291B-599F-45FD-9D05-8907018E9B7F}" srcOrd="4" destOrd="0" presId="urn:microsoft.com/office/officeart/2017/3/layout/DropPinTimeline"/>
    <dgm:cxn modelId="{30DA275A-CC64-4B51-960D-C743544750F8}" type="presParOf" srcId="{C0B38E70-ECF4-461D-BC21-01DF7D2CFFE7}" destId="{829DF0FE-BCDA-40D6-805C-66C3063DE08C}" srcOrd="5" destOrd="0" presId="urn:microsoft.com/office/officeart/2017/3/layout/DropPinTimeline"/>
    <dgm:cxn modelId="{D2ECFD85-DB52-479F-BA3D-672AF2AE0C58}" type="presParOf" srcId="{BE9FA001-FB98-4643-98E5-326C57849832}" destId="{BCBC5F66-1F5B-401C-8308-42AD72B61B68}" srcOrd="7" destOrd="0" presId="urn:microsoft.com/office/officeart/2017/3/layout/DropPinTimeline"/>
    <dgm:cxn modelId="{A3BABA79-318A-40C4-AFFD-AC184A65353C}" type="presParOf" srcId="{BE9FA001-FB98-4643-98E5-326C57849832}" destId="{B6B5E3A7-1BB6-466B-838B-6BE688F4D2C4}" srcOrd="8" destOrd="0" presId="urn:microsoft.com/office/officeart/2017/3/layout/DropPinTimeline"/>
    <dgm:cxn modelId="{6D31D118-EFEF-4F29-87FC-EFA5479185A4}" type="presParOf" srcId="{B6B5E3A7-1BB6-466B-838B-6BE688F4D2C4}" destId="{989249D2-1123-43D3-A706-5A99C3B77025}" srcOrd="0" destOrd="0" presId="urn:microsoft.com/office/officeart/2017/3/layout/DropPinTimeline"/>
    <dgm:cxn modelId="{5A241F79-50DF-4AAE-9B90-892E0C729BD9}" type="presParOf" srcId="{B6B5E3A7-1BB6-466B-838B-6BE688F4D2C4}" destId="{2EC7B2E3-68B8-43B0-9D7D-5E323132E90D}" srcOrd="1" destOrd="0" presId="urn:microsoft.com/office/officeart/2017/3/layout/DropPinTimeline"/>
    <dgm:cxn modelId="{DD2FE430-1B05-42FB-8C02-8E60AFD78056}" type="presParOf" srcId="{2EC7B2E3-68B8-43B0-9D7D-5E323132E90D}" destId="{23D8C0D1-9DB3-489A-99EA-E3D0DCAE61F0}" srcOrd="0" destOrd="0" presId="urn:microsoft.com/office/officeart/2017/3/layout/DropPinTimeline"/>
    <dgm:cxn modelId="{803E312A-7925-47AB-A7D5-7CBE5A275D4A}" type="presParOf" srcId="{2EC7B2E3-68B8-43B0-9D7D-5E323132E90D}" destId="{BDC99B1E-6AA3-4E9C-BFD6-921E0A49C882}" srcOrd="1" destOrd="0" presId="urn:microsoft.com/office/officeart/2017/3/layout/DropPinTimeline"/>
    <dgm:cxn modelId="{55E2373A-8252-49E3-81C8-862FD21E9528}" type="presParOf" srcId="{B6B5E3A7-1BB6-466B-838B-6BE688F4D2C4}" destId="{C0FB38F1-5B45-4709-83F0-E15DC083DAD9}" srcOrd="2" destOrd="0" presId="urn:microsoft.com/office/officeart/2017/3/layout/DropPinTimeline"/>
    <dgm:cxn modelId="{D3B1FE06-8FD4-4B8A-9DCE-2F40E083074A}" type="presParOf" srcId="{B6B5E3A7-1BB6-466B-838B-6BE688F4D2C4}" destId="{F51E1858-80B1-419C-9BCB-87462908CBBA}" srcOrd="3" destOrd="0" presId="urn:microsoft.com/office/officeart/2017/3/layout/DropPinTimeline"/>
    <dgm:cxn modelId="{5340C05A-9295-4661-9FAB-30B86FFBD7DC}" type="presParOf" srcId="{B6B5E3A7-1BB6-466B-838B-6BE688F4D2C4}" destId="{F184D52B-9806-4BCD-A76B-DC5B78E5EEB6}" srcOrd="4" destOrd="0" presId="urn:microsoft.com/office/officeart/2017/3/layout/DropPinTimeline"/>
    <dgm:cxn modelId="{EE8D4670-2CAC-4AA8-ADF9-CAFFE4983D95}" type="presParOf" srcId="{B6B5E3A7-1BB6-466B-838B-6BE688F4D2C4}" destId="{3099231B-E9D6-4A5C-AE13-1FE9867F5616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ADDD2-A173-46BC-80E6-D3D01BCA9FF8}">
      <dsp:nvSpPr>
        <dsp:cNvPr id="0" name=""/>
        <dsp:cNvSpPr/>
      </dsp:nvSpPr>
      <dsp:spPr>
        <a:xfrm>
          <a:off x="681060" y="0"/>
          <a:ext cx="7718689" cy="137469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55622A-9D78-4EAD-BA20-CE1CD806B532}">
      <dsp:nvSpPr>
        <dsp:cNvPr id="0" name=""/>
        <dsp:cNvSpPr/>
      </dsp:nvSpPr>
      <dsp:spPr>
        <a:xfrm>
          <a:off x="3103" y="412408"/>
          <a:ext cx="2016578" cy="549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1975</a:t>
          </a:r>
        </a:p>
      </dsp:txBody>
      <dsp:txXfrm>
        <a:off x="29946" y="439251"/>
        <a:ext cx="1962892" cy="496191"/>
      </dsp:txXfrm>
    </dsp:sp>
    <dsp:sp modelId="{90D933E2-FCA3-45D3-B7C8-20F40F3AD722}">
      <dsp:nvSpPr>
        <dsp:cNvPr id="0" name=""/>
        <dsp:cNvSpPr/>
      </dsp:nvSpPr>
      <dsp:spPr>
        <a:xfrm>
          <a:off x="2355778" y="412408"/>
          <a:ext cx="2016578" cy="549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>
              <a:latin typeface="Arial"/>
            </a:rPr>
            <a:t>1988</a:t>
          </a:r>
          <a:endParaRPr lang="pt-BR" sz="2300" kern="1200"/>
        </a:p>
      </dsp:txBody>
      <dsp:txXfrm>
        <a:off x="2382621" y="439251"/>
        <a:ext cx="1962892" cy="496191"/>
      </dsp:txXfrm>
    </dsp:sp>
    <dsp:sp modelId="{83DFFABC-01D7-4C22-B6ED-AEA3E85173D1}">
      <dsp:nvSpPr>
        <dsp:cNvPr id="0" name=""/>
        <dsp:cNvSpPr/>
      </dsp:nvSpPr>
      <dsp:spPr>
        <a:xfrm>
          <a:off x="4708453" y="412408"/>
          <a:ext cx="2016578" cy="549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>
              <a:latin typeface="Arial"/>
            </a:rPr>
            <a:t>1990</a:t>
          </a:r>
          <a:endParaRPr lang="pt-BR" sz="2300" kern="1200"/>
        </a:p>
      </dsp:txBody>
      <dsp:txXfrm>
        <a:off x="4735296" y="439251"/>
        <a:ext cx="1962892" cy="496191"/>
      </dsp:txXfrm>
    </dsp:sp>
    <dsp:sp modelId="{3F1513F7-C625-4799-B71F-33A42974E127}">
      <dsp:nvSpPr>
        <dsp:cNvPr id="0" name=""/>
        <dsp:cNvSpPr/>
      </dsp:nvSpPr>
      <dsp:spPr>
        <a:xfrm>
          <a:off x="7061128" y="412408"/>
          <a:ext cx="2016578" cy="549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2018</a:t>
          </a:r>
        </a:p>
      </dsp:txBody>
      <dsp:txXfrm>
        <a:off x="7087971" y="439251"/>
        <a:ext cx="1962892" cy="49619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373C7-AF2C-48ED-8B25-123C932989AE}">
      <dsp:nvSpPr>
        <dsp:cNvPr id="0" name=""/>
        <dsp:cNvSpPr/>
      </dsp:nvSpPr>
      <dsp:spPr>
        <a:xfrm>
          <a:off x="2809" y="731241"/>
          <a:ext cx="2229178" cy="13375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>
              <a:latin typeface="Calibri"/>
              <a:ea typeface="Calibri"/>
              <a:cs typeface="Calibri"/>
            </a:rPr>
            <a:t>Plataforma EAD acessível, intuitiva e fácil de usar</a:t>
          </a:r>
          <a:endParaRPr lang="pt-BR" sz="1400" b="1" kern="1200">
            <a:latin typeface="Arial"/>
            <a:ea typeface="Calibri"/>
            <a:cs typeface="Arial"/>
          </a:endParaRPr>
        </a:p>
      </dsp:txBody>
      <dsp:txXfrm>
        <a:off x="2809" y="731241"/>
        <a:ext cx="2229178" cy="1337507"/>
      </dsp:txXfrm>
    </dsp:sp>
    <dsp:sp modelId="{3C5E601B-112B-46AE-B2D0-8364B399E02E}">
      <dsp:nvSpPr>
        <dsp:cNvPr id="0" name=""/>
        <dsp:cNvSpPr/>
      </dsp:nvSpPr>
      <dsp:spPr>
        <a:xfrm>
          <a:off x="2454906" y="731241"/>
          <a:ext cx="2229178" cy="13375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>
              <a:latin typeface="Calibri"/>
              <a:ea typeface="Calibri"/>
              <a:cs typeface="Calibri"/>
            </a:rPr>
            <a:t>Teste de Carreira que avalia os conhecimentos do trabalhador e indica por qual trilha o profissional pode começar sua jornada</a:t>
          </a:r>
          <a:endParaRPr lang="pt-BR" sz="1400" b="1" kern="1200">
            <a:latin typeface="Arial"/>
            <a:ea typeface="Calibri"/>
            <a:cs typeface="Arial"/>
          </a:endParaRPr>
        </a:p>
      </dsp:txBody>
      <dsp:txXfrm>
        <a:off x="2454906" y="731241"/>
        <a:ext cx="2229178" cy="1337507"/>
      </dsp:txXfrm>
    </dsp:sp>
    <dsp:sp modelId="{AE38119D-8E87-43F8-9B01-E862320D78D8}">
      <dsp:nvSpPr>
        <dsp:cNvPr id="0" name=""/>
        <dsp:cNvSpPr/>
      </dsp:nvSpPr>
      <dsp:spPr>
        <a:xfrm>
          <a:off x="4907003" y="731241"/>
          <a:ext cx="2229178" cy="13375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>
              <a:latin typeface="Calibri"/>
              <a:ea typeface="Calibri"/>
              <a:cs typeface="Calibri"/>
            </a:rPr>
            <a:t>134 cursos transversais em tecnologia divididos em trilhas básicas, intermediárias e avançadas</a:t>
          </a:r>
          <a:endParaRPr lang="pt-BR" sz="1400" b="1" kern="1200">
            <a:latin typeface="Arial"/>
            <a:ea typeface="Calibri"/>
            <a:cs typeface="Arial"/>
          </a:endParaRPr>
        </a:p>
      </dsp:txBody>
      <dsp:txXfrm>
        <a:off x="4907003" y="731241"/>
        <a:ext cx="2229178" cy="1337507"/>
      </dsp:txXfrm>
    </dsp:sp>
    <dsp:sp modelId="{57DD5122-A0FE-48F7-9B17-7335E370B2D0}">
      <dsp:nvSpPr>
        <dsp:cNvPr id="0" name=""/>
        <dsp:cNvSpPr/>
      </dsp:nvSpPr>
      <dsp:spPr>
        <a:xfrm>
          <a:off x="7359100" y="731241"/>
          <a:ext cx="2229178" cy="13375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>
              <a:latin typeface="Calibri"/>
              <a:ea typeface="Calibri"/>
              <a:cs typeface="Calibri"/>
            </a:rPr>
            <a:t>Capacidade de oferta de até 5,5 milhões de vagas distribuídas a partir da demanda do trabalhador</a:t>
          </a:r>
          <a:endParaRPr lang="pt-BR" sz="1400" b="1" kern="1200">
            <a:latin typeface="Arial"/>
            <a:ea typeface="Calibri"/>
            <a:cs typeface="Arial"/>
          </a:endParaRPr>
        </a:p>
      </dsp:txBody>
      <dsp:txXfrm>
        <a:off x="7359100" y="731241"/>
        <a:ext cx="2229178" cy="1337507"/>
      </dsp:txXfrm>
    </dsp:sp>
    <dsp:sp modelId="{056FE3F7-AE0C-46B8-B299-3FEB76CBA7DC}">
      <dsp:nvSpPr>
        <dsp:cNvPr id="0" name=""/>
        <dsp:cNvSpPr/>
      </dsp:nvSpPr>
      <dsp:spPr>
        <a:xfrm>
          <a:off x="2809" y="2291666"/>
          <a:ext cx="2229178" cy="13375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>
              <a:latin typeface="Calibri"/>
              <a:ea typeface="Calibri"/>
              <a:cs typeface="Calibri"/>
            </a:rPr>
            <a:t>Pacote Office 365 gratuito para o aluno enquanto estiver cursando alguma Trilha</a:t>
          </a:r>
          <a:endParaRPr lang="pt-BR" sz="1400" b="1" kern="1200">
            <a:latin typeface="Arial"/>
            <a:ea typeface="Calibri"/>
            <a:cs typeface="Arial"/>
          </a:endParaRPr>
        </a:p>
      </dsp:txBody>
      <dsp:txXfrm>
        <a:off x="2809" y="2291666"/>
        <a:ext cx="2229178" cy="1337507"/>
      </dsp:txXfrm>
    </dsp:sp>
    <dsp:sp modelId="{B8CAEF11-E167-43B7-8ADF-314C153918BF}">
      <dsp:nvSpPr>
        <dsp:cNvPr id="0" name=""/>
        <dsp:cNvSpPr/>
      </dsp:nvSpPr>
      <dsp:spPr>
        <a:xfrm>
          <a:off x="2454906" y="2291666"/>
          <a:ext cx="2229178" cy="13375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>
              <a:latin typeface="Calibri"/>
              <a:ea typeface="Calibri"/>
              <a:cs typeface="Calibri"/>
            </a:rPr>
            <a:t>Tutoria contínua e on-line para auxiliar o trabalhador</a:t>
          </a:r>
          <a:endParaRPr lang="pt-BR" sz="1400" b="1" kern="1200">
            <a:latin typeface="Arial"/>
            <a:ea typeface="Calibri"/>
            <a:cs typeface="Arial"/>
          </a:endParaRPr>
        </a:p>
      </dsp:txBody>
      <dsp:txXfrm>
        <a:off x="2454906" y="2291666"/>
        <a:ext cx="2229178" cy="1337507"/>
      </dsp:txXfrm>
    </dsp:sp>
    <dsp:sp modelId="{89E260F1-5725-4018-AB91-1B8146BC4014}">
      <dsp:nvSpPr>
        <dsp:cNvPr id="0" name=""/>
        <dsp:cNvSpPr/>
      </dsp:nvSpPr>
      <dsp:spPr>
        <a:xfrm>
          <a:off x="4907003" y="2291666"/>
          <a:ext cx="2229178" cy="13375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1"/>
              </a:solidFill>
              <a:latin typeface="Calibri"/>
              <a:ea typeface="Calibri"/>
              <a:cs typeface="Calibri"/>
            </a:rPr>
            <a:t>Aulas com metodologia ativa de fixação de conteúdos</a:t>
          </a:r>
          <a:endParaRPr lang="pt-BR" sz="1400" b="1" kern="1200" dirty="0">
            <a:solidFill>
              <a:schemeClr val="bg1"/>
            </a:solidFill>
            <a:latin typeface="Arial"/>
            <a:ea typeface="Calibri"/>
            <a:cs typeface="Arial"/>
          </a:endParaRPr>
        </a:p>
      </dsp:txBody>
      <dsp:txXfrm>
        <a:off x="4907003" y="2291666"/>
        <a:ext cx="2229178" cy="1337507"/>
      </dsp:txXfrm>
    </dsp:sp>
    <dsp:sp modelId="{8DE1C00A-AA52-4E59-B300-762260FED8B8}">
      <dsp:nvSpPr>
        <dsp:cNvPr id="0" name=""/>
        <dsp:cNvSpPr/>
      </dsp:nvSpPr>
      <dsp:spPr>
        <a:xfrm>
          <a:off x="7359100" y="2291666"/>
          <a:ext cx="2229178" cy="13375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>
              <a:solidFill>
                <a:schemeClr val="bg1"/>
              </a:solidFill>
              <a:latin typeface="Calibri"/>
              <a:ea typeface="Calibri"/>
              <a:cs typeface="Calibri"/>
            </a:rPr>
            <a:t>Certificação com selo da Microsoft e Ministério do Trabalho e Emprego</a:t>
          </a:r>
          <a:endParaRPr lang="pt-BR" sz="1400" b="1" kern="1200">
            <a:solidFill>
              <a:schemeClr val="bg1"/>
            </a:solidFill>
            <a:latin typeface="Arial"/>
            <a:ea typeface="Calibri"/>
            <a:cs typeface="Arial"/>
          </a:endParaRPr>
        </a:p>
      </dsp:txBody>
      <dsp:txXfrm>
        <a:off x="7359100" y="2291666"/>
        <a:ext cx="2229178" cy="133750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A4EF2-52E9-48DE-B86B-8933BEF48A21}">
      <dsp:nvSpPr>
        <dsp:cNvPr id="0" name=""/>
        <dsp:cNvSpPr/>
      </dsp:nvSpPr>
      <dsp:spPr>
        <a:xfrm>
          <a:off x="1061" y="1071629"/>
          <a:ext cx="4140565" cy="24843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500" kern="120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700" kern="1200" dirty="0"/>
            <a:t>Parcerias com Universidades Federais e Institutos de Ensino Técnico e Tecnológico</a:t>
          </a:r>
          <a:r>
            <a:rPr lang="pt-BR" sz="2700" kern="1200" dirty="0">
              <a:latin typeface="Arial"/>
            </a:rPr>
            <a:t> </a:t>
          </a:r>
        </a:p>
      </dsp:txBody>
      <dsp:txXfrm>
        <a:off x="1061" y="1071629"/>
        <a:ext cx="4140565" cy="2484339"/>
      </dsp:txXfrm>
    </dsp:sp>
    <dsp:sp modelId="{ED1E36B0-7516-4A85-8B09-21F1CC04F6B4}">
      <dsp:nvSpPr>
        <dsp:cNvPr id="0" name=""/>
        <dsp:cNvSpPr/>
      </dsp:nvSpPr>
      <dsp:spPr>
        <a:xfrm>
          <a:off x="4555683" y="1071629"/>
          <a:ext cx="4140565" cy="2484339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500" kern="120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700" kern="1200"/>
            <a:t>Parcerias com instituições privadas</a:t>
          </a:r>
          <a:r>
            <a:rPr lang="pt-BR" sz="2700" kern="1200">
              <a:latin typeface="Arial"/>
            </a:rPr>
            <a:t> </a:t>
          </a:r>
          <a:endParaRPr lang="pt-BR" sz="2700" kern="1200"/>
        </a:p>
      </dsp:txBody>
      <dsp:txXfrm>
        <a:off x="4555683" y="1071629"/>
        <a:ext cx="4140565" cy="248433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2DDE7-6763-4259-963E-93E42EFAB8DD}">
      <dsp:nvSpPr>
        <dsp:cNvPr id="0" name=""/>
        <dsp:cNvSpPr/>
      </dsp:nvSpPr>
      <dsp:spPr>
        <a:xfrm>
          <a:off x="0" y="0"/>
          <a:ext cx="10840500" cy="201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kern="1200" dirty="0"/>
            <a:t>Implicações Legais, Benefícios Empresariais, Impacto nos Jovens e no Poder Público Local</a:t>
          </a:r>
          <a:endParaRPr lang="en-US" sz="3900" kern="1200" dirty="0"/>
        </a:p>
      </dsp:txBody>
      <dsp:txXfrm>
        <a:off x="0" y="0"/>
        <a:ext cx="10840500" cy="20148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54ED18-204E-47DF-9C14-2A3D6FB38276}">
      <dsp:nvSpPr>
        <dsp:cNvPr id="0" name=""/>
        <dsp:cNvSpPr/>
      </dsp:nvSpPr>
      <dsp:spPr>
        <a:xfrm>
          <a:off x="2914620" y="106293"/>
          <a:ext cx="3677103" cy="1713534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solidFill>
                <a:schemeClr val="tx1"/>
              </a:solidFill>
            </a:rPr>
            <a:t>Aprendizagem Profissional</a:t>
          </a:r>
        </a:p>
      </dsp:txBody>
      <dsp:txXfrm>
        <a:off x="3453119" y="357234"/>
        <a:ext cx="2600105" cy="1211652"/>
      </dsp:txXfrm>
    </dsp:sp>
    <dsp:sp modelId="{73783306-0C31-4091-88FC-0EDB1102EA08}">
      <dsp:nvSpPr>
        <dsp:cNvPr id="0" name=""/>
        <dsp:cNvSpPr/>
      </dsp:nvSpPr>
      <dsp:spPr>
        <a:xfrm rot="8344735">
          <a:off x="1205059" y="2375218"/>
          <a:ext cx="2904780" cy="80912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4FCEA7-9D60-4A76-982A-AC52C93CD489}">
      <dsp:nvSpPr>
        <dsp:cNvPr id="0" name=""/>
        <dsp:cNvSpPr/>
      </dsp:nvSpPr>
      <dsp:spPr>
        <a:xfrm>
          <a:off x="-140120" y="3079745"/>
          <a:ext cx="3400252" cy="13027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Regulamentação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(Normatização)</a:t>
          </a:r>
        </a:p>
      </dsp:txBody>
      <dsp:txXfrm>
        <a:off x="-101963" y="3117902"/>
        <a:ext cx="3323938" cy="1226446"/>
      </dsp:txXfrm>
    </dsp:sp>
    <dsp:sp modelId="{F5E319E4-1752-448F-8E26-672061155E66}">
      <dsp:nvSpPr>
        <dsp:cNvPr id="0" name=""/>
        <dsp:cNvSpPr/>
      </dsp:nvSpPr>
      <dsp:spPr>
        <a:xfrm rot="2404861">
          <a:off x="5432437" y="2350307"/>
          <a:ext cx="2900018" cy="80912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B0985A-76FA-45D8-A8BE-B37376EAD56B}">
      <dsp:nvSpPr>
        <dsp:cNvPr id="0" name=""/>
        <dsp:cNvSpPr/>
      </dsp:nvSpPr>
      <dsp:spPr>
        <a:xfrm>
          <a:off x="6218452" y="3023903"/>
          <a:ext cx="3546893" cy="13291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Cadastros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(Programas, Entidades, Cursos)</a:t>
          </a:r>
        </a:p>
      </dsp:txBody>
      <dsp:txXfrm>
        <a:off x="6257382" y="3062833"/>
        <a:ext cx="3469033" cy="125131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74A6E-3CA0-4330-8113-437317BAEA65}">
      <dsp:nvSpPr>
        <dsp:cNvPr id="0" name=""/>
        <dsp:cNvSpPr/>
      </dsp:nvSpPr>
      <dsp:spPr>
        <a:xfrm>
          <a:off x="0" y="836846"/>
          <a:ext cx="9614518" cy="15121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1B519E-02B0-4982-B515-B1CD1AB06A2D}">
      <dsp:nvSpPr>
        <dsp:cNvPr id="0" name=""/>
        <dsp:cNvSpPr/>
      </dsp:nvSpPr>
      <dsp:spPr>
        <a:xfrm>
          <a:off x="457431" y="1159331"/>
          <a:ext cx="831694" cy="8316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9A57C0-8271-455E-89D1-F1F882CD599D}">
      <dsp:nvSpPr>
        <dsp:cNvPr id="0" name=""/>
        <dsp:cNvSpPr/>
      </dsp:nvSpPr>
      <dsp:spPr>
        <a:xfrm>
          <a:off x="1746558" y="819093"/>
          <a:ext cx="7867959" cy="1512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38" tIns="160038" rIns="160038" bIns="16003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 art. 429 da CLT estabelece: “</a:t>
          </a:r>
          <a:r>
            <a:rPr lang="pt-BR" sz="1400" i="1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Os estabelecimentos de qualquer natureza são obrigados a empregar e matricular nos cursos dos Serviços Nacionais de Aprendizagem número de aprendizes equivalente a cinco por cento, no mínimo, e quinze por cento, no máximo, dos trabalhadores existentes em cada estabelecimento, cujas funções demandem formação profissional.”</a:t>
          </a:r>
          <a:endParaRPr lang="pt-BR" sz="1400" kern="1200" dirty="0"/>
        </a:p>
      </dsp:txBody>
      <dsp:txXfrm>
        <a:off x="1746558" y="819093"/>
        <a:ext cx="7867959" cy="1512171"/>
      </dsp:txXfrm>
    </dsp:sp>
    <dsp:sp modelId="{4BAC79F5-0F62-43C3-9116-FEA2DFF4D96B}">
      <dsp:nvSpPr>
        <dsp:cNvPr id="0" name=""/>
        <dsp:cNvSpPr/>
      </dsp:nvSpPr>
      <dsp:spPr>
        <a:xfrm>
          <a:off x="0" y="2709307"/>
          <a:ext cx="9614518" cy="15121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A480E8-DF73-4432-8B9B-F6A2ADBB0109}">
      <dsp:nvSpPr>
        <dsp:cNvPr id="0" name=""/>
        <dsp:cNvSpPr/>
      </dsp:nvSpPr>
      <dsp:spPr>
        <a:xfrm>
          <a:off x="457431" y="3049546"/>
          <a:ext cx="831694" cy="8316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3DD99-F53E-431C-96B5-16C9DAEAD0E4}">
      <dsp:nvSpPr>
        <dsp:cNvPr id="0" name=""/>
        <dsp:cNvSpPr/>
      </dsp:nvSpPr>
      <dsp:spPr>
        <a:xfrm>
          <a:off x="1746558" y="2709307"/>
          <a:ext cx="7867959" cy="1512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38" tIns="160038" rIns="160038" bIns="16003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 aprendizagem profissional é essencial para o desenvolvimento de jovens talentos e na formação de profissionais qualificados, se constituindo como uma ferramenta essencial para o planejamento de médio e longo prazo empresarial. Além de atender aos requisitos legais, investir na capacitação desses aprendizes contribui para o crescimento sustentável da empresa e fortalece o mercado de trabalho, promovendo inclusão social e preparando uma nova geração de profissionais qualificados.</a:t>
          </a:r>
        </a:p>
      </dsp:txBody>
      <dsp:txXfrm>
        <a:off x="1746558" y="2709307"/>
        <a:ext cx="7867959" cy="151217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9BEDB-E487-4F45-80A5-EB7BB46D77AF}">
      <dsp:nvSpPr>
        <dsp:cNvPr id="0" name=""/>
        <dsp:cNvSpPr/>
      </dsp:nvSpPr>
      <dsp:spPr>
        <a:xfrm>
          <a:off x="0" y="-97815"/>
          <a:ext cx="6572742" cy="1319827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12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</a:t>
          </a:r>
          <a:r>
            <a:rPr lang="pt-BR" sz="12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onstituída formalmente pela Consolidação das Leis do Trabalho – CLT – (Decreto-Lei nº 5.453, de 1 de maio de 1943, art. 428, que estabeleceu o contrato de aprendizagem como um contrato especial de trabalho, </a:t>
          </a:r>
          <a:r>
            <a:rPr lang="pt-BR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escrito e com prazo certo, por meio do qual o empregador compromete-se a assegurar ao jovem entre 14 (quatorze) e 24 (vinte e quatro) anos inscrito em programa de aprendizagem formação técnico-profissional compatível com o seu desenvolvimento.</a:t>
          </a:r>
        </a:p>
      </dsp:txBody>
      <dsp:txXfrm>
        <a:off x="38656" y="-59159"/>
        <a:ext cx="5469364" cy="1242515"/>
      </dsp:txXfrm>
    </dsp:sp>
    <dsp:sp modelId="{F6B654F9-B8F8-4851-8E51-50427DB8C9A7}">
      <dsp:nvSpPr>
        <dsp:cNvPr id="0" name=""/>
        <dsp:cNvSpPr/>
      </dsp:nvSpPr>
      <dsp:spPr>
        <a:xfrm>
          <a:off x="550467" y="1314086"/>
          <a:ext cx="6572742" cy="928566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Calibri" panose="020F0502020204030204" pitchFamily="34" charset="0"/>
              <a:ea typeface="Calibri" panose="020F0502020204030204" pitchFamily="34" charset="0"/>
            </a:rPr>
            <a:t>A </a:t>
          </a:r>
          <a:r>
            <a:rPr lang="pt-BR" sz="1400" b="1" kern="120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Constituição Federal de 1988 (CF/88) também estabeleceu a aprendizagem profissional como um direito social;</a:t>
          </a:r>
        </a:p>
      </dsp:txBody>
      <dsp:txXfrm>
        <a:off x="577664" y="1341283"/>
        <a:ext cx="5364313" cy="874172"/>
      </dsp:txXfrm>
    </dsp:sp>
    <dsp:sp modelId="{9B80F4A7-7BB6-40E6-A271-6ECA7AE22D0B}">
      <dsp:nvSpPr>
        <dsp:cNvPr id="0" name=""/>
        <dsp:cNvSpPr/>
      </dsp:nvSpPr>
      <dsp:spPr>
        <a:xfrm>
          <a:off x="1092718" y="2292608"/>
          <a:ext cx="6572742" cy="928566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Lei nº 10.097 de 2000 (conhecida como Lei da Aprendizagem Profissional), alterou dispositivos da CLT, para conferir maior regulamentação , elucidar questões e ampliar as entidades formadoras</a:t>
          </a:r>
          <a:r>
            <a:rPr lang="pt-BR" sz="1400" kern="120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;</a:t>
          </a:r>
        </a:p>
      </dsp:txBody>
      <dsp:txXfrm>
        <a:off x="1119915" y="2319805"/>
        <a:ext cx="5372529" cy="874172"/>
      </dsp:txXfrm>
    </dsp:sp>
    <dsp:sp modelId="{DFA20EF3-7744-46FA-B301-D6B068FC6332}">
      <dsp:nvSpPr>
        <dsp:cNvPr id="0" name=""/>
        <dsp:cNvSpPr/>
      </dsp:nvSpPr>
      <dsp:spPr>
        <a:xfrm>
          <a:off x="1643185" y="3390004"/>
          <a:ext cx="6572742" cy="928566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Decreto nº 9.579, de 22 de novembro de 2018, que dispõe sobre algumas particularidades do contrato de aprendizagem</a:t>
          </a:r>
          <a:r>
            <a:rPr lang="pt-BR" sz="14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rPr>
            <a:t>, com o </a:t>
          </a:r>
          <a:r>
            <a:rPr lang="pt-BR" sz="14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</a:t>
          </a:r>
          <a:r>
            <a:rPr lang="pt-BR" sz="14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oco na inclusão de Jovens em situação de vulnerabilidade.</a:t>
          </a:r>
        </a:p>
      </dsp:txBody>
      <dsp:txXfrm>
        <a:off x="1670382" y="3417201"/>
        <a:ext cx="5364313" cy="874172"/>
      </dsp:txXfrm>
    </dsp:sp>
    <dsp:sp modelId="{32E91211-AA55-4BED-B0B2-FC7038B52DB9}">
      <dsp:nvSpPr>
        <dsp:cNvPr id="0" name=""/>
        <dsp:cNvSpPr/>
      </dsp:nvSpPr>
      <dsp:spPr>
        <a:xfrm>
          <a:off x="5969174" y="809012"/>
          <a:ext cx="603568" cy="60356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/>
        </a:p>
      </dsp:txBody>
      <dsp:txXfrm>
        <a:off x="6104977" y="809012"/>
        <a:ext cx="331962" cy="454185"/>
      </dsp:txXfrm>
    </dsp:sp>
    <dsp:sp modelId="{AD8860D1-9158-48D9-A141-D99E14B0B9CD}">
      <dsp:nvSpPr>
        <dsp:cNvPr id="0" name=""/>
        <dsp:cNvSpPr/>
      </dsp:nvSpPr>
      <dsp:spPr>
        <a:xfrm>
          <a:off x="6519641" y="1906409"/>
          <a:ext cx="603568" cy="60356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/>
        </a:p>
      </dsp:txBody>
      <dsp:txXfrm>
        <a:off x="6655444" y="1906409"/>
        <a:ext cx="331962" cy="454185"/>
      </dsp:txXfrm>
    </dsp:sp>
    <dsp:sp modelId="{15B6ACA3-7970-488A-BE4D-D604D9088B97}">
      <dsp:nvSpPr>
        <dsp:cNvPr id="0" name=""/>
        <dsp:cNvSpPr/>
      </dsp:nvSpPr>
      <dsp:spPr>
        <a:xfrm>
          <a:off x="7061892" y="3003805"/>
          <a:ext cx="603568" cy="60356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/>
        </a:p>
      </dsp:txBody>
      <dsp:txXfrm>
        <a:off x="7197695" y="3003805"/>
        <a:ext cx="331962" cy="45418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1AB06-90D1-40C3-9A3D-64B86257525F}">
      <dsp:nvSpPr>
        <dsp:cNvPr id="0" name=""/>
        <dsp:cNvSpPr/>
      </dsp:nvSpPr>
      <dsp:spPr>
        <a:xfrm>
          <a:off x="105421" y="2443"/>
          <a:ext cx="2946150" cy="1767690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i="0" kern="1200" dirty="0">
              <a:latin typeface="+mn-lt"/>
            </a:rPr>
            <a:t>Pagamento de apenas 2% do FGTS;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i="0" kern="1200" dirty="0">
              <a:latin typeface="+mn-lt"/>
            </a:rPr>
            <a:t>Isenção de multa rescisória;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i="0" kern="1200" dirty="0">
              <a:latin typeface="+mn-lt"/>
            </a:rPr>
            <a:t>Dispensa de aviso prévio remunerado;</a:t>
          </a:r>
          <a:endParaRPr lang="en-US" sz="1400" b="1" kern="1200" dirty="0">
            <a:latin typeface="+mn-lt"/>
          </a:endParaRPr>
        </a:p>
      </dsp:txBody>
      <dsp:txXfrm>
        <a:off x="105421" y="2443"/>
        <a:ext cx="2946150" cy="1767690"/>
      </dsp:txXfrm>
    </dsp:sp>
    <dsp:sp modelId="{6D0C4F9D-F520-42C1-8C6F-F7CD7398E4C3}">
      <dsp:nvSpPr>
        <dsp:cNvPr id="0" name=""/>
        <dsp:cNvSpPr/>
      </dsp:nvSpPr>
      <dsp:spPr>
        <a:xfrm>
          <a:off x="3346186" y="2443"/>
          <a:ext cx="2946150" cy="1767690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Garantia da formação do perfil profissional dos jovens;</a:t>
          </a:r>
          <a:endParaRPr lang="en-US" sz="2100" kern="1200" dirty="0"/>
        </a:p>
      </dsp:txBody>
      <dsp:txXfrm>
        <a:off x="3346186" y="2443"/>
        <a:ext cx="2946150" cy="1767690"/>
      </dsp:txXfrm>
    </dsp:sp>
    <dsp:sp modelId="{11109367-080F-4568-9857-50CCA65367FE}">
      <dsp:nvSpPr>
        <dsp:cNvPr id="0" name=""/>
        <dsp:cNvSpPr/>
      </dsp:nvSpPr>
      <dsp:spPr>
        <a:xfrm>
          <a:off x="6586951" y="2443"/>
          <a:ext cx="2946150" cy="1767690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Renovação do quadro de funcionários com jovens talentosos e motivados;</a:t>
          </a:r>
          <a:endParaRPr lang="en-US" sz="2100" kern="1200"/>
        </a:p>
      </dsp:txBody>
      <dsp:txXfrm>
        <a:off x="6586951" y="2443"/>
        <a:ext cx="2946150" cy="1767690"/>
      </dsp:txXfrm>
    </dsp:sp>
    <dsp:sp modelId="{53B0B733-CBA6-41C4-916B-499DE76CB870}">
      <dsp:nvSpPr>
        <dsp:cNvPr id="0" name=""/>
        <dsp:cNvSpPr/>
      </dsp:nvSpPr>
      <dsp:spPr>
        <a:xfrm>
          <a:off x="105421" y="2064748"/>
          <a:ext cx="2946150" cy="1767690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Formação profissionais de acordo com as necessidades específicas da empresa;</a:t>
          </a:r>
          <a:endParaRPr lang="en-US" sz="2100" kern="1200" dirty="0"/>
        </a:p>
      </dsp:txBody>
      <dsp:txXfrm>
        <a:off x="105421" y="2064748"/>
        <a:ext cx="2946150" cy="1767690"/>
      </dsp:txXfrm>
    </dsp:sp>
    <dsp:sp modelId="{17518867-4A00-4010-AE29-718B1A12F0A8}">
      <dsp:nvSpPr>
        <dsp:cNvPr id="0" name=""/>
        <dsp:cNvSpPr/>
      </dsp:nvSpPr>
      <dsp:spPr>
        <a:xfrm>
          <a:off x="3346186" y="2064748"/>
          <a:ext cx="2946150" cy="1767690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Cumprimento da responsabilidade social corporativa;</a:t>
          </a:r>
          <a:endParaRPr lang="en-US" sz="2100" kern="1200"/>
        </a:p>
      </dsp:txBody>
      <dsp:txXfrm>
        <a:off x="3346186" y="2064748"/>
        <a:ext cx="2946150" cy="1767690"/>
      </dsp:txXfrm>
    </dsp:sp>
    <dsp:sp modelId="{890CD3FB-C4C0-4392-A506-4320EC281569}">
      <dsp:nvSpPr>
        <dsp:cNvPr id="0" name=""/>
        <dsp:cNvSpPr/>
      </dsp:nvSpPr>
      <dsp:spPr>
        <a:xfrm>
          <a:off x="6586951" y="2064748"/>
          <a:ext cx="2946150" cy="1767690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Desenvolvimento de mão de obra qualificada.</a:t>
          </a:r>
          <a:endParaRPr lang="en-US" sz="2100" kern="1200" dirty="0"/>
        </a:p>
      </dsp:txBody>
      <dsp:txXfrm>
        <a:off x="6586951" y="2064748"/>
        <a:ext cx="2946150" cy="176769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7F9AA-F605-4845-9A7F-3F4C4DC23777}">
      <dsp:nvSpPr>
        <dsp:cNvPr id="0" name=""/>
        <dsp:cNvSpPr/>
      </dsp:nvSpPr>
      <dsp:spPr>
        <a:xfrm>
          <a:off x="883801" y="1300726"/>
          <a:ext cx="4217840" cy="328281"/>
        </a:xfrm>
        <a:custGeom>
          <a:avLst/>
          <a:gdLst/>
          <a:ahLst/>
          <a:cxnLst/>
          <a:rect l="0" t="0" r="0" b="0"/>
          <a:pathLst>
            <a:path>
              <a:moveTo>
                <a:pt x="4217840" y="0"/>
              </a:moveTo>
              <a:lnTo>
                <a:pt x="4217840" y="181240"/>
              </a:lnTo>
              <a:lnTo>
                <a:pt x="0" y="181240"/>
              </a:lnTo>
              <a:lnTo>
                <a:pt x="0" y="32828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886894" y="1463070"/>
        <a:ext cx="211654" cy="3592"/>
      </dsp:txXfrm>
    </dsp:sp>
    <dsp:sp modelId="{482FCE2E-A700-4184-A021-FC2564DD8B2F}">
      <dsp:nvSpPr>
        <dsp:cNvPr id="0" name=""/>
        <dsp:cNvSpPr/>
      </dsp:nvSpPr>
      <dsp:spPr>
        <a:xfrm>
          <a:off x="103624" y="5628"/>
          <a:ext cx="9996034" cy="12968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Calibri" panose="020F0502020204030204" pitchFamily="34" charset="0"/>
              <a:ea typeface="Calibri" panose="020F0502020204030204" pitchFamily="34" charset="0"/>
            </a:rPr>
            <a:t>A</a:t>
          </a:r>
          <a:r>
            <a:rPr lang="pt-BR" sz="1800" kern="1200">
              <a:effectLst/>
              <a:latin typeface="Calibri" panose="020F0502020204030204" pitchFamily="34" charset="0"/>
              <a:ea typeface="Calibri" panose="020F0502020204030204" pitchFamily="34" charset="0"/>
            </a:rPr>
            <a:t> aprendizagem profissional desempenha um papel crucial na preparação dos jovens para o mercado de trabalho, fornecendo-lhes habilidades técnicas, conhecimentos teóricos e experiências práticas. Ela promove o desenvolvimento de competências essenciais e socioemocionais, aumentando suas chances de sucesso profissional.</a:t>
          </a:r>
          <a:endParaRPr lang="pt-BR" sz="1800" kern="1200" dirty="0"/>
        </a:p>
      </dsp:txBody>
      <dsp:txXfrm>
        <a:off x="103624" y="5628"/>
        <a:ext cx="9996034" cy="1296897"/>
      </dsp:txXfrm>
    </dsp:sp>
    <dsp:sp modelId="{627E30F9-A0C2-4EF7-B1D0-72D696DEB6F9}">
      <dsp:nvSpPr>
        <dsp:cNvPr id="0" name=""/>
        <dsp:cNvSpPr/>
      </dsp:nvSpPr>
      <dsp:spPr>
        <a:xfrm>
          <a:off x="1662178" y="2083794"/>
          <a:ext cx="3282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828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817346" y="2127717"/>
        <a:ext cx="17944" cy="3592"/>
      </dsp:txXfrm>
    </dsp:sp>
    <dsp:sp modelId="{52FB22CB-B81D-4CCF-8755-B6EF03DF86D5}">
      <dsp:nvSpPr>
        <dsp:cNvPr id="0" name=""/>
        <dsp:cNvSpPr/>
      </dsp:nvSpPr>
      <dsp:spPr>
        <a:xfrm>
          <a:off x="103624" y="1661407"/>
          <a:ext cx="1560354" cy="9362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+mn-lt"/>
            </a:rPr>
            <a:t>Vantagens para o Jovem Aprendiz</a:t>
          </a:r>
          <a:r>
            <a:rPr lang="pt-BR" sz="1100" kern="1200" dirty="0">
              <a:latin typeface="+mn-lt"/>
            </a:rPr>
            <a:t>:</a:t>
          </a:r>
          <a:endParaRPr lang="pt-BR" sz="1100" kern="1200" dirty="0"/>
        </a:p>
      </dsp:txBody>
      <dsp:txXfrm>
        <a:off x="103624" y="1661407"/>
        <a:ext cx="1560354" cy="936212"/>
      </dsp:txXfrm>
    </dsp:sp>
    <dsp:sp modelId="{B7637FBE-15C2-4C92-811A-EF5B1B18D124}">
      <dsp:nvSpPr>
        <dsp:cNvPr id="0" name=""/>
        <dsp:cNvSpPr/>
      </dsp:nvSpPr>
      <dsp:spPr>
        <a:xfrm>
          <a:off x="3581413" y="2083794"/>
          <a:ext cx="3282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828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736582" y="2127717"/>
        <a:ext cx="17944" cy="3592"/>
      </dsp:txXfrm>
    </dsp:sp>
    <dsp:sp modelId="{C28B57CB-46BA-4A72-8BD7-01E77931615B}">
      <dsp:nvSpPr>
        <dsp:cNvPr id="0" name=""/>
        <dsp:cNvSpPr/>
      </dsp:nvSpPr>
      <dsp:spPr>
        <a:xfrm>
          <a:off x="2022859" y="1661407"/>
          <a:ext cx="1560354" cy="9362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Acesso a formação técnico-profissional metódica compatível com seu desenvolvimento</a:t>
          </a:r>
          <a:endParaRPr lang="pt-BR" sz="1100" kern="1200" dirty="0"/>
        </a:p>
      </dsp:txBody>
      <dsp:txXfrm>
        <a:off x="2022859" y="1661407"/>
        <a:ext cx="1560354" cy="936212"/>
      </dsp:txXfrm>
    </dsp:sp>
    <dsp:sp modelId="{996F47DA-5F5A-4BE1-B6B8-278B51DA1339}">
      <dsp:nvSpPr>
        <dsp:cNvPr id="0" name=""/>
        <dsp:cNvSpPr/>
      </dsp:nvSpPr>
      <dsp:spPr>
        <a:xfrm>
          <a:off x="5500649" y="2083794"/>
          <a:ext cx="3282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828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655818" y="2127717"/>
        <a:ext cx="17944" cy="3592"/>
      </dsp:txXfrm>
    </dsp:sp>
    <dsp:sp modelId="{FD82039F-E39E-444A-B3EA-A86B7978292A}">
      <dsp:nvSpPr>
        <dsp:cNvPr id="0" name=""/>
        <dsp:cNvSpPr/>
      </dsp:nvSpPr>
      <dsp:spPr>
        <a:xfrm>
          <a:off x="3942095" y="1661407"/>
          <a:ext cx="1560354" cy="9362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>
              <a:effectLst/>
              <a:latin typeface="+mn-lt"/>
              <a:ea typeface="Calibri" panose="020F0502020204030204" pitchFamily="34" charset="0"/>
            </a:rPr>
            <a:t>Experiência prática</a:t>
          </a:r>
          <a:endParaRPr lang="pt-BR" sz="1400" kern="1200" dirty="0">
            <a:effectLst/>
            <a:latin typeface="+mn-lt"/>
            <a:ea typeface="Calibri" panose="020F0502020204030204" pitchFamily="34" charset="0"/>
          </a:endParaRPr>
        </a:p>
      </dsp:txBody>
      <dsp:txXfrm>
        <a:off x="3942095" y="1661407"/>
        <a:ext cx="1560354" cy="936212"/>
      </dsp:txXfrm>
    </dsp:sp>
    <dsp:sp modelId="{4D6055D8-4FB3-414D-AE71-ECE0EAD8EEB6}">
      <dsp:nvSpPr>
        <dsp:cNvPr id="0" name=""/>
        <dsp:cNvSpPr/>
      </dsp:nvSpPr>
      <dsp:spPr>
        <a:xfrm>
          <a:off x="7419885" y="2083794"/>
          <a:ext cx="3282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828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7575054" y="2127717"/>
        <a:ext cx="17944" cy="3592"/>
      </dsp:txXfrm>
    </dsp:sp>
    <dsp:sp modelId="{DFB4EE17-8E94-4DBD-9648-963C0E55640F}">
      <dsp:nvSpPr>
        <dsp:cNvPr id="0" name=""/>
        <dsp:cNvSpPr/>
      </dsp:nvSpPr>
      <dsp:spPr>
        <a:xfrm>
          <a:off x="5861331" y="1661407"/>
          <a:ext cx="1560354" cy="9362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Inserção no mercado de trabalho</a:t>
          </a:r>
          <a:endParaRPr lang="pt-BR" sz="1400" kern="1200" dirty="0"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5861331" y="1661407"/>
        <a:ext cx="1560354" cy="936212"/>
      </dsp:txXfrm>
    </dsp:sp>
    <dsp:sp modelId="{903E4FC9-B37A-41D9-A3E5-39B7913FEEDC}">
      <dsp:nvSpPr>
        <dsp:cNvPr id="0" name=""/>
        <dsp:cNvSpPr/>
      </dsp:nvSpPr>
      <dsp:spPr>
        <a:xfrm>
          <a:off x="883801" y="2595820"/>
          <a:ext cx="7676942" cy="328281"/>
        </a:xfrm>
        <a:custGeom>
          <a:avLst/>
          <a:gdLst/>
          <a:ahLst/>
          <a:cxnLst/>
          <a:rect l="0" t="0" r="0" b="0"/>
          <a:pathLst>
            <a:path>
              <a:moveTo>
                <a:pt x="7676942" y="0"/>
              </a:moveTo>
              <a:lnTo>
                <a:pt x="7676942" y="181240"/>
              </a:lnTo>
              <a:lnTo>
                <a:pt x="0" y="181240"/>
              </a:lnTo>
              <a:lnTo>
                <a:pt x="0" y="32828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530139" y="2758164"/>
        <a:ext cx="384266" cy="3592"/>
      </dsp:txXfrm>
    </dsp:sp>
    <dsp:sp modelId="{AB03B04C-A93F-424B-B83B-8E62DF30F7C6}">
      <dsp:nvSpPr>
        <dsp:cNvPr id="0" name=""/>
        <dsp:cNvSpPr/>
      </dsp:nvSpPr>
      <dsp:spPr>
        <a:xfrm>
          <a:off x="7780566" y="1661407"/>
          <a:ext cx="1560354" cy="9362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Desenvolvimento de competências socioemocionais</a:t>
          </a:r>
        </a:p>
      </dsp:txBody>
      <dsp:txXfrm>
        <a:off x="7780566" y="1661407"/>
        <a:ext cx="1560354" cy="936212"/>
      </dsp:txXfrm>
    </dsp:sp>
    <dsp:sp modelId="{EF450858-3E1A-4558-A7FC-3CE1DFD577F4}">
      <dsp:nvSpPr>
        <dsp:cNvPr id="0" name=""/>
        <dsp:cNvSpPr/>
      </dsp:nvSpPr>
      <dsp:spPr>
        <a:xfrm>
          <a:off x="1662178" y="3378888"/>
          <a:ext cx="3282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828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817346" y="3422811"/>
        <a:ext cx="17944" cy="3592"/>
      </dsp:txXfrm>
    </dsp:sp>
    <dsp:sp modelId="{4949E811-A394-4CD7-82F9-2C645CDDD71A}">
      <dsp:nvSpPr>
        <dsp:cNvPr id="0" name=""/>
        <dsp:cNvSpPr/>
      </dsp:nvSpPr>
      <dsp:spPr>
        <a:xfrm>
          <a:off x="103624" y="2956501"/>
          <a:ext cx="1560354" cy="9362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>
              <a:effectLst/>
              <a:latin typeface="+mn-lt"/>
              <a:ea typeface="Calibri" panose="020F0502020204030204" pitchFamily="34" charset="0"/>
            </a:rPr>
            <a:t>Oportunidade de adquirir experiência prática no mercado de trabalho</a:t>
          </a:r>
          <a:endParaRPr lang="pt-BR" sz="1100" kern="1200" dirty="0"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03624" y="2956501"/>
        <a:ext cx="1560354" cy="936212"/>
      </dsp:txXfrm>
    </dsp:sp>
    <dsp:sp modelId="{B45675E0-F3E2-479C-80BF-342F3CD3EE17}">
      <dsp:nvSpPr>
        <dsp:cNvPr id="0" name=""/>
        <dsp:cNvSpPr/>
      </dsp:nvSpPr>
      <dsp:spPr>
        <a:xfrm>
          <a:off x="3581413" y="3378888"/>
          <a:ext cx="3282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828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736582" y="3422811"/>
        <a:ext cx="17944" cy="3592"/>
      </dsp:txXfrm>
    </dsp:sp>
    <dsp:sp modelId="{A0F4E523-BD73-4FBC-B6D0-B76AC0DD1935}">
      <dsp:nvSpPr>
        <dsp:cNvPr id="0" name=""/>
        <dsp:cNvSpPr/>
      </dsp:nvSpPr>
      <dsp:spPr>
        <a:xfrm>
          <a:off x="2022859" y="2956501"/>
          <a:ext cx="1560354" cy="9362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>
              <a:effectLst/>
              <a:latin typeface="+mn-lt"/>
              <a:ea typeface="Calibri" panose="020F0502020204030204" pitchFamily="34" charset="0"/>
            </a:rPr>
            <a:t>Aumento das chances de empregabilidade e desenvolvimento de carreira</a:t>
          </a:r>
          <a:endParaRPr lang="pt-BR" sz="1100" kern="1200" dirty="0">
            <a:effectLst/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022859" y="2956501"/>
        <a:ext cx="1560354" cy="936212"/>
      </dsp:txXfrm>
    </dsp:sp>
    <dsp:sp modelId="{CFD239FC-3752-476F-A8BF-F4DFD055A702}">
      <dsp:nvSpPr>
        <dsp:cNvPr id="0" name=""/>
        <dsp:cNvSpPr/>
      </dsp:nvSpPr>
      <dsp:spPr>
        <a:xfrm>
          <a:off x="5500649" y="3378888"/>
          <a:ext cx="3282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828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655818" y="3422811"/>
        <a:ext cx="17944" cy="3592"/>
      </dsp:txXfrm>
    </dsp:sp>
    <dsp:sp modelId="{CB3E490E-2519-4525-8A03-5CE0209E3679}">
      <dsp:nvSpPr>
        <dsp:cNvPr id="0" name=""/>
        <dsp:cNvSpPr/>
      </dsp:nvSpPr>
      <dsp:spPr>
        <a:xfrm>
          <a:off x="3942095" y="2956501"/>
          <a:ext cx="1560354" cy="9362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1200" kern="1200">
              <a:effectLst/>
              <a:latin typeface="+mn-lt"/>
              <a:ea typeface="Calibri" panose="020F0502020204030204" pitchFamily="34" charset="0"/>
            </a:rPr>
            <a:t>Desenvolvimento de habilidades</a:t>
          </a:r>
          <a:endParaRPr lang="pt-BR" sz="1200" kern="1200">
            <a:effectLst/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pt-BR" sz="1100" kern="1200">
            <a:effectLst/>
            <a:latin typeface="+mn-lt"/>
            <a:cs typeface="Calibri" panose="020F050202020403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pt-BR" sz="1100" kern="1200" dirty="0"/>
        </a:p>
      </dsp:txBody>
      <dsp:txXfrm>
        <a:off x="3942095" y="2956501"/>
        <a:ext cx="1560354" cy="936212"/>
      </dsp:txXfrm>
    </dsp:sp>
    <dsp:sp modelId="{04CADA7D-04ED-4A50-861D-448D00DD4420}">
      <dsp:nvSpPr>
        <dsp:cNvPr id="0" name=""/>
        <dsp:cNvSpPr/>
      </dsp:nvSpPr>
      <dsp:spPr>
        <a:xfrm>
          <a:off x="7419885" y="3378888"/>
          <a:ext cx="3282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828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7575054" y="3422811"/>
        <a:ext cx="17944" cy="3592"/>
      </dsp:txXfrm>
    </dsp:sp>
    <dsp:sp modelId="{52F8DAC6-AFC6-45FB-82C3-42809A10ABC9}">
      <dsp:nvSpPr>
        <dsp:cNvPr id="0" name=""/>
        <dsp:cNvSpPr/>
      </dsp:nvSpPr>
      <dsp:spPr>
        <a:xfrm>
          <a:off x="5861331" y="2956501"/>
          <a:ext cx="1560354" cy="9362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140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Autonomia</a:t>
          </a:r>
          <a:r>
            <a:rPr lang="pt-BR" sz="1400" kern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financeira</a:t>
          </a:r>
        </a:p>
      </dsp:txBody>
      <dsp:txXfrm>
        <a:off x="5861331" y="2956501"/>
        <a:ext cx="1560354" cy="936212"/>
      </dsp:txXfrm>
    </dsp:sp>
    <dsp:sp modelId="{70A2183F-1B9A-4963-BC83-BECF4684C9A5}">
      <dsp:nvSpPr>
        <dsp:cNvPr id="0" name=""/>
        <dsp:cNvSpPr/>
      </dsp:nvSpPr>
      <dsp:spPr>
        <a:xfrm>
          <a:off x="883801" y="3890914"/>
          <a:ext cx="7676942" cy="328281"/>
        </a:xfrm>
        <a:custGeom>
          <a:avLst/>
          <a:gdLst/>
          <a:ahLst/>
          <a:cxnLst/>
          <a:rect l="0" t="0" r="0" b="0"/>
          <a:pathLst>
            <a:path>
              <a:moveTo>
                <a:pt x="7676942" y="0"/>
              </a:moveTo>
              <a:lnTo>
                <a:pt x="7676942" y="181240"/>
              </a:lnTo>
              <a:lnTo>
                <a:pt x="0" y="181240"/>
              </a:lnTo>
              <a:lnTo>
                <a:pt x="0" y="32828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530139" y="4053258"/>
        <a:ext cx="384266" cy="3592"/>
      </dsp:txXfrm>
    </dsp:sp>
    <dsp:sp modelId="{EAF65E33-E63A-4288-9EB0-5906E5F45CB8}">
      <dsp:nvSpPr>
        <dsp:cNvPr id="0" name=""/>
        <dsp:cNvSpPr/>
      </dsp:nvSpPr>
      <dsp:spPr>
        <a:xfrm>
          <a:off x="7780566" y="2956501"/>
          <a:ext cx="1560354" cy="9362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1400" kern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Autoconfiança e autoestima</a:t>
          </a:r>
        </a:p>
      </dsp:txBody>
      <dsp:txXfrm>
        <a:off x="7780566" y="2956501"/>
        <a:ext cx="1560354" cy="936212"/>
      </dsp:txXfrm>
    </dsp:sp>
    <dsp:sp modelId="{1C0AAFDD-9296-44C9-BE50-7DCB9A6EE4E9}">
      <dsp:nvSpPr>
        <dsp:cNvPr id="0" name=""/>
        <dsp:cNvSpPr/>
      </dsp:nvSpPr>
      <dsp:spPr>
        <a:xfrm>
          <a:off x="103624" y="4251595"/>
          <a:ext cx="1560354" cy="9362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1400" kern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Aprendizado contínuo</a:t>
          </a:r>
          <a:endParaRPr lang="pt-BR" sz="1400" kern="1200" dirty="0"/>
        </a:p>
      </dsp:txBody>
      <dsp:txXfrm>
        <a:off x="103624" y="4251595"/>
        <a:ext cx="1560354" cy="93621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820AF-574C-4FFE-8856-81A08EE41ABC}">
      <dsp:nvSpPr>
        <dsp:cNvPr id="0" name=""/>
        <dsp:cNvSpPr/>
      </dsp:nvSpPr>
      <dsp:spPr>
        <a:xfrm>
          <a:off x="4338015" y="1813686"/>
          <a:ext cx="2770929" cy="900001"/>
        </a:xfrm>
        <a:prstGeom prst="roundRect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accent1">
              <a:shade val="15000"/>
            </a:schemeClr>
          </a:solidFill>
          <a:prstDash val="solid"/>
        </a:ln>
        <a:effectLst/>
      </dsp:spPr>
      <dsp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Aprendizagem Profissional</a:t>
          </a:r>
        </a:p>
      </dsp:txBody>
      <dsp:txXfrm>
        <a:off x="4381949" y="1857620"/>
        <a:ext cx="2683061" cy="812133"/>
      </dsp:txXfrm>
    </dsp:sp>
    <dsp:sp modelId="{AC555B41-C22B-462B-9ACC-47ABF7200BA8}">
      <dsp:nvSpPr>
        <dsp:cNvPr id="0" name=""/>
        <dsp:cNvSpPr/>
      </dsp:nvSpPr>
      <dsp:spPr>
        <a:xfrm rot="16232302">
          <a:off x="5308142" y="1390158"/>
          <a:ext cx="8470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7092" y="0"/>
              </a:lnTo>
            </a:path>
          </a:pathLst>
        </a:custGeom>
        <a:noFill/>
        <a:ln w="25400" cap="flat" cmpd="sng" algn="ctr">
          <a:solidFill>
            <a:schemeClr val="accent1">
              <a:shade val="15000"/>
            </a:schemeClr>
          </a:solidFill>
          <a:prstDash val="solid"/>
        </a:ln>
        <a:effectLst/>
      </dsp:spPr>
      <dsp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CBC4F884-EF09-4053-B0FC-D94DEBA59EB4}">
      <dsp:nvSpPr>
        <dsp:cNvPr id="0" name=""/>
        <dsp:cNvSpPr/>
      </dsp:nvSpPr>
      <dsp:spPr>
        <a:xfrm>
          <a:off x="4659885" y="66626"/>
          <a:ext cx="2160022" cy="900004"/>
        </a:xfrm>
        <a:prstGeom prst="roundRect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accent1">
              <a:shade val="15000"/>
            </a:schemeClr>
          </a:solidFill>
          <a:prstDash val="solid"/>
        </a:ln>
        <a:effectLst/>
      </dsp:spPr>
      <dsp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Redução do desemprego juvenil e melhoria da situação econômica local</a:t>
          </a:r>
        </a:p>
      </dsp:txBody>
      <dsp:txXfrm>
        <a:off x="4703820" y="110561"/>
        <a:ext cx="2072152" cy="812134"/>
      </dsp:txXfrm>
    </dsp:sp>
    <dsp:sp modelId="{FA378BBF-6BDD-4505-BF0B-52AB6C0B0543}">
      <dsp:nvSpPr>
        <dsp:cNvPr id="0" name=""/>
        <dsp:cNvSpPr/>
      </dsp:nvSpPr>
      <dsp:spPr>
        <a:xfrm rot="20331296">
          <a:off x="6868676" y="1715735"/>
          <a:ext cx="5430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3070" y="0"/>
              </a:lnTo>
            </a:path>
          </a:pathLst>
        </a:custGeom>
        <a:noFill/>
        <a:ln w="25400" cap="flat" cmpd="sng" algn="ctr">
          <a:solidFill>
            <a:schemeClr val="accent1">
              <a:shade val="15000"/>
            </a:schemeClr>
          </a:solidFill>
          <a:prstDash val="solid"/>
        </a:ln>
        <a:effectLst/>
      </dsp:spPr>
      <dsp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A377AA7C-E288-467C-AF58-CD2AFB098059}">
      <dsp:nvSpPr>
        <dsp:cNvPr id="0" name=""/>
        <dsp:cNvSpPr/>
      </dsp:nvSpPr>
      <dsp:spPr>
        <a:xfrm>
          <a:off x="7393464" y="750063"/>
          <a:ext cx="2160022" cy="900004"/>
        </a:xfrm>
        <a:prstGeom prst="roundRect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accent1">
              <a:shade val="15000"/>
            </a:schemeClr>
          </a:solidFill>
          <a:prstDash val="solid"/>
        </a:ln>
        <a:effectLst/>
      </dsp:spPr>
      <dsp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Qualificação da força de trabalho local e fortalecimento do empreendedorismo</a:t>
          </a:r>
        </a:p>
      </dsp:txBody>
      <dsp:txXfrm>
        <a:off x="7437399" y="793998"/>
        <a:ext cx="2072152" cy="812134"/>
      </dsp:txXfrm>
    </dsp:sp>
    <dsp:sp modelId="{E56D69AD-CF16-4965-AD4E-FB4A143EF37C}">
      <dsp:nvSpPr>
        <dsp:cNvPr id="0" name=""/>
        <dsp:cNvSpPr/>
      </dsp:nvSpPr>
      <dsp:spPr>
        <a:xfrm rot="407451">
          <a:off x="7108038" y="2443959"/>
          <a:ext cx="2586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8626" y="0"/>
              </a:lnTo>
            </a:path>
          </a:pathLst>
        </a:custGeom>
        <a:noFill/>
        <a:ln w="25400" cap="flat" cmpd="sng" algn="ctr">
          <a:solidFill>
            <a:schemeClr val="accent1">
              <a:shade val="15000"/>
            </a:schemeClr>
          </a:solidFill>
          <a:prstDash val="solid"/>
        </a:ln>
        <a:effectLst/>
      </dsp:spPr>
      <dsp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3CD09F3B-E229-4C2B-BECA-9C8B1A6ECA63}">
      <dsp:nvSpPr>
        <dsp:cNvPr id="0" name=""/>
        <dsp:cNvSpPr/>
      </dsp:nvSpPr>
      <dsp:spPr>
        <a:xfrm>
          <a:off x="7365757" y="2137856"/>
          <a:ext cx="2160022" cy="900004"/>
        </a:xfrm>
        <a:prstGeom prst="flowChartAlternateProcess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accent1">
              <a:shade val="15000"/>
            </a:schemeClr>
          </a:solidFill>
          <a:prstDash val="solid"/>
        </a:ln>
        <a:effectLst/>
      </dsp:spPr>
      <dsp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Estímulo ao crescimento econômico e melhoria da qualidade de vida</a:t>
          </a:r>
        </a:p>
      </dsp:txBody>
      <dsp:txXfrm>
        <a:off x="7409691" y="2181790"/>
        <a:ext cx="2072154" cy="812136"/>
      </dsp:txXfrm>
    </dsp:sp>
    <dsp:sp modelId="{11611E24-77A5-468E-ABE0-FB24F852EF96}">
      <dsp:nvSpPr>
        <dsp:cNvPr id="0" name=""/>
        <dsp:cNvSpPr/>
      </dsp:nvSpPr>
      <dsp:spPr>
        <a:xfrm rot="2919312">
          <a:off x="5894216" y="3211862"/>
          <a:ext cx="13271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7142" y="0"/>
              </a:lnTo>
            </a:path>
          </a:pathLst>
        </a:custGeom>
        <a:noFill/>
        <a:ln w="25400" cap="flat" cmpd="sng" algn="ctr">
          <a:solidFill>
            <a:schemeClr val="accent1">
              <a:shade val="15000"/>
            </a:schemeClr>
          </a:solidFill>
          <a:prstDash val="solid"/>
        </a:ln>
        <a:effectLst/>
      </dsp:spPr>
      <dsp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83323671-06F9-41A4-A9DD-5A9B4248BFD6}">
      <dsp:nvSpPr>
        <dsp:cNvPr id="0" name=""/>
        <dsp:cNvSpPr/>
      </dsp:nvSpPr>
      <dsp:spPr>
        <a:xfrm>
          <a:off x="6312084" y="3710037"/>
          <a:ext cx="2160022" cy="900004"/>
        </a:xfrm>
        <a:prstGeom prst="roundRect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accent1">
              <a:shade val="15000"/>
            </a:schemeClr>
          </a:solidFill>
          <a:prstDash val="solid"/>
        </a:ln>
        <a:effectLst/>
      </dsp:spPr>
      <dsp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Redução da criminalidade e exclusão social</a:t>
          </a:r>
        </a:p>
      </dsp:txBody>
      <dsp:txXfrm>
        <a:off x="6356019" y="3753972"/>
        <a:ext cx="2072152" cy="812134"/>
      </dsp:txXfrm>
    </dsp:sp>
    <dsp:sp modelId="{07FBF097-1A11-463A-BB3A-CB977505AC0A}">
      <dsp:nvSpPr>
        <dsp:cNvPr id="0" name=""/>
        <dsp:cNvSpPr/>
      </dsp:nvSpPr>
      <dsp:spPr>
        <a:xfrm rot="7833679">
          <a:off x="4256162" y="3211862"/>
          <a:ext cx="13114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11486" y="0"/>
              </a:lnTo>
            </a:path>
          </a:pathLst>
        </a:custGeom>
        <a:noFill/>
        <a:ln w="25400" cap="flat" cmpd="sng" algn="ctr">
          <a:solidFill>
            <a:schemeClr val="accent1">
              <a:shade val="15000"/>
            </a:schemeClr>
          </a:solidFill>
          <a:prstDash val="solid"/>
        </a:ln>
        <a:effectLst/>
      </dsp:spPr>
      <dsp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9CB16381-39C8-426D-880F-D497E8C7AD7F}">
      <dsp:nvSpPr>
        <dsp:cNvPr id="0" name=""/>
        <dsp:cNvSpPr/>
      </dsp:nvSpPr>
      <dsp:spPr>
        <a:xfrm>
          <a:off x="3020317" y="3710037"/>
          <a:ext cx="2160022" cy="900004"/>
        </a:xfrm>
        <a:prstGeom prst="roundRect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accent1">
              <a:shade val="15000"/>
            </a:schemeClr>
          </a:solidFill>
          <a:prstDash val="solid"/>
        </a:ln>
        <a:effectLst/>
      </dsp:spPr>
      <dsp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Formação de uma sociedade mais equitativa e inclusiva</a:t>
          </a:r>
        </a:p>
      </dsp:txBody>
      <dsp:txXfrm>
        <a:off x="3064252" y="3753972"/>
        <a:ext cx="2072152" cy="812134"/>
      </dsp:txXfrm>
    </dsp:sp>
    <dsp:sp modelId="{15464ED2-FCAF-4CB2-87C3-F24C95B36190}">
      <dsp:nvSpPr>
        <dsp:cNvPr id="0" name=""/>
        <dsp:cNvSpPr/>
      </dsp:nvSpPr>
      <dsp:spPr>
        <a:xfrm rot="10323620">
          <a:off x="3880944" y="2488633"/>
          <a:ext cx="4592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9273" y="0"/>
              </a:lnTo>
            </a:path>
          </a:pathLst>
        </a:custGeom>
        <a:noFill/>
        <a:ln w="25400" cap="flat" cmpd="sng" algn="ctr">
          <a:solidFill>
            <a:schemeClr val="accent1">
              <a:shade val="15000"/>
            </a:schemeClr>
          </a:solidFill>
          <a:prstDash val="solid"/>
        </a:ln>
        <a:effectLst/>
      </dsp:spPr>
      <dsp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DD93588B-C870-4914-91D2-69C006DBD1D4}">
      <dsp:nvSpPr>
        <dsp:cNvPr id="0" name=""/>
        <dsp:cNvSpPr/>
      </dsp:nvSpPr>
      <dsp:spPr>
        <a:xfrm>
          <a:off x="1723122" y="2220976"/>
          <a:ext cx="2160022" cy="900004"/>
        </a:xfrm>
        <a:prstGeom prst="roundRect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accent1">
              <a:shade val="15000"/>
            </a:schemeClr>
          </a:solidFill>
          <a:prstDash val="solid"/>
        </a:ln>
        <a:effectLst/>
      </dsp:spPr>
      <dsp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Formação de uma sociedade mais equitativa e inclusiva</a:t>
          </a:r>
        </a:p>
      </dsp:txBody>
      <dsp:txXfrm>
        <a:off x="1767057" y="2264911"/>
        <a:ext cx="2072152" cy="812134"/>
      </dsp:txXfrm>
    </dsp:sp>
    <dsp:sp modelId="{EA8DBC19-FB7D-47EC-B5D9-1C2BD63DAFA1}">
      <dsp:nvSpPr>
        <dsp:cNvPr id="0" name=""/>
        <dsp:cNvSpPr/>
      </dsp:nvSpPr>
      <dsp:spPr>
        <a:xfrm rot="11932793">
          <a:off x="3839727" y="1719263"/>
          <a:ext cx="5836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3600" y="0"/>
              </a:lnTo>
            </a:path>
          </a:pathLst>
        </a:custGeom>
        <a:noFill/>
        <a:ln w="25400" cap="flat" cmpd="sng" algn="ctr">
          <a:solidFill>
            <a:schemeClr val="accent1">
              <a:shade val="15000"/>
            </a:schemeClr>
          </a:solidFill>
          <a:prstDash val="solid"/>
        </a:ln>
        <a:effectLst/>
      </dsp:spPr>
      <dsp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FC54ADEC-3892-4DDE-91BD-AB69C0245FB4}">
      <dsp:nvSpPr>
        <dsp:cNvPr id="0" name=""/>
        <dsp:cNvSpPr/>
      </dsp:nvSpPr>
      <dsp:spPr>
        <a:xfrm>
          <a:off x="1695403" y="805492"/>
          <a:ext cx="2160022" cy="900004"/>
        </a:xfrm>
        <a:prstGeom prst="roundRect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accent1">
              <a:shade val="15000"/>
            </a:schemeClr>
          </a:solidFill>
          <a:prstDash val="solid"/>
        </a:ln>
        <a:effectLst/>
      </dsp:spPr>
      <dsp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Distribuição de renda</a:t>
          </a:r>
        </a:p>
      </dsp:txBody>
      <dsp:txXfrm>
        <a:off x="1739338" y="849427"/>
        <a:ext cx="2072152" cy="8121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50B13-B65E-47C3-B1FE-F06BC9C96648}">
      <dsp:nvSpPr>
        <dsp:cNvPr id="0" name=""/>
        <dsp:cNvSpPr/>
      </dsp:nvSpPr>
      <dsp:spPr>
        <a:xfrm>
          <a:off x="3460" y="266830"/>
          <a:ext cx="2080889" cy="58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Gestão e Manutenção da Rede</a:t>
          </a:r>
          <a:endParaRPr lang="pt-BR" sz="1200" kern="1200"/>
        </a:p>
      </dsp:txBody>
      <dsp:txXfrm>
        <a:off x="3460" y="266830"/>
        <a:ext cx="2080889" cy="586000"/>
      </dsp:txXfrm>
    </dsp:sp>
    <dsp:sp modelId="{F305D74F-5EB8-4C00-A5ED-D558173BE9F6}">
      <dsp:nvSpPr>
        <dsp:cNvPr id="0" name=""/>
        <dsp:cNvSpPr/>
      </dsp:nvSpPr>
      <dsp:spPr>
        <a:xfrm>
          <a:off x="3460" y="852830"/>
          <a:ext cx="2080889" cy="349112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>
              <a:solidFill>
                <a:srgbClr val="000000"/>
              </a:solidFill>
              <a:latin typeface="Calibri"/>
              <a:ea typeface="Calibri"/>
              <a:cs typeface="Calibri"/>
            </a:rPr>
            <a:t>Oferta básica integrada de serviços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700" kern="1200">
            <a:latin typeface="Arial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>
              <a:latin typeface="Arial"/>
            </a:rPr>
            <a:t>Intermediação de Mão de Obra - IMO</a:t>
          </a:r>
          <a:endParaRPr lang="pt-BR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/>
            <a:t>Orientação Profissional</a:t>
          </a:r>
        </a:p>
      </dsp:txBody>
      <dsp:txXfrm>
        <a:off x="3460" y="852830"/>
        <a:ext cx="2080889" cy="3491125"/>
      </dsp:txXfrm>
    </dsp:sp>
    <dsp:sp modelId="{1302D479-8C17-463A-B461-A03D240E4029}">
      <dsp:nvSpPr>
        <dsp:cNvPr id="0" name=""/>
        <dsp:cNvSpPr/>
      </dsp:nvSpPr>
      <dsp:spPr>
        <a:xfrm>
          <a:off x="2375674" y="266830"/>
          <a:ext cx="2080889" cy="586000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254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Qualificação Social e Profissional</a:t>
          </a:r>
        </a:p>
      </dsp:txBody>
      <dsp:txXfrm>
        <a:off x="2375674" y="266830"/>
        <a:ext cx="2080889" cy="586000"/>
      </dsp:txXfrm>
    </dsp:sp>
    <dsp:sp modelId="{CFD6721F-2FCC-4C20-976E-3A1496E45C9B}">
      <dsp:nvSpPr>
        <dsp:cNvPr id="0" name=""/>
        <dsp:cNvSpPr/>
      </dsp:nvSpPr>
      <dsp:spPr>
        <a:xfrm>
          <a:off x="2375674" y="852830"/>
          <a:ext cx="2080889" cy="3491125"/>
        </a:xfrm>
        <a:prstGeom prst="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700" kern="1200">
            <a:latin typeface="Arial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/>
            <a:t>Qualificação à distância e presencial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700" kern="1200"/>
        </a:p>
      </dsp:txBody>
      <dsp:txXfrm>
        <a:off x="2375674" y="852830"/>
        <a:ext cx="2080889" cy="3491125"/>
      </dsp:txXfrm>
    </dsp:sp>
    <dsp:sp modelId="{E79D89B6-ED0D-451D-A481-17EDFF6F6FAF}">
      <dsp:nvSpPr>
        <dsp:cNvPr id="0" name=""/>
        <dsp:cNvSpPr/>
      </dsp:nvSpPr>
      <dsp:spPr>
        <a:xfrm>
          <a:off x="4747888" y="266830"/>
          <a:ext cx="2080889" cy="586000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254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Fomento à inclusão produtiva</a:t>
          </a:r>
        </a:p>
      </dsp:txBody>
      <dsp:txXfrm>
        <a:off x="4747888" y="266830"/>
        <a:ext cx="2080889" cy="586000"/>
      </dsp:txXfrm>
    </dsp:sp>
    <dsp:sp modelId="{EC3A2F0F-B930-4B8A-B1E6-BACCF1970658}">
      <dsp:nvSpPr>
        <dsp:cNvPr id="0" name=""/>
        <dsp:cNvSpPr/>
      </dsp:nvSpPr>
      <dsp:spPr>
        <a:xfrm>
          <a:off x="4747888" y="852830"/>
          <a:ext cx="2080889" cy="3491125"/>
        </a:xfrm>
        <a:prstGeom prst="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/>
            <a:t>Apoio à concessão de microcrédito produtivo orientado</a:t>
          </a:r>
          <a:r>
            <a:rPr lang="pt-BR" sz="1700" kern="1200">
              <a:latin typeface="Arial"/>
            </a:rPr>
            <a:t> 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/>
            <a:t>Oferta de assessoramento técnico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/>
            <a:t>Promoção de feiras e seminários relacionados às atividades de fomento</a:t>
          </a:r>
          <a:r>
            <a:rPr lang="pt-BR" sz="1700" kern="1200">
              <a:latin typeface="Arial"/>
            </a:rPr>
            <a:t> </a:t>
          </a:r>
          <a:endParaRPr lang="pt-BR" sz="1700" kern="1200"/>
        </a:p>
      </dsp:txBody>
      <dsp:txXfrm>
        <a:off x="4747888" y="852830"/>
        <a:ext cx="2080889" cy="3491125"/>
      </dsp:txXfrm>
    </dsp:sp>
    <dsp:sp modelId="{5EEC3A94-CFC8-4C5C-92EA-3BB3E523888D}">
      <dsp:nvSpPr>
        <dsp:cNvPr id="0" name=""/>
        <dsp:cNvSpPr/>
      </dsp:nvSpPr>
      <dsp:spPr>
        <a:xfrm>
          <a:off x="7120102" y="266830"/>
          <a:ext cx="2080889" cy="586000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Assessoramento Estatístico</a:t>
          </a:r>
        </a:p>
      </dsp:txBody>
      <dsp:txXfrm>
        <a:off x="7120102" y="266830"/>
        <a:ext cx="2080889" cy="586000"/>
      </dsp:txXfrm>
    </dsp:sp>
    <dsp:sp modelId="{BCB7645D-CD6D-4B13-9D18-403F7AE3934D}">
      <dsp:nvSpPr>
        <dsp:cNvPr id="0" name=""/>
        <dsp:cNvSpPr/>
      </dsp:nvSpPr>
      <dsp:spPr>
        <a:xfrm>
          <a:off x="7120102" y="852830"/>
          <a:ext cx="2080889" cy="3491125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/>
            <a:t>Atividades de coleta, análise e divulgação de dados relacionados ao mercado de trabalho local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/>
            <a:t>Observatórios do trabalho</a:t>
          </a:r>
        </a:p>
      </dsp:txBody>
      <dsp:txXfrm>
        <a:off x="7120102" y="852830"/>
        <a:ext cx="2080889" cy="34911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DFB47-871C-48EC-A0FA-E4A95198B5F3}">
      <dsp:nvSpPr>
        <dsp:cNvPr id="0" name=""/>
        <dsp:cNvSpPr/>
      </dsp:nvSpPr>
      <dsp:spPr>
        <a:xfrm>
          <a:off x="2853" y="254679"/>
          <a:ext cx="2782018" cy="691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DER</a:t>
          </a:r>
        </a:p>
      </dsp:txBody>
      <dsp:txXfrm>
        <a:off x="2853" y="254679"/>
        <a:ext cx="2782018" cy="691200"/>
      </dsp:txXfrm>
    </dsp:sp>
    <dsp:sp modelId="{520A8B3B-8F77-4652-81C7-8E89F561474B}">
      <dsp:nvSpPr>
        <dsp:cNvPr id="0" name=""/>
        <dsp:cNvSpPr/>
      </dsp:nvSpPr>
      <dsp:spPr>
        <a:xfrm>
          <a:off x="2853" y="945879"/>
          <a:ext cx="2782018" cy="31622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/>
            <a:t>Gestão do Sine</a:t>
          </a:r>
          <a:r>
            <a:rPr lang="pt-BR" sz="2400" kern="1200">
              <a:latin typeface="Arial"/>
            </a:rPr>
            <a:t> </a:t>
          </a:r>
          <a:endParaRPr lang="pt-BR" sz="2400" kern="1200"/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3600" kern="1200">
            <a:latin typeface="Arial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/>
            <a:t>Fomento à Inclusão Produtiva</a:t>
          </a:r>
          <a:r>
            <a:rPr lang="pt-BR" sz="2400" kern="1200">
              <a:latin typeface="Arial"/>
            </a:rPr>
            <a:t>  e programas de crédito direcionado</a:t>
          </a:r>
          <a:endParaRPr lang="pt-BR" sz="2400" kern="1200"/>
        </a:p>
      </dsp:txBody>
      <dsp:txXfrm>
        <a:off x="2853" y="945879"/>
        <a:ext cx="2782018" cy="3162240"/>
      </dsp:txXfrm>
    </dsp:sp>
    <dsp:sp modelId="{8AE56CD8-BE66-400C-9894-851F8539B11F}">
      <dsp:nvSpPr>
        <dsp:cNvPr id="0" name=""/>
        <dsp:cNvSpPr/>
      </dsp:nvSpPr>
      <dsp:spPr>
        <a:xfrm>
          <a:off x="3174353" y="254679"/>
          <a:ext cx="2782018" cy="691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DEQ</a:t>
          </a:r>
        </a:p>
      </dsp:txBody>
      <dsp:txXfrm>
        <a:off x="3174353" y="254679"/>
        <a:ext cx="2782018" cy="691200"/>
      </dsp:txXfrm>
    </dsp:sp>
    <dsp:sp modelId="{B6EF63E7-5917-41E0-9E57-E0FD83A91396}">
      <dsp:nvSpPr>
        <dsp:cNvPr id="0" name=""/>
        <dsp:cNvSpPr/>
      </dsp:nvSpPr>
      <dsp:spPr>
        <a:xfrm>
          <a:off x="3174353" y="945879"/>
          <a:ext cx="2782018" cy="316224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/>
            <a:t>Promoção de ações </a:t>
          </a:r>
          <a:r>
            <a:rPr lang="pt-BR" sz="2400" kern="1200">
              <a:latin typeface="Arial"/>
            </a:rPr>
            <a:t>de </a:t>
          </a:r>
          <a:r>
            <a:rPr lang="pt-BR" sz="2400" kern="1200"/>
            <a:t> Qualificação Social e Profissional</a:t>
          </a:r>
          <a:endParaRPr lang="pt-BR" sz="2400" kern="1200">
            <a:latin typeface="Arial"/>
          </a:endParaRPr>
        </a:p>
      </dsp:txBody>
      <dsp:txXfrm>
        <a:off x="3174353" y="945879"/>
        <a:ext cx="2782018" cy="3162240"/>
      </dsp:txXfrm>
    </dsp:sp>
    <dsp:sp modelId="{86563F0D-DDFB-40C1-B109-BD3BC3A40E01}">
      <dsp:nvSpPr>
        <dsp:cNvPr id="0" name=""/>
        <dsp:cNvSpPr/>
      </dsp:nvSpPr>
      <dsp:spPr>
        <a:xfrm>
          <a:off x="6345854" y="254679"/>
          <a:ext cx="2782018" cy="6912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DPJ</a:t>
          </a:r>
        </a:p>
      </dsp:txBody>
      <dsp:txXfrm>
        <a:off x="6345854" y="254679"/>
        <a:ext cx="2782018" cy="691200"/>
      </dsp:txXfrm>
    </dsp:sp>
    <dsp:sp modelId="{AF2E3245-CB61-4B55-858B-D7C3A0486E5B}">
      <dsp:nvSpPr>
        <dsp:cNvPr id="0" name=""/>
        <dsp:cNvSpPr/>
      </dsp:nvSpPr>
      <dsp:spPr>
        <a:xfrm>
          <a:off x="6345854" y="945879"/>
          <a:ext cx="2782018" cy="316224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/>
            <a:t>Coordenação de ações de qualificação do jovem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/>
            <a:t>Incentivo ao estágio e à aprendizagem do jovem</a:t>
          </a:r>
        </a:p>
      </dsp:txBody>
      <dsp:txXfrm>
        <a:off x="6345854" y="945879"/>
        <a:ext cx="2782018" cy="31622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26078-6D20-434A-BF00-5C61DE6EFBA9}">
      <dsp:nvSpPr>
        <dsp:cNvPr id="0" name=""/>
        <dsp:cNvSpPr/>
      </dsp:nvSpPr>
      <dsp:spPr>
        <a:xfrm rot="16200000">
          <a:off x="708014" y="-708014"/>
          <a:ext cx="2461046" cy="3877075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>
              <a:latin typeface="Calibri" panose="020F0502020204030204" pitchFamily="34" charset="0"/>
              <a:cs typeface="Calibri" panose="020F0502020204030204" pitchFamily="34" charset="0"/>
            </a:rPr>
            <a:t>Parcerias com estado e municípios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>
              <a:latin typeface="Calibri" panose="020F0502020204030204" pitchFamily="34" charset="0"/>
              <a:cs typeface="Calibri" panose="020F0502020204030204" pitchFamily="34" charset="0"/>
            </a:rPr>
            <a:t>(no âmbito do Sine, por meio do Bloco de Gestão)</a:t>
          </a:r>
          <a:endParaRPr lang="pt-BR" sz="1500" kern="120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0" y="0"/>
        <a:ext cx="3877075" cy="1845784"/>
      </dsp:txXfrm>
    </dsp:sp>
    <dsp:sp modelId="{2635E0D8-F8F6-42D1-89F5-575C40CAD009}">
      <dsp:nvSpPr>
        <dsp:cNvPr id="0" name=""/>
        <dsp:cNvSpPr/>
      </dsp:nvSpPr>
      <dsp:spPr>
        <a:xfrm>
          <a:off x="3877075" y="0"/>
          <a:ext cx="3877075" cy="2461046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>
              <a:latin typeface="Calibri" panose="020F0502020204030204" pitchFamily="34" charset="0"/>
              <a:cs typeface="Calibri" panose="020F0502020204030204" pitchFamily="34" charset="0"/>
            </a:rPr>
            <a:t>Gestão do Sistema de Intermediação de Mão de Obra (IMO) e Capacitação da rede</a:t>
          </a:r>
          <a:endParaRPr lang="pt-BR" sz="1800" kern="120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877075" y="0"/>
        <a:ext cx="3877075" cy="1845784"/>
      </dsp:txXfrm>
    </dsp:sp>
    <dsp:sp modelId="{36AEEDBE-06CE-4D1A-A10E-C5DD987929E0}">
      <dsp:nvSpPr>
        <dsp:cNvPr id="0" name=""/>
        <dsp:cNvSpPr/>
      </dsp:nvSpPr>
      <dsp:spPr>
        <a:xfrm rot="10800000">
          <a:off x="0" y="2461046"/>
          <a:ext cx="3877075" cy="2461046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Gerenciamento dos postos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(abertura, fechamento e mudança de endereço)</a:t>
          </a:r>
          <a:endParaRPr lang="pt-BR" sz="23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0" y="3076307"/>
        <a:ext cx="3877075" cy="1845784"/>
      </dsp:txXfrm>
    </dsp:sp>
    <dsp:sp modelId="{D2F32C3A-2BA4-4EEC-8479-6897D90C7500}">
      <dsp:nvSpPr>
        <dsp:cNvPr id="0" name=""/>
        <dsp:cNvSpPr/>
      </dsp:nvSpPr>
      <dsp:spPr>
        <a:xfrm rot="5400000">
          <a:off x="4585090" y="1753031"/>
          <a:ext cx="2461046" cy="3877075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>
              <a:latin typeface="Calibri" panose="020F0502020204030204" pitchFamily="34" charset="0"/>
              <a:cs typeface="Calibri" panose="020F0502020204030204" pitchFamily="34" charset="0"/>
            </a:rPr>
            <a:t>Transformação Digital do Sine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>
              <a:latin typeface="Calibri" panose="020F0502020204030204" pitchFamily="34" charset="0"/>
              <a:cs typeface="Calibri" panose="020F0502020204030204" pitchFamily="34" charset="0"/>
            </a:rPr>
            <a:t>(integração e atualização de sistemas, aplicação de melhorias</a:t>
          </a:r>
          <a:r>
            <a:rPr lang="pt-BR" sz="23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)</a:t>
          </a:r>
          <a:endParaRPr lang="pt-BR" sz="23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877075" y="3076307"/>
        <a:ext cx="3877075" cy="1845784"/>
      </dsp:txXfrm>
    </dsp:sp>
    <dsp:sp modelId="{2AF66CB7-DF45-4037-B0C8-D49AE287A139}">
      <dsp:nvSpPr>
        <dsp:cNvPr id="0" name=""/>
        <dsp:cNvSpPr/>
      </dsp:nvSpPr>
      <dsp:spPr>
        <a:xfrm>
          <a:off x="2605096" y="1810345"/>
          <a:ext cx="2543958" cy="1301401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Gestão e Manutenção da Rede Sine</a:t>
          </a:r>
        </a:p>
      </dsp:txBody>
      <dsp:txXfrm>
        <a:off x="2668625" y="1873874"/>
        <a:ext cx="2416900" cy="11743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26078-6D20-434A-BF00-5C61DE6EFBA9}">
      <dsp:nvSpPr>
        <dsp:cNvPr id="0" name=""/>
        <dsp:cNvSpPr/>
      </dsp:nvSpPr>
      <dsp:spPr>
        <a:xfrm rot="16200000">
          <a:off x="708014" y="-708014"/>
          <a:ext cx="2461046" cy="3877075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>
              <a:latin typeface="Calibri" panose="020F0502020204030204" pitchFamily="34" charset="0"/>
              <a:cs typeface="Calibri" panose="020F0502020204030204" pitchFamily="34" charset="0"/>
            </a:rPr>
            <a:t>Parcerias com municípios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>
              <a:latin typeface="Calibri" panose="020F0502020204030204" pitchFamily="34" charset="0"/>
              <a:cs typeface="Calibri" panose="020F0502020204030204" pitchFamily="34" charset="0"/>
            </a:rPr>
            <a:t>(no âmbito do Sine, por meio do Bloco do Fomento)</a:t>
          </a:r>
          <a:endParaRPr lang="pt-BR" sz="1500" kern="120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0" y="0"/>
        <a:ext cx="3877075" cy="1845784"/>
      </dsp:txXfrm>
    </dsp:sp>
    <dsp:sp modelId="{2635E0D8-F8F6-42D1-89F5-575C40CAD009}">
      <dsp:nvSpPr>
        <dsp:cNvPr id="0" name=""/>
        <dsp:cNvSpPr/>
      </dsp:nvSpPr>
      <dsp:spPr>
        <a:xfrm>
          <a:off x="3877075" y="0"/>
          <a:ext cx="3877075" cy="2461046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>
              <a:latin typeface="Calibri" panose="020F0502020204030204" pitchFamily="34" charset="0"/>
              <a:cs typeface="Calibri" panose="020F0502020204030204" pitchFamily="34" charset="0"/>
            </a:rPr>
            <a:t>PNMPO</a:t>
          </a:r>
        </a:p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bg1"/>
              </a:solidFill>
              <a:latin typeface="Calibri"/>
              <a:cs typeface="Calibri"/>
            </a:rPr>
            <a:t>(modalidade de crédito direcionado, com valor limitado a R$ 21 mil, destinado a microempreendedores populares, organizados</a:t>
          </a:r>
          <a:r>
            <a:rPr lang="pt-BR" sz="1800" kern="1200">
              <a:solidFill>
                <a:schemeClr val="bg1"/>
              </a:solidFill>
              <a:effectLst/>
              <a:latin typeface="Calibri"/>
              <a:ea typeface="Calibri" panose="020F0502020204030204" pitchFamily="34" charset="0"/>
              <a:cs typeface="Calibri"/>
            </a:rPr>
            <a:t> de forma individual ou coletiva )</a:t>
          </a:r>
          <a:endParaRPr lang="pt-BR" sz="1800" kern="1200">
            <a:solidFill>
              <a:schemeClr val="bg1"/>
            </a:solidFill>
            <a:latin typeface="Calibri"/>
            <a:cs typeface="Calibri"/>
          </a:endParaRPr>
        </a:p>
      </dsp:txBody>
      <dsp:txXfrm>
        <a:off x="3877075" y="0"/>
        <a:ext cx="3877075" cy="1845784"/>
      </dsp:txXfrm>
    </dsp:sp>
    <dsp:sp modelId="{36AEEDBE-06CE-4D1A-A10E-C5DD987929E0}">
      <dsp:nvSpPr>
        <dsp:cNvPr id="0" name=""/>
        <dsp:cNvSpPr/>
      </dsp:nvSpPr>
      <dsp:spPr>
        <a:xfrm rot="10800000">
          <a:off x="0" y="2461046"/>
          <a:ext cx="3877075" cy="2461046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PROGER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pt-BR" sz="1500" kern="1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modalidade de crédito direcionado, operacionalizado com recursos provenientes dos depósitos especiais do FAT, por meio de instituições financeiras federais, destinado a ofertar crédito em condições mais favoráveis </a:t>
          </a:r>
          <a:r>
            <a:rPr lang="pt-BR" sz="1500" kern="12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)</a:t>
          </a:r>
          <a:endParaRPr lang="pt-BR" sz="1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0" y="3076307"/>
        <a:ext cx="3877075" cy="1845784"/>
      </dsp:txXfrm>
    </dsp:sp>
    <dsp:sp modelId="{D2F32C3A-2BA4-4EEC-8479-6897D90C7500}">
      <dsp:nvSpPr>
        <dsp:cNvPr id="0" name=""/>
        <dsp:cNvSpPr/>
      </dsp:nvSpPr>
      <dsp:spPr>
        <a:xfrm rot="5400000">
          <a:off x="4585090" y="1753031"/>
          <a:ext cx="2461046" cy="3877075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strike="noStrike" kern="1200">
              <a:latin typeface="Calibri"/>
              <a:cs typeface="Calibri"/>
            </a:rPr>
            <a:t>Coordenação do Fórum Nacional de  Microcrédito</a:t>
          </a:r>
        </a:p>
      </dsp:txBody>
      <dsp:txXfrm rot="-5400000">
        <a:off x="3877075" y="3076307"/>
        <a:ext cx="3877075" cy="1845784"/>
      </dsp:txXfrm>
    </dsp:sp>
    <dsp:sp modelId="{2AF66CB7-DF45-4037-B0C8-D49AE287A139}">
      <dsp:nvSpPr>
        <dsp:cNvPr id="0" name=""/>
        <dsp:cNvSpPr/>
      </dsp:nvSpPr>
      <dsp:spPr>
        <a:xfrm>
          <a:off x="2713952" y="1845784"/>
          <a:ext cx="2326245" cy="1230523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Fomento à Inclusão Produtiva</a:t>
          </a:r>
        </a:p>
      </dsp:txBody>
      <dsp:txXfrm>
        <a:off x="2774021" y="1905853"/>
        <a:ext cx="2206107" cy="11103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26078-6D20-434A-BF00-5C61DE6EFBA9}">
      <dsp:nvSpPr>
        <dsp:cNvPr id="0" name=""/>
        <dsp:cNvSpPr/>
      </dsp:nvSpPr>
      <dsp:spPr>
        <a:xfrm rot="16200000">
          <a:off x="708014" y="-708014"/>
          <a:ext cx="2461046" cy="3877075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Qualificação nos </a:t>
          </a:r>
          <a:r>
            <a:rPr lang="pt-BR" sz="1900" kern="1200" dirty="0">
              <a:latin typeface="Arial"/>
            </a:rPr>
            <a:t>estados</a:t>
          </a:r>
          <a:r>
            <a:rPr lang="pt-BR" sz="1900" kern="1200" dirty="0"/>
            <a:t>, DF e municípios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(no âmbito do Sine, por meio do Bloco da Qualificação)</a:t>
          </a:r>
        </a:p>
      </dsp:txBody>
      <dsp:txXfrm rot="5400000">
        <a:off x="0" y="0"/>
        <a:ext cx="3877075" cy="1845784"/>
      </dsp:txXfrm>
    </dsp:sp>
    <dsp:sp modelId="{2635E0D8-F8F6-42D1-89F5-575C40CAD009}">
      <dsp:nvSpPr>
        <dsp:cNvPr id="0" name=""/>
        <dsp:cNvSpPr/>
      </dsp:nvSpPr>
      <dsp:spPr>
        <a:xfrm>
          <a:off x="3877075" y="0"/>
          <a:ext cx="3877075" cy="2461046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Qualificação com Universidades Federais e Institutos de Ensino Técnico e Tecnológico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(</a:t>
          </a:r>
          <a:r>
            <a:rPr lang="pt-BR" sz="19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parcerias com foco na modalidade presencial)</a:t>
          </a:r>
          <a:endParaRPr lang="pt-BR" sz="1900" kern="1200" dirty="0"/>
        </a:p>
      </dsp:txBody>
      <dsp:txXfrm>
        <a:off x="3877075" y="0"/>
        <a:ext cx="3877075" cy="1845784"/>
      </dsp:txXfrm>
    </dsp:sp>
    <dsp:sp modelId="{36AEEDBE-06CE-4D1A-A10E-C5DD987929E0}">
      <dsp:nvSpPr>
        <dsp:cNvPr id="0" name=""/>
        <dsp:cNvSpPr/>
      </dsp:nvSpPr>
      <dsp:spPr>
        <a:xfrm rot="10800000">
          <a:off x="0" y="2461046"/>
          <a:ext cx="3877075" cy="2461046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Caminho Digital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(iniciativa do MTE para promoção de qualificação e inserção profissional do trabalhador)</a:t>
          </a:r>
          <a:endParaRPr lang="pt-BR" sz="1900" kern="1200"/>
        </a:p>
      </dsp:txBody>
      <dsp:txXfrm rot="10800000">
        <a:off x="0" y="3076307"/>
        <a:ext cx="3877075" cy="1845784"/>
      </dsp:txXfrm>
    </dsp:sp>
    <dsp:sp modelId="{D2F32C3A-2BA4-4EEC-8479-6897D90C7500}">
      <dsp:nvSpPr>
        <dsp:cNvPr id="0" name=""/>
        <dsp:cNvSpPr/>
      </dsp:nvSpPr>
      <dsp:spPr>
        <a:xfrm rot="5400000">
          <a:off x="4585090" y="1753031"/>
          <a:ext cx="2461046" cy="3877075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Qualificação com instituições privadas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(</a:t>
          </a:r>
          <a:r>
            <a:rPr lang="pt-BR" sz="1900" kern="1200" dirty="0">
              <a:latin typeface="Calibri" panose="020F0502020204030204" pitchFamily="34" charset="0"/>
              <a:cs typeface="Calibri" panose="020F0502020204030204" pitchFamily="34" charset="0"/>
            </a:rPr>
            <a:t>parcerias </a:t>
          </a:r>
          <a:r>
            <a:rPr lang="pt-BR" sz="19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 instituições privadas – MROSC)</a:t>
          </a:r>
          <a:endParaRPr lang="pt-BR" sz="19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877075" y="3076307"/>
        <a:ext cx="3877075" cy="1845784"/>
      </dsp:txXfrm>
    </dsp:sp>
    <dsp:sp modelId="{2AF66CB7-DF45-4037-B0C8-D49AE287A139}">
      <dsp:nvSpPr>
        <dsp:cNvPr id="0" name=""/>
        <dsp:cNvSpPr/>
      </dsp:nvSpPr>
      <dsp:spPr>
        <a:xfrm>
          <a:off x="2713952" y="1845784"/>
          <a:ext cx="2326245" cy="1230523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Qualificação</a:t>
          </a:r>
        </a:p>
      </dsp:txBody>
      <dsp:txXfrm>
        <a:off x="2774021" y="1905853"/>
        <a:ext cx="2206107" cy="11103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1D4B1-F6BE-4E45-8178-7FAC55C60572}">
      <dsp:nvSpPr>
        <dsp:cNvPr id="0" name=""/>
        <dsp:cNvSpPr/>
      </dsp:nvSpPr>
      <dsp:spPr>
        <a:xfrm>
          <a:off x="0" y="2021322"/>
          <a:ext cx="7841956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>
          <a:solidFill>
            <a:schemeClr val="accent1">
              <a:hueOff val="0"/>
              <a:satOff val="0"/>
              <a:lumOff val="0"/>
              <a:alphaOff val="0"/>
            </a:schemeClr>
          </a:solidFill>
          <a:tailEnd type="triangle" w="lg" len="lg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2DBBE-4AE5-4CC8-85D7-AC13AB8BF27C}">
      <dsp:nvSpPr>
        <dsp:cNvPr id="0" name=""/>
        <dsp:cNvSpPr/>
      </dsp:nvSpPr>
      <dsp:spPr>
        <a:xfrm rot="8100000">
          <a:off x="61946" y="465835"/>
          <a:ext cx="297292" cy="297292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FC20F5-73FE-4802-9E3F-9C54B47D911C}">
      <dsp:nvSpPr>
        <dsp:cNvPr id="0" name=""/>
        <dsp:cNvSpPr/>
      </dsp:nvSpPr>
      <dsp:spPr>
        <a:xfrm>
          <a:off x="94973" y="498862"/>
          <a:ext cx="231239" cy="2312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BFC08C-257C-44B8-AC7F-849633028DE1}">
      <dsp:nvSpPr>
        <dsp:cNvPr id="0" name=""/>
        <dsp:cNvSpPr/>
      </dsp:nvSpPr>
      <dsp:spPr>
        <a:xfrm>
          <a:off x="420810" y="824699"/>
          <a:ext cx="2183379" cy="119662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A78451-215C-4FE0-BE3A-EED9E5DD3525}">
      <dsp:nvSpPr>
        <dsp:cNvPr id="0" name=""/>
        <dsp:cNvSpPr/>
      </dsp:nvSpPr>
      <dsp:spPr>
        <a:xfrm>
          <a:off x="420810" y="404264"/>
          <a:ext cx="2183379" cy="42043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1300" kern="1200">
              <a:solidFill>
                <a:srgbClr val="000000"/>
              </a:solidFill>
              <a:latin typeface="Calibri"/>
              <a:ea typeface="Calibri"/>
              <a:cs typeface="Calibri"/>
            </a:rPr>
            <a:t>Promover a transformação digital do trabalhador brasileiro</a:t>
          </a:r>
          <a:r>
            <a:rPr lang="pt-BR" sz="1300" kern="1200">
              <a:solidFill>
                <a:srgbClr val="000000"/>
              </a:solidFill>
              <a:latin typeface="Calibri"/>
              <a:cs typeface="Calibri"/>
            </a:rPr>
            <a:t>;</a:t>
          </a:r>
          <a:endParaRPr lang="pt-BR" sz="1300" kern="1200">
            <a:latin typeface="Arial"/>
            <a:cs typeface="Arial"/>
          </a:endParaRPr>
        </a:p>
      </dsp:txBody>
      <dsp:txXfrm>
        <a:off x="420810" y="404264"/>
        <a:ext cx="2183379" cy="420435"/>
      </dsp:txXfrm>
    </dsp:sp>
    <dsp:sp modelId="{1C2F4473-D3C3-4384-AA50-9E267143D945}">
      <dsp:nvSpPr>
        <dsp:cNvPr id="0" name=""/>
        <dsp:cNvSpPr/>
      </dsp:nvSpPr>
      <dsp:spPr>
        <a:xfrm>
          <a:off x="210592" y="824699"/>
          <a:ext cx="0" cy="1196622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06CE66-14C2-4FD4-889F-87698519E668}">
      <dsp:nvSpPr>
        <dsp:cNvPr id="0" name=""/>
        <dsp:cNvSpPr/>
      </dsp:nvSpPr>
      <dsp:spPr>
        <a:xfrm>
          <a:off x="172753" y="1983483"/>
          <a:ext cx="75678" cy="756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125C191-BEF4-4CD2-B506-7B13755EB035}">
      <dsp:nvSpPr>
        <dsp:cNvPr id="0" name=""/>
        <dsp:cNvSpPr/>
      </dsp:nvSpPr>
      <dsp:spPr>
        <a:xfrm rot="18900000">
          <a:off x="1377235" y="3279516"/>
          <a:ext cx="297292" cy="297292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F92408-6112-4580-9B86-BDD5D7CB064B}">
      <dsp:nvSpPr>
        <dsp:cNvPr id="0" name=""/>
        <dsp:cNvSpPr/>
      </dsp:nvSpPr>
      <dsp:spPr>
        <a:xfrm>
          <a:off x="1410262" y="3312543"/>
          <a:ext cx="231239" cy="2312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D8BB6-C463-41DA-94E5-35555954EC5B}">
      <dsp:nvSpPr>
        <dsp:cNvPr id="0" name=""/>
        <dsp:cNvSpPr/>
      </dsp:nvSpPr>
      <dsp:spPr>
        <a:xfrm>
          <a:off x="1736099" y="2021322"/>
          <a:ext cx="2172895" cy="119662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403A1-FBAD-4CD4-A4EE-2651B6E2D52E}">
      <dsp:nvSpPr>
        <dsp:cNvPr id="0" name=""/>
        <dsp:cNvSpPr/>
      </dsp:nvSpPr>
      <dsp:spPr>
        <a:xfrm>
          <a:off x="1736099" y="3217945"/>
          <a:ext cx="2172895" cy="42043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1300" kern="1200">
              <a:solidFill>
                <a:srgbClr val="000000"/>
              </a:solidFill>
              <a:latin typeface="Calibri"/>
              <a:ea typeface="Calibri"/>
              <a:cs typeface="Calibri"/>
            </a:rPr>
            <a:t>Desenvolver habilidades digitais para auxiliar o trabalhador a retornar ao mercado de trabalho</a:t>
          </a:r>
          <a:r>
            <a:rPr lang="pt-BR" sz="1300" kern="1200">
              <a:solidFill>
                <a:srgbClr val="000000"/>
              </a:solidFill>
              <a:latin typeface="Calibri"/>
              <a:cs typeface="Calibri"/>
            </a:rPr>
            <a:t>, conseguir uma nova colocação, ascender na empresa em que trabalha ou melhorar seu pequeno negócio;</a:t>
          </a:r>
          <a:endParaRPr lang="pt-BR" sz="1300" kern="1200"/>
        </a:p>
      </dsp:txBody>
      <dsp:txXfrm>
        <a:off x="1736099" y="3217945"/>
        <a:ext cx="2172895" cy="420435"/>
      </dsp:txXfrm>
    </dsp:sp>
    <dsp:sp modelId="{F8F7803B-9792-4E89-B7EA-7476F1F57B1F}">
      <dsp:nvSpPr>
        <dsp:cNvPr id="0" name=""/>
        <dsp:cNvSpPr/>
      </dsp:nvSpPr>
      <dsp:spPr>
        <a:xfrm>
          <a:off x="1525881" y="2021322"/>
          <a:ext cx="0" cy="1196622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0F68CB-0022-44DC-B7E6-A4C902A97762}">
      <dsp:nvSpPr>
        <dsp:cNvPr id="0" name=""/>
        <dsp:cNvSpPr/>
      </dsp:nvSpPr>
      <dsp:spPr>
        <a:xfrm>
          <a:off x="1488042" y="1983483"/>
          <a:ext cx="75678" cy="756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0C5740-8C74-4F14-ACE9-5D489F240D78}">
      <dsp:nvSpPr>
        <dsp:cNvPr id="0" name=""/>
        <dsp:cNvSpPr/>
      </dsp:nvSpPr>
      <dsp:spPr>
        <a:xfrm rot="8100000">
          <a:off x="2679892" y="465835"/>
          <a:ext cx="297292" cy="297292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6D3EA9-2809-4E70-BAE1-166624614A14}">
      <dsp:nvSpPr>
        <dsp:cNvPr id="0" name=""/>
        <dsp:cNvSpPr/>
      </dsp:nvSpPr>
      <dsp:spPr>
        <a:xfrm>
          <a:off x="2712919" y="498862"/>
          <a:ext cx="231239" cy="2312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1A241-1828-4A2E-B589-37B40A21EBA8}">
      <dsp:nvSpPr>
        <dsp:cNvPr id="0" name=""/>
        <dsp:cNvSpPr/>
      </dsp:nvSpPr>
      <dsp:spPr>
        <a:xfrm>
          <a:off x="3038756" y="824699"/>
          <a:ext cx="2172895" cy="119662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6BCFBE-07CC-47AD-B277-0EF005906C6D}">
      <dsp:nvSpPr>
        <dsp:cNvPr id="0" name=""/>
        <dsp:cNvSpPr/>
      </dsp:nvSpPr>
      <dsp:spPr>
        <a:xfrm>
          <a:off x="3038756" y="404264"/>
          <a:ext cx="2172895" cy="42043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1300" kern="1200">
              <a:solidFill>
                <a:srgbClr val="000000"/>
              </a:solidFill>
              <a:latin typeface="Calibri"/>
              <a:cs typeface="Calibri"/>
            </a:rPr>
            <a:t>Introduzir os jovens ao uso da tecnologia no ambiente de trabalho;</a:t>
          </a:r>
          <a:endParaRPr lang="pt-BR" sz="1300" kern="1200"/>
        </a:p>
      </dsp:txBody>
      <dsp:txXfrm>
        <a:off x="3038756" y="404264"/>
        <a:ext cx="2172895" cy="420435"/>
      </dsp:txXfrm>
    </dsp:sp>
    <dsp:sp modelId="{B3D58470-11B2-4599-A048-EA43C3DF85C0}">
      <dsp:nvSpPr>
        <dsp:cNvPr id="0" name=""/>
        <dsp:cNvSpPr/>
      </dsp:nvSpPr>
      <dsp:spPr>
        <a:xfrm>
          <a:off x="2828538" y="824699"/>
          <a:ext cx="0" cy="1196622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63A94A-AC7F-4D94-864A-F9056DE63246}">
      <dsp:nvSpPr>
        <dsp:cNvPr id="0" name=""/>
        <dsp:cNvSpPr/>
      </dsp:nvSpPr>
      <dsp:spPr>
        <a:xfrm>
          <a:off x="2790699" y="1983483"/>
          <a:ext cx="75678" cy="756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CB99ED-E7FA-4EC9-9444-812E55C3DA0F}">
      <dsp:nvSpPr>
        <dsp:cNvPr id="0" name=""/>
        <dsp:cNvSpPr/>
      </dsp:nvSpPr>
      <dsp:spPr>
        <a:xfrm rot="18900000">
          <a:off x="3982549" y="3279516"/>
          <a:ext cx="297292" cy="297292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3340D2-C021-480E-BCD5-E5F8D79F2441}">
      <dsp:nvSpPr>
        <dsp:cNvPr id="0" name=""/>
        <dsp:cNvSpPr/>
      </dsp:nvSpPr>
      <dsp:spPr>
        <a:xfrm>
          <a:off x="4015575" y="3312543"/>
          <a:ext cx="231239" cy="2312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66B52D-8831-435E-934E-01E054D43675}">
      <dsp:nvSpPr>
        <dsp:cNvPr id="0" name=""/>
        <dsp:cNvSpPr/>
      </dsp:nvSpPr>
      <dsp:spPr>
        <a:xfrm>
          <a:off x="4341413" y="2021322"/>
          <a:ext cx="2172895" cy="119662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01818D-DED7-4AB2-9E2E-08094281F3BB}">
      <dsp:nvSpPr>
        <dsp:cNvPr id="0" name=""/>
        <dsp:cNvSpPr/>
      </dsp:nvSpPr>
      <dsp:spPr>
        <a:xfrm>
          <a:off x="4341413" y="3217945"/>
          <a:ext cx="2172895" cy="42043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1300" kern="1200">
              <a:solidFill>
                <a:srgbClr val="000000"/>
              </a:solidFill>
              <a:latin typeface="Calibri"/>
              <a:cs typeface="Calibri"/>
            </a:rPr>
            <a:t>Formar novos profissionais para o setor de TI;</a:t>
          </a:r>
          <a:endParaRPr lang="pt-BR" sz="1300" kern="1200">
            <a:latin typeface="Arial"/>
            <a:cs typeface="Arial"/>
          </a:endParaRPr>
        </a:p>
      </dsp:txBody>
      <dsp:txXfrm>
        <a:off x="4341413" y="3217945"/>
        <a:ext cx="2172895" cy="420435"/>
      </dsp:txXfrm>
    </dsp:sp>
    <dsp:sp modelId="{D851291B-599F-45FD-9D05-8907018E9B7F}">
      <dsp:nvSpPr>
        <dsp:cNvPr id="0" name=""/>
        <dsp:cNvSpPr/>
      </dsp:nvSpPr>
      <dsp:spPr>
        <a:xfrm>
          <a:off x="4131195" y="2021322"/>
          <a:ext cx="0" cy="1196622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CAFCC-2829-462F-BB10-93D1B8762564}">
      <dsp:nvSpPr>
        <dsp:cNvPr id="0" name=""/>
        <dsp:cNvSpPr/>
      </dsp:nvSpPr>
      <dsp:spPr>
        <a:xfrm>
          <a:off x="4093356" y="1983483"/>
          <a:ext cx="75678" cy="756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3D8C0D1-9DB3-489A-99EA-E3D0DCAE61F0}">
      <dsp:nvSpPr>
        <dsp:cNvPr id="0" name=""/>
        <dsp:cNvSpPr/>
      </dsp:nvSpPr>
      <dsp:spPr>
        <a:xfrm rot="8100000">
          <a:off x="5285206" y="465835"/>
          <a:ext cx="297292" cy="297292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C99B1E-6AA3-4E9C-BFD6-921E0A49C882}">
      <dsp:nvSpPr>
        <dsp:cNvPr id="0" name=""/>
        <dsp:cNvSpPr/>
      </dsp:nvSpPr>
      <dsp:spPr>
        <a:xfrm>
          <a:off x="5318232" y="498862"/>
          <a:ext cx="231239" cy="2312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FB38F1-5B45-4709-83F0-E15DC083DAD9}">
      <dsp:nvSpPr>
        <dsp:cNvPr id="0" name=""/>
        <dsp:cNvSpPr/>
      </dsp:nvSpPr>
      <dsp:spPr>
        <a:xfrm>
          <a:off x="5644069" y="824699"/>
          <a:ext cx="2172895" cy="119662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E1858-80B1-419C-9BCB-87462908CBBA}">
      <dsp:nvSpPr>
        <dsp:cNvPr id="0" name=""/>
        <dsp:cNvSpPr/>
      </dsp:nvSpPr>
      <dsp:spPr>
        <a:xfrm>
          <a:off x="5644069" y="404264"/>
          <a:ext cx="2172895" cy="42043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1300" kern="1200">
              <a:solidFill>
                <a:srgbClr val="000000"/>
              </a:solidFill>
              <a:latin typeface="Calibri"/>
              <a:ea typeface="Calibri"/>
              <a:cs typeface="Calibri"/>
            </a:rPr>
            <a:t>Ser o maior programa de capacitação em habilidades digitais do Brasil.</a:t>
          </a:r>
          <a:endParaRPr lang="pt-BR" sz="1300" kern="1200"/>
        </a:p>
      </dsp:txBody>
      <dsp:txXfrm>
        <a:off x="5644069" y="404264"/>
        <a:ext cx="2172895" cy="420435"/>
      </dsp:txXfrm>
    </dsp:sp>
    <dsp:sp modelId="{F184D52B-9806-4BCD-A76B-DC5B78E5EEB6}">
      <dsp:nvSpPr>
        <dsp:cNvPr id="0" name=""/>
        <dsp:cNvSpPr/>
      </dsp:nvSpPr>
      <dsp:spPr>
        <a:xfrm>
          <a:off x="5433852" y="824699"/>
          <a:ext cx="0" cy="1196622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249D2-1123-43D3-A706-5A99C3B77025}">
      <dsp:nvSpPr>
        <dsp:cNvPr id="0" name=""/>
        <dsp:cNvSpPr/>
      </dsp:nvSpPr>
      <dsp:spPr>
        <a:xfrm>
          <a:off x="5396013" y="1983483"/>
          <a:ext cx="75678" cy="756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0758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05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3095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194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3095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3095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3095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2710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8005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4799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40321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43481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62386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78341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96356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32134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22633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4148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52100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45788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1055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5780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894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8459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057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0179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7.png"/><Relationship Id="rId4" Type="http://schemas.openxmlformats.org/officeDocument/2006/relationships/diagramData" Target="../diagrams/data7.xml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Relationship Id="rId1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Relationship Id="rId9" Type="http://schemas.openxmlformats.org/officeDocument/2006/relationships/image" Target="../media/image13.jp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 descr="Interface gráfica do usuário, Aplicativ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1327" y="2704520"/>
            <a:ext cx="6349344" cy="10870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8076C96-7785-B939-A9A6-DC821B95148A}"/>
              </a:ext>
            </a:extLst>
          </p:cNvPr>
          <p:cNvSpPr txBox="1"/>
          <p:nvPr/>
        </p:nvSpPr>
        <p:spPr>
          <a:xfrm>
            <a:off x="2829173" y="3977310"/>
            <a:ext cx="6352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Secretaria de Qualificação e Fomento à Geração de Emprego e Renda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/>
        </p:nvSpPr>
        <p:spPr>
          <a:xfrm>
            <a:off x="909618" y="524709"/>
            <a:ext cx="874418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2A3FFA"/>
                </a:solidFill>
                <a:latin typeface="Calibri"/>
                <a:ea typeface="Calibri"/>
                <a:cs typeface="Calibri"/>
                <a:sym typeface="Calibri"/>
              </a:rPr>
              <a:t>Visão Geral da Secretaria de Qualificação e Fomento à Geração de Emprego e Renda - SGER</a:t>
            </a:r>
            <a:endParaRPr lang="pt-BR" sz="1800"/>
          </a:p>
        </p:txBody>
      </p:sp>
      <p:cxnSp>
        <p:nvCxnSpPr>
          <p:cNvPr id="119" name="Google Shape;119;p4"/>
          <p:cNvCxnSpPr/>
          <p:nvPr/>
        </p:nvCxnSpPr>
        <p:spPr>
          <a:xfrm>
            <a:off x="0" y="973324"/>
            <a:ext cx="5356526" cy="0"/>
          </a:xfrm>
          <a:prstGeom prst="straightConnector1">
            <a:avLst/>
          </a:prstGeom>
          <a:noFill/>
          <a:ln w="19050" cap="flat" cmpd="sng">
            <a:solidFill>
              <a:srgbClr val="2A3FF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0" name="Google Shape;120;p4" descr="Forma&#10;&#10;Descrição gerada automaticamente com confiança mé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1238" y="-10518"/>
            <a:ext cx="1459542" cy="14043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43;p6">
            <a:extLst>
              <a:ext uri="{FF2B5EF4-FFF2-40B4-BE49-F238E27FC236}">
                <a16:creationId xmlns:a16="http://schemas.microsoft.com/office/drawing/2014/main" id="{8595EC79-904E-7BEE-C6C7-6FFEB7F45D8D}"/>
              </a:ext>
            </a:extLst>
          </p:cNvPr>
          <p:cNvSpPr txBox="1"/>
          <p:nvPr/>
        </p:nvSpPr>
        <p:spPr>
          <a:xfrm>
            <a:off x="909618" y="1002395"/>
            <a:ext cx="25647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2A3FFA"/>
                </a:solidFill>
                <a:latin typeface="Calibri"/>
                <a:ea typeface="Calibri"/>
                <a:cs typeface="Calibri"/>
                <a:sym typeface="Calibri"/>
              </a:rPr>
              <a:t>Ações</a:t>
            </a:r>
            <a:endParaRPr sz="1800">
              <a:solidFill>
                <a:srgbClr val="2A3FF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497B9162-6A8E-8196-6EA7-5B2647A201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050346"/>
              </p:ext>
            </p:extLst>
          </p:nvPr>
        </p:nvGraphicFramePr>
        <p:xfrm>
          <a:off x="1606858" y="1438894"/>
          <a:ext cx="7754151" cy="4922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9E48F39A-7E10-E8FE-F12A-6C98F93C94DE}"/>
              </a:ext>
            </a:extLst>
          </p:cNvPr>
          <p:cNvSpPr txBox="1"/>
          <p:nvPr/>
        </p:nvSpPr>
        <p:spPr>
          <a:xfrm>
            <a:off x="302015" y="3066348"/>
            <a:ext cx="1890002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>
                <a:solidFill>
                  <a:schemeClr val="tx2">
                    <a:lumMod val="10000"/>
                  </a:schemeClr>
                </a:solidFill>
              </a:rPr>
              <a:t>FUNDO A FUNDO</a:t>
            </a:r>
          </a:p>
          <a:p>
            <a:endParaRPr lang="pt-BR">
              <a:solidFill>
                <a:srgbClr val="C0000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A47055A-DD8C-D823-2273-AF35B4A138C4}"/>
              </a:ext>
            </a:extLst>
          </p:cNvPr>
          <p:cNvSpPr txBox="1"/>
          <p:nvPr/>
        </p:nvSpPr>
        <p:spPr>
          <a:xfrm>
            <a:off x="9121256" y="4148294"/>
            <a:ext cx="189000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>
                <a:solidFill>
                  <a:schemeClr val="tx2">
                    <a:lumMod val="10000"/>
                  </a:schemeClr>
                </a:solidFill>
              </a:rPr>
              <a:t>Termos de Fomento</a:t>
            </a:r>
          </a:p>
          <a:p>
            <a:endParaRPr lang="pt-BR">
              <a:solidFill>
                <a:srgbClr val="C00000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C20B35B-346B-9068-2D58-17E67C33FD28}"/>
              </a:ext>
            </a:extLst>
          </p:cNvPr>
          <p:cNvSpPr txBox="1"/>
          <p:nvPr/>
        </p:nvSpPr>
        <p:spPr>
          <a:xfrm>
            <a:off x="302015" y="4081335"/>
            <a:ext cx="189000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>
                <a:solidFill>
                  <a:schemeClr val="tx2">
                    <a:lumMod val="10000"/>
                  </a:schemeClr>
                </a:solidFill>
              </a:rPr>
              <a:t>Escola do Trabalhador 4.0</a:t>
            </a:r>
            <a:endParaRPr lang="pt-BR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74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9"/>
          <p:cNvSpPr txBox="1"/>
          <p:nvPr/>
        </p:nvSpPr>
        <p:spPr>
          <a:xfrm>
            <a:off x="391715" y="3428999"/>
            <a:ext cx="1056442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SGER - </a:t>
            </a:r>
            <a:r>
              <a:rPr lang="pt-BR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Qualificação Social e Profissional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8911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/>
        </p:nvSpPr>
        <p:spPr>
          <a:xfrm>
            <a:off x="1581422" y="531910"/>
            <a:ext cx="934189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2000" dirty="0">
                <a:solidFill>
                  <a:srgbClr val="2A3FFA"/>
                </a:solidFill>
                <a:latin typeface="Calibri"/>
                <a:cs typeface="Calibri"/>
                <a:sym typeface="Calibri"/>
              </a:rPr>
              <a:t>Ações de Qualificação Social e Profissional </a:t>
            </a:r>
            <a:endParaRPr lang="pt-BR" sz="2000" dirty="0"/>
          </a:p>
        </p:txBody>
      </p:sp>
      <p:cxnSp>
        <p:nvCxnSpPr>
          <p:cNvPr id="119" name="Google Shape;119;p4"/>
          <p:cNvCxnSpPr/>
          <p:nvPr/>
        </p:nvCxnSpPr>
        <p:spPr>
          <a:xfrm>
            <a:off x="0" y="973324"/>
            <a:ext cx="5356526" cy="0"/>
          </a:xfrm>
          <a:prstGeom prst="straightConnector1">
            <a:avLst/>
          </a:prstGeom>
          <a:noFill/>
          <a:ln w="19050" cap="flat" cmpd="sng">
            <a:solidFill>
              <a:srgbClr val="2A3FF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0" name="Google Shape;120;p4" descr="Forma&#10;&#10;Descrição gerada automaticamente com confiança mé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1238" y="-10518"/>
            <a:ext cx="1459542" cy="14043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A56190F-0BC8-A89E-37ED-542DD77A3BAD}"/>
              </a:ext>
            </a:extLst>
          </p:cNvPr>
          <p:cNvGraphicFramePr/>
          <p:nvPr/>
        </p:nvGraphicFramePr>
        <p:xfrm>
          <a:off x="1318004" y="130567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Google Shape;122;p4">
            <a:extLst>
              <a:ext uri="{FF2B5EF4-FFF2-40B4-BE49-F238E27FC236}">
                <a16:creationId xmlns:a16="http://schemas.microsoft.com/office/drawing/2014/main" id="{A7456449-878F-B758-4CBC-C94BCF7317AF}"/>
              </a:ext>
            </a:extLst>
          </p:cNvPr>
          <p:cNvSpPr txBox="1"/>
          <p:nvPr/>
        </p:nvSpPr>
        <p:spPr>
          <a:xfrm>
            <a:off x="1060715" y="1650547"/>
            <a:ext cx="489028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algn="just"/>
            <a:endParaRPr lang="pt-BR">
              <a:solidFill>
                <a:srgbClr val="3F3F3F"/>
              </a:solidFill>
              <a:latin typeface="Calibri"/>
              <a:cs typeface="Calibri"/>
            </a:endParaRPr>
          </a:p>
        </p:txBody>
      </p:sp>
      <p:pic>
        <p:nvPicPr>
          <p:cNvPr id="7" name="Google Shape;123;p4">
            <a:extLst>
              <a:ext uri="{FF2B5EF4-FFF2-40B4-BE49-F238E27FC236}">
                <a16:creationId xmlns:a16="http://schemas.microsoft.com/office/drawing/2014/main" id="{D240B539-CB4F-BBD0-825E-4B4126D2843E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7251" y="404781"/>
            <a:ext cx="506972" cy="40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DBDFB1D-392F-1999-C29A-1B1138DC19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9708" y="1726144"/>
            <a:ext cx="9692583" cy="467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54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/>
        </p:nvSpPr>
        <p:spPr>
          <a:xfrm>
            <a:off x="1581422" y="531910"/>
            <a:ext cx="934189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2000" dirty="0">
                <a:solidFill>
                  <a:srgbClr val="2A3FFA"/>
                </a:solidFill>
                <a:latin typeface="Calibri"/>
                <a:cs typeface="Calibri"/>
                <a:sym typeface="Calibri"/>
              </a:rPr>
              <a:t>Ações de Qualificação Social e Profissional </a:t>
            </a:r>
            <a:endParaRPr lang="pt-BR" sz="2000" dirty="0"/>
          </a:p>
        </p:txBody>
      </p:sp>
      <p:cxnSp>
        <p:nvCxnSpPr>
          <p:cNvPr id="119" name="Google Shape;119;p4"/>
          <p:cNvCxnSpPr/>
          <p:nvPr/>
        </p:nvCxnSpPr>
        <p:spPr>
          <a:xfrm>
            <a:off x="0" y="973324"/>
            <a:ext cx="5356526" cy="0"/>
          </a:xfrm>
          <a:prstGeom prst="straightConnector1">
            <a:avLst/>
          </a:prstGeom>
          <a:noFill/>
          <a:ln w="19050" cap="flat" cmpd="sng">
            <a:solidFill>
              <a:srgbClr val="2A3FF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0" name="Google Shape;120;p4" descr="Forma&#10;&#10;Descrição gerada automaticamente com confiança mé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1238" y="-10518"/>
            <a:ext cx="1459542" cy="14043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43;p6">
            <a:extLst>
              <a:ext uri="{FF2B5EF4-FFF2-40B4-BE49-F238E27FC236}">
                <a16:creationId xmlns:a16="http://schemas.microsoft.com/office/drawing/2014/main" id="{8595EC79-904E-7BEE-C6C7-6FFEB7F45D8D}"/>
              </a:ext>
            </a:extLst>
          </p:cNvPr>
          <p:cNvSpPr txBox="1"/>
          <p:nvPr/>
        </p:nvSpPr>
        <p:spPr>
          <a:xfrm>
            <a:off x="909618" y="1002395"/>
            <a:ext cx="757743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1800">
                <a:solidFill>
                  <a:srgbClr val="2A3FFA"/>
                </a:solidFill>
                <a:latin typeface="Calibri"/>
                <a:cs typeface="Calibri"/>
              </a:rPr>
              <a:t>Programa Caminho Digital</a:t>
            </a:r>
            <a:endParaRPr lang="pt-BR" sz="1800">
              <a:solidFill>
                <a:srgbClr val="2A3FFA"/>
              </a:solidFill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A56190F-0BC8-A89E-37ED-542DD77A3BAD}"/>
              </a:ext>
            </a:extLst>
          </p:cNvPr>
          <p:cNvGraphicFramePr/>
          <p:nvPr/>
        </p:nvGraphicFramePr>
        <p:xfrm>
          <a:off x="1318004" y="130567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Google Shape;122;p4">
            <a:extLst>
              <a:ext uri="{FF2B5EF4-FFF2-40B4-BE49-F238E27FC236}">
                <a16:creationId xmlns:a16="http://schemas.microsoft.com/office/drawing/2014/main" id="{A7456449-878F-B758-4CBC-C94BCF7317AF}"/>
              </a:ext>
            </a:extLst>
          </p:cNvPr>
          <p:cNvSpPr txBox="1"/>
          <p:nvPr/>
        </p:nvSpPr>
        <p:spPr>
          <a:xfrm>
            <a:off x="1060715" y="1650547"/>
            <a:ext cx="489028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algn="just"/>
            <a:endParaRPr lang="pt-BR">
              <a:solidFill>
                <a:srgbClr val="3F3F3F"/>
              </a:solidFill>
              <a:latin typeface="Calibri"/>
              <a:cs typeface="Calibri"/>
            </a:endParaRPr>
          </a:p>
        </p:txBody>
      </p:sp>
      <p:graphicFrame>
        <p:nvGraphicFramePr>
          <p:cNvPr id="8" name="Diagrama 8">
            <a:extLst>
              <a:ext uri="{FF2B5EF4-FFF2-40B4-BE49-F238E27FC236}">
                <a16:creationId xmlns:a16="http://schemas.microsoft.com/office/drawing/2014/main" id="{764DE4C5-5310-7B96-4C1D-181F8E23AEC4}"/>
              </a:ext>
            </a:extLst>
          </p:cNvPr>
          <p:cNvGraphicFramePr/>
          <p:nvPr/>
        </p:nvGraphicFramePr>
        <p:xfrm>
          <a:off x="1604048" y="2219893"/>
          <a:ext cx="7841956" cy="4042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Google Shape;122;p4">
            <a:extLst>
              <a:ext uri="{FF2B5EF4-FFF2-40B4-BE49-F238E27FC236}">
                <a16:creationId xmlns:a16="http://schemas.microsoft.com/office/drawing/2014/main" id="{FE3DEBF2-BBC3-A1EF-5491-9FFE2337F55C}"/>
              </a:ext>
            </a:extLst>
          </p:cNvPr>
          <p:cNvSpPr txBox="1"/>
          <p:nvPr/>
        </p:nvSpPr>
        <p:spPr>
          <a:xfrm>
            <a:off x="977250" y="1342770"/>
            <a:ext cx="6473751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algn="just"/>
            <a:r>
              <a:rPr lang="pt-BR" sz="17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O Programa Caminho Digital é uma iniciativa do MTE para promoção de qualificação e inserção profissional na área de tecnologia. </a:t>
            </a:r>
            <a:r>
              <a:rPr lang="pt-BR" sz="1700" b="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OBJETIVOS</a:t>
            </a:r>
            <a:r>
              <a:rPr lang="pt-BR" sz="17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:</a:t>
            </a:r>
            <a:endParaRPr lang="pt-BR" sz="1700" dirty="0">
              <a:solidFill>
                <a:srgbClr val="3F3F3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123;p4">
            <a:extLst>
              <a:ext uri="{FF2B5EF4-FFF2-40B4-BE49-F238E27FC236}">
                <a16:creationId xmlns:a16="http://schemas.microsoft.com/office/drawing/2014/main" id="{D240B539-CB4F-BBD0-825E-4B4126D2843E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77251" y="404781"/>
            <a:ext cx="506972" cy="404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0816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/>
        </p:nvSpPr>
        <p:spPr>
          <a:xfrm>
            <a:off x="909618" y="544185"/>
            <a:ext cx="934189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2000">
                <a:solidFill>
                  <a:srgbClr val="2A3FFA"/>
                </a:solidFill>
                <a:latin typeface="Calibri"/>
                <a:cs typeface="Calibri"/>
                <a:sym typeface="Calibri"/>
              </a:rPr>
              <a:t>Ações de Qualificação Social e Profissional </a:t>
            </a:r>
            <a:endParaRPr lang="pt-BR"/>
          </a:p>
        </p:txBody>
      </p:sp>
      <p:cxnSp>
        <p:nvCxnSpPr>
          <p:cNvPr id="119" name="Google Shape;119;p4"/>
          <p:cNvCxnSpPr/>
          <p:nvPr/>
        </p:nvCxnSpPr>
        <p:spPr>
          <a:xfrm>
            <a:off x="0" y="973324"/>
            <a:ext cx="5356526" cy="0"/>
          </a:xfrm>
          <a:prstGeom prst="straightConnector1">
            <a:avLst/>
          </a:prstGeom>
          <a:noFill/>
          <a:ln w="19050" cap="flat" cmpd="sng">
            <a:solidFill>
              <a:srgbClr val="2A3FF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0" name="Google Shape;120;p4" descr="Forma&#10;&#10;Descrição gerada automaticamente com confiança mé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1238" y="-10518"/>
            <a:ext cx="1459542" cy="14043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43;p6">
            <a:extLst>
              <a:ext uri="{FF2B5EF4-FFF2-40B4-BE49-F238E27FC236}">
                <a16:creationId xmlns:a16="http://schemas.microsoft.com/office/drawing/2014/main" id="{8595EC79-904E-7BEE-C6C7-6FFEB7F45D8D}"/>
              </a:ext>
            </a:extLst>
          </p:cNvPr>
          <p:cNvSpPr txBox="1"/>
          <p:nvPr/>
        </p:nvSpPr>
        <p:spPr>
          <a:xfrm>
            <a:off x="909618" y="1024501"/>
            <a:ext cx="757743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1800">
                <a:solidFill>
                  <a:srgbClr val="2A3FFA"/>
                </a:solidFill>
                <a:latin typeface="Calibri"/>
                <a:cs typeface="Calibri"/>
                <a:sym typeface="Calibri"/>
              </a:rPr>
              <a:t>Escola do Trabalhador 4.0</a:t>
            </a:r>
            <a:endParaRPr lang="pt-BR" sz="1800">
              <a:solidFill>
                <a:srgbClr val="2A3FFA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Google Shape;122;p4">
            <a:extLst>
              <a:ext uri="{FF2B5EF4-FFF2-40B4-BE49-F238E27FC236}">
                <a16:creationId xmlns:a16="http://schemas.microsoft.com/office/drawing/2014/main" id="{A7456449-878F-B758-4CBC-C94BCF7317AF}"/>
              </a:ext>
            </a:extLst>
          </p:cNvPr>
          <p:cNvSpPr txBox="1"/>
          <p:nvPr/>
        </p:nvSpPr>
        <p:spPr>
          <a:xfrm>
            <a:off x="1029274" y="1481606"/>
            <a:ext cx="489028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algn="just"/>
            <a:endParaRPr lang="pt-BR">
              <a:solidFill>
                <a:srgbClr val="3F3F3F"/>
              </a:solidFill>
              <a:latin typeface="Calibri"/>
              <a:cs typeface="Calibri"/>
            </a:endParaRPr>
          </a:p>
        </p:txBody>
      </p:sp>
      <p:sp>
        <p:nvSpPr>
          <p:cNvPr id="6" name="Google Shape;122;p4">
            <a:extLst>
              <a:ext uri="{FF2B5EF4-FFF2-40B4-BE49-F238E27FC236}">
                <a16:creationId xmlns:a16="http://schemas.microsoft.com/office/drawing/2014/main" id="{ED4952A9-F662-4080-8D2D-13B0AAC4386F}"/>
              </a:ext>
            </a:extLst>
          </p:cNvPr>
          <p:cNvSpPr txBox="1"/>
          <p:nvPr/>
        </p:nvSpPr>
        <p:spPr>
          <a:xfrm>
            <a:off x="969446" y="1117321"/>
            <a:ext cx="7457778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algn="just"/>
            <a:endParaRPr lang="pt-BR" sz="18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algn="just"/>
            <a:r>
              <a:rPr lang="pt-BR" sz="1600" dirty="0">
                <a:latin typeface="Calibri"/>
                <a:ea typeface="Calibri"/>
                <a:cs typeface="Calibri"/>
              </a:rPr>
              <a:t>O Projeto </a:t>
            </a:r>
            <a:r>
              <a:rPr lang="pt-BR" sz="1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Escola do Trabalhador 4.0</a:t>
            </a:r>
            <a:r>
              <a:rPr lang="pt-BR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– parceria realizada com a </a:t>
            </a:r>
            <a:r>
              <a:rPr lang="pt-BR" sz="1600" dirty="0">
                <a:latin typeface="Calibri"/>
                <a:ea typeface="Calibri"/>
                <a:cs typeface="Calibri"/>
              </a:rPr>
              <a:t>Microsoft, no âmbito do P</a:t>
            </a:r>
            <a:r>
              <a:rPr lang="pt-BR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rograma Caminho Digital –</a:t>
            </a:r>
            <a:r>
              <a:rPr lang="pt-BR" sz="1600" dirty="0">
                <a:latin typeface="Calibri"/>
                <a:ea typeface="Calibri"/>
                <a:cs typeface="Calibri"/>
              </a:rPr>
              <a:t> </a:t>
            </a:r>
            <a:r>
              <a:rPr lang="pt-BR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oferece cursos gratuitos em temas de tecnologia e produtividade, com o objetivo de ajudar o trabalhador brasileiro a se preparar para o </a:t>
            </a:r>
            <a:r>
              <a:rPr lang="pt-BR" sz="1600" dirty="0">
                <a:latin typeface="Calibri"/>
                <a:ea typeface="Calibri"/>
                <a:cs typeface="Calibri"/>
              </a:rPr>
              <a:t>mundo</a:t>
            </a:r>
            <a:r>
              <a:rPr lang="pt-BR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pt-BR" sz="1600" dirty="0">
                <a:latin typeface="Calibri"/>
                <a:ea typeface="Calibri"/>
                <a:cs typeface="Calibri"/>
              </a:rPr>
              <a:t>do</a:t>
            </a:r>
            <a:r>
              <a:rPr lang="pt-BR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trabalho</a:t>
            </a:r>
            <a:r>
              <a:rPr lang="pt-BR" sz="1600" dirty="0">
                <a:latin typeface="Calibri"/>
                <a:ea typeface="Calibri"/>
                <a:cs typeface="Calibri"/>
              </a:rPr>
              <a:t> e ter acesso a cidadania.</a:t>
            </a:r>
            <a:endParaRPr lang="pt-BR" sz="16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just"/>
            <a:endParaRPr lang="pt-BR" sz="1600" b="1" dirty="0">
              <a:latin typeface="Calibri"/>
              <a:cs typeface="Calibri"/>
            </a:endParaRPr>
          </a:p>
          <a:p>
            <a:pPr algn="just"/>
            <a:r>
              <a:rPr lang="pt-BR" sz="1600" b="1" dirty="0">
                <a:latin typeface="Calibri"/>
                <a:cs typeface="Calibri"/>
              </a:rPr>
              <a:t>CARACTERÍSTICAS:</a:t>
            </a:r>
          </a:p>
          <a:p>
            <a:pPr algn="just"/>
            <a:endParaRPr lang="pt-BR" sz="1800" dirty="0">
              <a:solidFill>
                <a:srgbClr val="3F3F3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Diagrama 8">
            <a:extLst>
              <a:ext uri="{FF2B5EF4-FFF2-40B4-BE49-F238E27FC236}">
                <a16:creationId xmlns:a16="http://schemas.microsoft.com/office/drawing/2014/main" id="{440007CC-C7E4-B211-5F34-16941537B1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4672626"/>
              </p:ext>
            </p:extLst>
          </p:nvPr>
        </p:nvGraphicFramePr>
        <p:xfrm>
          <a:off x="1029274" y="2383001"/>
          <a:ext cx="9591089" cy="4360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56904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/>
        </p:nvSpPr>
        <p:spPr>
          <a:xfrm>
            <a:off x="909618" y="544185"/>
            <a:ext cx="934189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2000">
                <a:solidFill>
                  <a:srgbClr val="2A3FFA"/>
                </a:solidFill>
                <a:latin typeface="Calibri"/>
                <a:cs typeface="Calibri"/>
                <a:sym typeface="Calibri"/>
              </a:rPr>
              <a:t>Ações de Qualificação Social e Profissional </a:t>
            </a:r>
            <a:endParaRPr lang="pt-BR" sz="2000"/>
          </a:p>
        </p:txBody>
      </p:sp>
      <p:cxnSp>
        <p:nvCxnSpPr>
          <p:cNvPr id="119" name="Google Shape;119;p4"/>
          <p:cNvCxnSpPr/>
          <p:nvPr/>
        </p:nvCxnSpPr>
        <p:spPr>
          <a:xfrm>
            <a:off x="0" y="973324"/>
            <a:ext cx="5356526" cy="0"/>
          </a:xfrm>
          <a:prstGeom prst="straightConnector1">
            <a:avLst/>
          </a:prstGeom>
          <a:noFill/>
          <a:ln w="19050" cap="flat" cmpd="sng">
            <a:solidFill>
              <a:srgbClr val="2A3FF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0" name="Google Shape;120;p4" descr="Forma&#10;&#10;Descrição gerada automaticamente com confiança mé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1238" y="-10518"/>
            <a:ext cx="1459542" cy="14043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43;p6">
            <a:extLst>
              <a:ext uri="{FF2B5EF4-FFF2-40B4-BE49-F238E27FC236}">
                <a16:creationId xmlns:a16="http://schemas.microsoft.com/office/drawing/2014/main" id="{8595EC79-904E-7BEE-C6C7-6FFEB7F45D8D}"/>
              </a:ext>
            </a:extLst>
          </p:cNvPr>
          <p:cNvSpPr txBox="1"/>
          <p:nvPr/>
        </p:nvSpPr>
        <p:spPr>
          <a:xfrm>
            <a:off x="909618" y="982532"/>
            <a:ext cx="757743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1800">
                <a:solidFill>
                  <a:srgbClr val="2A3FFA"/>
                </a:solidFill>
                <a:latin typeface="Calibri"/>
                <a:cs typeface="Calibri"/>
                <a:sym typeface="Calibri"/>
              </a:rPr>
              <a:t>Escola do Trabalhador 4.0 - </a:t>
            </a:r>
            <a:r>
              <a:rPr lang="pt-BR" sz="1800">
                <a:solidFill>
                  <a:srgbClr val="2A3FFA"/>
                </a:solidFill>
                <a:latin typeface="Calibri"/>
                <a:cs typeface="Calibri"/>
              </a:rPr>
              <a:t>Trilhas de conhecimento</a:t>
            </a:r>
            <a:endParaRPr lang="pt-BR"/>
          </a:p>
          <a:p>
            <a:endParaRPr lang="pt-BR" sz="1800">
              <a:solidFill>
                <a:srgbClr val="2A3FFA"/>
              </a:solidFill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A56190F-0BC8-A89E-37ED-542DD77A3BAD}"/>
              </a:ext>
            </a:extLst>
          </p:cNvPr>
          <p:cNvGraphicFramePr/>
          <p:nvPr/>
        </p:nvGraphicFramePr>
        <p:xfrm>
          <a:off x="1318004" y="130567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Google Shape;122;p4">
            <a:extLst>
              <a:ext uri="{FF2B5EF4-FFF2-40B4-BE49-F238E27FC236}">
                <a16:creationId xmlns:a16="http://schemas.microsoft.com/office/drawing/2014/main" id="{A7456449-878F-B758-4CBC-C94BCF7317AF}"/>
              </a:ext>
            </a:extLst>
          </p:cNvPr>
          <p:cNvSpPr txBox="1"/>
          <p:nvPr/>
        </p:nvSpPr>
        <p:spPr>
          <a:xfrm>
            <a:off x="1029274" y="1481606"/>
            <a:ext cx="489028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algn="just"/>
            <a:endParaRPr lang="pt-BR">
              <a:solidFill>
                <a:srgbClr val="3F3F3F"/>
              </a:solidFill>
              <a:latin typeface="Calibri"/>
              <a:cs typeface="Calibri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37EA9FE-EF28-AEDE-2A5F-774CF7ADD2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1104" y="1481607"/>
            <a:ext cx="8727541" cy="4721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5342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/>
        </p:nvSpPr>
        <p:spPr>
          <a:xfrm>
            <a:off x="909618" y="544185"/>
            <a:ext cx="934189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2000">
                <a:solidFill>
                  <a:srgbClr val="2A3FFA"/>
                </a:solidFill>
                <a:latin typeface="Calibri"/>
                <a:cs typeface="Calibri"/>
                <a:sym typeface="Calibri"/>
              </a:rPr>
              <a:t>Ações de Qualificação Social e Profissional </a:t>
            </a:r>
            <a:endParaRPr lang="pt-BR" sz="2000"/>
          </a:p>
        </p:txBody>
      </p:sp>
      <p:cxnSp>
        <p:nvCxnSpPr>
          <p:cNvPr id="119" name="Google Shape;119;p4"/>
          <p:cNvCxnSpPr/>
          <p:nvPr/>
        </p:nvCxnSpPr>
        <p:spPr>
          <a:xfrm>
            <a:off x="0" y="973324"/>
            <a:ext cx="5356526" cy="0"/>
          </a:xfrm>
          <a:prstGeom prst="straightConnector1">
            <a:avLst/>
          </a:prstGeom>
          <a:noFill/>
          <a:ln w="19050" cap="flat" cmpd="sng">
            <a:solidFill>
              <a:srgbClr val="2A3FF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0" name="Google Shape;120;p4" descr="Forma&#10;&#10;Descrição gerada automaticamente com confiança mé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1238" y="-10518"/>
            <a:ext cx="1459542" cy="14043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43;p6">
            <a:extLst>
              <a:ext uri="{FF2B5EF4-FFF2-40B4-BE49-F238E27FC236}">
                <a16:creationId xmlns:a16="http://schemas.microsoft.com/office/drawing/2014/main" id="{8595EC79-904E-7BEE-C6C7-6FFEB7F45D8D}"/>
              </a:ext>
            </a:extLst>
          </p:cNvPr>
          <p:cNvSpPr txBox="1"/>
          <p:nvPr/>
        </p:nvSpPr>
        <p:spPr>
          <a:xfrm>
            <a:off x="909618" y="996579"/>
            <a:ext cx="757743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1800" dirty="0">
                <a:solidFill>
                  <a:srgbClr val="2A3FFA"/>
                </a:solidFill>
                <a:latin typeface="Calibri"/>
                <a:cs typeface="Calibri"/>
              </a:rPr>
              <a:t>Qualificação âmbito do Sistema Público de Emprego</a:t>
            </a:r>
            <a:r>
              <a:rPr lang="pt-BR" sz="1800" dirty="0">
                <a:solidFill>
                  <a:srgbClr val="2A3FFA"/>
                </a:solidFill>
                <a:latin typeface="Calibri"/>
                <a:ea typeface="Calibri"/>
                <a:cs typeface="Calibri"/>
              </a:rPr>
              <a:t> </a:t>
            </a:r>
          </a:p>
        </p:txBody>
      </p:sp>
      <p:sp>
        <p:nvSpPr>
          <p:cNvPr id="4" name="Google Shape;122;p4">
            <a:extLst>
              <a:ext uri="{FF2B5EF4-FFF2-40B4-BE49-F238E27FC236}">
                <a16:creationId xmlns:a16="http://schemas.microsoft.com/office/drawing/2014/main" id="{A7456449-878F-B758-4CBC-C94BCF7317AF}"/>
              </a:ext>
            </a:extLst>
          </p:cNvPr>
          <p:cNvSpPr txBox="1"/>
          <p:nvPr/>
        </p:nvSpPr>
        <p:spPr>
          <a:xfrm>
            <a:off x="1029274" y="1481606"/>
            <a:ext cx="489028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algn="just"/>
            <a:endParaRPr lang="pt-BR">
              <a:solidFill>
                <a:srgbClr val="3F3F3F"/>
              </a:solidFill>
              <a:latin typeface="Calibri"/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80B4C29-4260-5C84-B1F8-338891EA38EB}"/>
              </a:ext>
            </a:extLst>
          </p:cNvPr>
          <p:cNvSpPr txBox="1"/>
          <p:nvPr/>
        </p:nvSpPr>
        <p:spPr>
          <a:xfrm>
            <a:off x="1384289" y="3036306"/>
            <a:ext cx="8782751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defRPr/>
            </a:pPr>
            <a:endParaRPr lang="pt-BR" b="1" dirty="0">
              <a:solidFill>
                <a:srgbClr val="10352E"/>
              </a:solidFill>
              <a:latin typeface="Raleway" pitchFamily="2" charset="0"/>
            </a:endParaRPr>
          </a:p>
          <a:p>
            <a:pPr lvl="1" algn="just">
              <a:defRPr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que é ? </a:t>
            </a:r>
          </a:p>
          <a:p>
            <a:pPr lvl="1" algn="just">
              <a:defRPr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Transferências de recursos do Fundo de Amparo ao Trabalhador – FAT aos fundos de trabalho dos estados, municípios e do Distrito Federal, para a execução das Ações e Serviços da Qualificação Profissional no âmbito do SINE.</a:t>
            </a:r>
          </a:p>
          <a:p>
            <a:pPr lvl="1" algn="just">
              <a:defRPr/>
            </a:pPr>
            <a:endParaRPr lang="pt-BR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defRPr/>
            </a:pPr>
            <a:endParaRPr lang="pt-BR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defRPr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Regulamentação:</a:t>
            </a:r>
          </a:p>
          <a:p>
            <a:pPr lvl="1" algn="just">
              <a:defRPr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nº 13.667, de 2018, que dispõe sobre o Sistema Nacional de Emprego (SINE), criado pelo Decreto nº 76.403, de 1975.</a:t>
            </a:r>
          </a:p>
          <a:p>
            <a:pPr lvl="1" algn="ctr">
              <a:defRPr/>
            </a:pPr>
            <a:endParaRPr lang="pt-BR" dirty="0">
              <a:solidFill>
                <a:srgbClr val="404040"/>
              </a:solidFill>
            </a:endParaRP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330EB0B8-05D4-2DAF-9D47-65D8593F01F5}"/>
              </a:ext>
            </a:extLst>
          </p:cNvPr>
          <p:cNvSpPr txBox="1"/>
          <p:nvPr/>
        </p:nvSpPr>
        <p:spPr>
          <a:xfrm>
            <a:off x="1559226" y="1720347"/>
            <a:ext cx="75946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1"/>
                </a:solidFill>
                <a:latin typeface="Myriad Pro"/>
              </a:rPr>
              <a:t>Transferências de Recursos do FAT na Modalidade Fundo a Fundo </a:t>
            </a:r>
            <a:endParaRPr lang="en-US" sz="3200" b="1" dirty="0">
              <a:solidFill>
                <a:schemeClr val="accent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480714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/>
        </p:nvSpPr>
        <p:spPr>
          <a:xfrm>
            <a:off x="909618" y="544185"/>
            <a:ext cx="934189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2000">
                <a:solidFill>
                  <a:srgbClr val="2A3FFA"/>
                </a:solidFill>
                <a:latin typeface="Calibri"/>
                <a:cs typeface="Calibri"/>
                <a:sym typeface="Calibri"/>
              </a:rPr>
              <a:t>Ações de Qualificação Social e Profissional </a:t>
            </a:r>
            <a:endParaRPr lang="pt-BR" sz="2000"/>
          </a:p>
        </p:txBody>
      </p:sp>
      <p:cxnSp>
        <p:nvCxnSpPr>
          <p:cNvPr id="119" name="Google Shape;119;p4"/>
          <p:cNvCxnSpPr/>
          <p:nvPr/>
        </p:nvCxnSpPr>
        <p:spPr>
          <a:xfrm>
            <a:off x="0" y="973324"/>
            <a:ext cx="5356526" cy="0"/>
          </a:xfrm>
          <a:prstGeom prst="straightConnector1">
            <a:avLst/>
          </a:prstGeom>
          <a:noFill/>
          <a:ln w="19050" cap="flat" cmpd="sng">
            <a:solidFill>
              <a:srgbClr val="2A3FF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0" name="Google Shape;120;p4" descr="Forma&#10;&#10;Descrição gerada automaticamente com confiança mé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1238" y="-10518"/>
            <a:ext cx="1459542" cy="14043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43;p6">
            <a:extLst>
              <a:ext uri="{FF2B5EF4-FFF2-40B4-BE49-F238E27FC236}">
                <a16:creationId xmlns:a16="http://schemas.microsoft.com/office/drawing/2014/main" id="{8595EC79-904E-7BEE-C6C7-6FFEB7F45D8D}"/>
              </a:ext>
            </a:extLst>
          </p:cNvPr>
          <p:cNvSpPr txBox="1"/>
          <p:nvPr/>
        </p:nvSpPr>
        <p:spPr>
          <a:xfrm>
            <a:off x="909618" y="996579"/>
            <a:ext cx="757743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1800" dirty="0">
                <a:solidFill>
                  <a:srgbClr val="2A3FFA"/>
                </a:solidFill>
                <a:latin typeface="Calibri"/>
                <a:cs typeface="Calibri"/>
              </a:rPr>
              <a:t>Qualificação âmbito do Sistema Público de Emprego</a:t>
            </a:r>
            <a:r>
              <a:rPr lang="pt-BR" sz="1800" dirty="0">
                <a:solidFill>
                  <a:srgbClr val="2A3FFA"/>
                </a:solidFill>
                <a:latin typeface="Calibri"/>
                <a:ea typeface="Calibri"/>
                <a:cs typeface="Calibri"/>
              </a:rPr>
              <a:t> </a:t>
            </a:r>
          </a:p>
        </p:txBody>
      </p:sp>
      <p:sp>
        <p:nvSpPr>
          <p:cNvPr id="4" name="Google Shape;122;p4">
            <a:extLst>
              <a:ext uri="{FF2B5EF4-FFF2-40B4-BE49-F238E27FC236}">
                <a16:creationId xmlns:a16="http://schemas.microsoft.com/office/drawing/2014/main" id="{A7456449-878F-B758-4CBC-C94BCF7317AF}"/>
              </a:ext>
            </a:extLst>
          </p:cNvPr>
          <p:cNvSpPr txBox="1"/>
          <p:nvPr/>
        </p:nvSpPr>
        <p:spPr>
          <a:xfrm>
            <a:off x="1029274" y="1481606"/>
            <a:ext cx="489028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algn="just"/>
            <a:endParaRPr lang="pt-BR">
              <a:solidFill>
                <a:srgbClr val="3F3F3F"/>
              </a:solidFill>
              <a:latin typeface="Calibri"/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80B4C29-4260-5C84-B1F8-338891EA38EB}"/>
              </a:ext>
            </a:extLst>
          </p:cNvPr>
          <p:cNvSpPr txBox="1"/>
          <p:nvPr/>
        </p:nvSpPr>
        <p:spPr>
          <a:xfrm>
            <a:off x="1320915" y="2936600"/>
            <a:ext cx="8782751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defRPr/>
            </a:pPr>
            <a:endParaRPr lang="pt-BR" b="1" dirty="0">
              <a:solidFill>
                <a:srgbClr val="10352E"/>
              </a:solidFill>
              <a:latin typeface="Raleway" pitchFamily="2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Principais características:</a:t>
            </a:r>
          </a:p>
          <a:p>
            <a:pPr marL="1085850" lvl="2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Pactuação somente com Estados, Municípios e Distrito Federal;</a:t>
            </a:r>
          </a:p>
          <a:p>
            <a:pPr marL="1085850" lvl="2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Descentralização de papéis e responsabilidades na pactuação, acompanhamento e prestação de contas;</a:t>
            </a:r>
          </a:p>
          <a:p>
            <a:pPr marL="1085850" lvl="2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Estímulo à sustentabilidade das ações locais de qualificação (recursos do FAT limitados ao orçamento próprio dos entes);</a:t>
            </a:r>
          </a:p>
          <a:p>
            <a:pPr marL="1085850" lvl="2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Indução ao alinhamento oferta/demanda (Índice de Gestão Descentralizada – IGD);</a:t>
            </a:r>
          </a:p>
          <a:p>
            <a:pPr marL="1085850" lvl="2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Maior autonomia local para definição de estratégias e objetivos.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>
              <a:defRPr/>
            </a:pPr>
            <a:endParaRPr lang="pt-BR" dirty="0">
              <a:solidFill>
                <a:srgbClr val="404040"/>
              </a:solidFill>
            </a:endParaRP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330EB0B8-05D4-2DAF-9D47-65D8593F01F5}"/>
              </a:ext>
            </a:extLst>
          </p:cNvPr>
          <p:cNvSpPr txBox="1"/>
          <p:nvPr/>
        </p:nvSpPr>
        <p:spPr>
          <a:xfrm>
            <a:off x="1559226" y="1720347"/>
            <a:ext cx="75946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1"/>
                </a:solidFill>
                <a:latin typeface="Myriad Pro"/>
              </a:rPr>
              <a:t>Transferências de Recursos do FAT na Modalidade Fundo a Fundo </a:t>
            </a:r>
            <a:endParaRPr lang="en-US" sz="3200" b="1" dirty="0">
              <a:solidFill>
                <a:schemeClr val="accent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856117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/>
          <p:nvPr/>
        </p:nvSpPr>
        <p:spPr>
          <a:xfrm>
            <a:off x="968977" y="1057501"/>
            <a:ext cx="877509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1800">
                <a:solidFill>
                  <a:srgbClr val="2A3FFA"/>
                </a:solidFill>
                <a:latin typeface="Calibri"/>
                <a:ea typeface="Calibri"/>
                <a:cs typeface="Calibri"/>
                <a:sym typeface="Calibri"/>
              </a:rPr>
              <a:t>Os elegíveis ao recebimento de recurso do Bloco da Qualificação deverão:</a:t>
            </a:r>
          </a:p>
        </p:txBody>
      </p:sp>
      <p:cxnSp>
        <p:nvCxnSpPr>
          <p:cNvPr id="131" name="Google Shape;131;p5"/>
          <p:cNvCxnSpPr/>
          <p:nvPr/>
        </p:nvCxnSpPr>
        <p:spPr>
          <a:xfrm>
            <a:off x="0" y="973324"/>
            <a:ext cx="4600575" cy="0"/>
          </a:xfrm>
          <a:prstGeom prst="straightConnector1">
            <a:avLst/>
          </a:prstGeom>
          <a:noFill/>
          <a:ln w="19050" cap="flat" cmpd="sng">
            <a:solidFill>
              <a:srgbClr val="2A3FF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6" name="Google Shape;13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1238" y="-10518"/>
            <a:ext cx="1459542" cy="140431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eta: Divisa 58">
            <a:extLst>
              <a:ext uri="{FF2B5EF4-FFF2-40B4-BE49-F238E27FC236}">
                <a16:creationId xmlns:a16="http://schemas.microsoft.com/office/drawing/2014/main" id="{DEB82BCD-7D94-B829-91EC-12C5582EBC32}"/>
              </a:ext>
            </a:extLst>
          </p:cNvPr>
          <p:cNvSpPr/>
          <p:nvPr/>
        </p:nvSpPr>
        <p:spPr>
          <a:xfrm>
            <a:off x="1015014" y="1965486"/>
            <a:ext cx="798990" cy="452758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0" name="Seta: Divisa 59">
            <a:extLst>
              <a:ext uri="{FF2B5EF4-FFF2-40B4-BE49-F238E27FC236}">
                <a16:creationId xmlns:a16="http://schemas.microsoft.com/office/drawing/2014/main" id="{9523CBBB-7B98-A414-AAE2-BFE113136B8C}"/>
              </a:ext>
            </a:extLst>
          </p:cNvPr>
          <p:cNvSpPr/>
          <p:nvPr/>
        </p:nvSpPr>
        <p:spPr>
          <a:xfrm>
            <a:off x="1015014" y="3025461"/>
            <a:ext cx="798990" cy="452758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1" name="Seta: Divisa 60">
            <a:extLst>
              <a:ext uri="{FF2B5EF4-FFF2-40B4-BE49-F238E27FC236}">
                <a16:creationId xmlns:a16="http://schemas.microsoft.com/office/drawing/2014/main" id="{7011D2F0-033D-75D0-404E-9B194B54D77D}"/>
              </a:ext>
            </a:extLst>
          </p:cNvPr>
          <p:cNvSpPr/>
          <p:nvPr/>
        </p:nvSpPr>
        <p:spPr>
          <a:xfrm>
            <a:off x="1015014" y="4123128"/>
            <a:ext cx="798990" cy="452758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2" name="CaixaDeTexto 131">
            <a:extLst>
              <a:ext uri="{FF2B5EF4-FFF2-40B4-BE49-F238E27FC236}">
                <a16:creationId xmlns:a16="http://schemas.microsoft.com/office/drawing/2014/main" id="{D426D05C-8B2E-1D8F-E65E-3448CB02AB7F}"/>
              </a:ext>
            </a:extLst>
          </p:cNvPr>
          <p:cNvSpPr txBox="1"/>
          <p:nvPr/>
        </p:nvSpPr>
        <p:spPr>
          <a:xfrm>
            <a:off x="2118126" y="2007199"/>
            <a:ext cx="737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800">
                <a:solidFill>
                  <a:srgbClr val="3F3F3F"/>
                </a:solidFill>
                <a:latin typeface="Calibri"/>
                <a:cs typeface="Calibri"/>
              </a:rPr>
              <a:t>Aderir ao Sine</a:t>
            </a:r>
          </a:p>
        </p:txBody>
      </p:sp>
      <p:sp>
        <p:nvSpPr>
          <p:cNvPr id="133" name="CaixaDeTexto 132">
            <a:extLst>
              <a:ext uri="{FF2B5EF4-FFF2-40B4-BE49-F238E27FC236}">
                <a16:creationId xmlns:a16="http://schemas.microsoft.com/office/drawing/2014/main" id="{990836C5-B7BF-A1F2-C0C4-32105395DC9A}"/>
              </a:ext>
            </a:extLst>
          </p:cNvPr>
          <p:cNvSpPr txBox="1"/>
          <p:nvPr/>
        </p:nvSpPr>
        <p:spPr>
          <a:xfrm>
            <a:off x="2047104" y="3039483"/>
            <a:ext cx="8148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800" dirty="0">
                <a:solidFill>
                  <a:srgbClr val="3F3F3F"/>
                </a:solidFill>
                <a:latin typeface="Calibri"/>
                <a:cs typeface="Calibri"/>
              </a:rPr>
              <a:t>Manifestar interesse em executar o Bloco da Qualificação</a:t>
            </a:r>
          </a:p>
        </p:txBody>
      </p:sp>
      <p:sp>
        <p:nvSpPr>
          <p:cNvPr id="134" name="CaixaDeTexto 133">
            <a:extLst>
              <a:ext uri="{FF2B5EF4-FFF2-40B4-BE49-F238E27FC236}">
                <a16:creationId xmlns:a16="http://schemas.microsoft.com/office/drawing/2014/main" id="{F3434DD0-EA06-3CA6-A3D3-4B8836EB4650}"/>
              </a:ext>
            </a:extLst>
          </p:cNvPr>
          <p:cNvSpPr txBox="1"/>
          <p:nvPr/>
        </p:nvSpPr>
        <p:spPr>
          <a:xfrm>
            <a:off x="2047104" y="4024534"/>
            <a:ext cx="7377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800">
                <a:solidFill>
                  <a:srgbClr val="3F3F3F"/>
                </a:solidFill>
                <a:latin typeface="Calibri"/>
                <a:cs typeface="Calibri"/>
              </a:rPr>
              <a:t>Comprovar a existência de recurso orçamentário próprio destinado a ação de qualificação </a:t>
            </a:r>
            <a:r>
              <a:rPr lang="pt-BR" sz="1800">
                <a:solidFill>
                  <a:schemeClr val="tx1"/>
                </a:solidFill>
                <a:latin typeface="Calibri"/>
                <a:cs typeface="Calibri"/>
              </a:rPr>
              <a:t>(valor interfere no rateio final do recurso FAT)</a:t>
            </a:r>
          </a:p>
        </p:txBody>
      </p:sp>
      <p:sp>
        <p:nvSpPr>
          <p:cNvPr id="5" name="Google Shape;117;p4">
            <a:extLst>
              <a:ext uri="{FF2B5EF4-FFF2-40B4-BE49-F238E27FC236}">
                <a16:creationId xmlns:a16="http://schemas.microsoft.com/office/drawing/2014/main" id="{E976BAA9-9BFD-0697-31C1-1CD7DAAFB570}"/>
              </a:ext>
            </a:extLst>
          </p:cNvPr>
          <p:cNvSpPr txBox="1"/>
          <p:nvPr/>
        </p:nvSpPr>
        <p:spPr>
          <a:xfrm>
            <a:off x="909618" y="544185"/>
            <a:ext cx="934189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2000">
                <a:solidFill>
                  <a:srgbClr val="2A3FFA"/>
                </a:solidFill>
                <a:latin typeface="Calibri"/>
                <a:ea typeface="Calibri"/>
                <a:cs typeface="Calibri"/>
                <a:sym typeface="Calibri"/>
              </a:rPr>
              <a:t>Qualificação nos Estados, Municípios e DF, no âmbito do SINE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1133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1" name="Google Shape;131;p5"/>
          <p:cNvCxnSpPr/>
          <p:nvPr/>
        </p:nvCxnSpPr>
        <p:spPr>
          <a:xfrm>
            <a:off x="0" y="973324"/>
            <a:ext cx="4600575" cy="0"/>
          </a:xfrm>
          <a:prstGeom prst="straightConnector1">
            <a:avLst/>
          </a:prstGeom>
          <a:noFill/>
          <a:ln w="19050" cap="flat" cmpd="sng">
            <a:solidFill>
              <a:srgbClr val="2A3FF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6" name="Google Shape;13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870" y="977"/>
            <a:ext cx="1459542" cy="14043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17;p4">
            <a:extLst>
              <a:ext uri="{FF2B5EF4-FFF2-40B4-BE49-F238E27FC236}">
                <a16:creationId xmlns:a16="http://schemas.microsoft.com/office/drawing/2014/main" id="{E976BAA9-9BFD-0697-31C1-1CD7DAAFB570}"/>
              </a:ext>
            </a:extLst>
          </p:cNvPr>
          <p:cNvSpPr txBox="1"/>
          <p:nvPr/>
        </p:nvSpPr>
        <p:spPr>
          <a:xfrm>
            <a:off x="909618" y="544185"/>
            <a:ext cx="934189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2000" dirty="0">
                <a:solidFill>
                  <a:srgbClr val="2A3FFA"/>
                </a:solidFill>
                <a:latin typeface="Calibri"/>
                <a:ea typeface="Calibri"/>
                <a:cs typeface="Calibri"/>
                <a:sym typeface="Calibri"/>
              </a:rPr>
              <a:t>Novas Ações de Qualificação que estão sendo planejadas </a:t>
            </a:r>
            <a:endParaRPr lang="pt-BR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4A67E99-DD46-5FC2-77FA-3CFF530735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3280912"/>
              </p:ext>
            </p:extLst>
          </p:nvPr>
        </p:nvGraphicFramePr>
        <p:xfrm>
          <a:off x="1197331" y="1480964"/>
          <a:ext cx="8697310" cy="462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68624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9"/>
          <p:cNvSpPr txBox="1"/>
          <p:nvPr/>
        </p:nvSpPr>
        <p:spPr>
          <a:xfrm>
            <a:off x="2022535" y="3154039"/>
            <a:ext cx="8146927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t-BR" sz="20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SGER - </a:t>
            </a: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Secretaria de Qualificação e Fomento à Geração de Emprego e Renda Sistema Nacional de Emprego - SINE</a:t>
            </a: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6610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1" name="Google Shape;131;p5"/>
          <p:cNvCxnSpPr/>
          <p:nvPr/>
        </p:nvCxnSpPr>
        <p:spPr>
          <a:xfrm>
            <a:off x="0" y="973324"/>
            <a:ext cx="4600575" cy="0"/>
          </a:xfrm>
          <a:prstGeom prst="straightConnector1">
            <a:avLst/>
          </a:prstGeom>
          <a:noFill/>
          <a:ln w="19050" cap="flat" cmpd="sng">
            <a:solidFill>
              <a:srgbClr val="2A3FF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6" name="Google Shape;13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1238" y="-10518"/>
            <a:ext cx="1459542" cy="14043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2;g245d7561665_2_1">
            <a:extLst>
              <a:ext uri="{FF2B5EF4-FFF2-40B4-BE49-F238E27FC236}">
                <a16:creationId xmlns:a16="http://schemas.microsoft.com/office/drawing/2014/main" id="{15710BB1-1E8E-F561-4DAC-F8EA8F498EC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1122369"/>
            <a:ext cx="9144000" cy="1215300"/>
          </a:xfrm>
          <a:prstGeom prst="rect">
            <a:avLst/>
          </a:prstGeom>
          <a:ln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buSzPts val="1100"/>
            </a:pPr>
            <a:r>
              <a:rPr lang="pt-BR" b="1" u="sng" dirty="0">
                <a:solidFill>
                  <a:schemeClr val="accent1"/>
                </a:solidFill>
              </a:rPr>
              <a:t>Aprendizagem Profissional </a:t>
            </a:r>
            <a:endParaRPr b="1" u="sng" dirty="0">
              <a:solidFill>
                <a:schemeClr val="accent1"/>
              </a:solidFill>
            </a:endParaRPr>
          </a:p>
        </p:txBody>
      </p:sp>
      <p:graphicFrame>
        <p:nvGraphicFramePr>
          <p:cNvPr id="4" name="Google Shape;103;g245d7561665_2_1">
            <a:extLst>
              <a:ext uri="{FF2B5EF4-FFF2-40B4-BE49-F238E27FC236}">
                <a16:creationId xmlns:a16="http://schemas.microsoft.com/office/drawing/2014/main" id="{DB1615A5-80C8-3EE4-C7E9-9002EF1446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7667496"/>
              </p:ext>
            </p:extLst>
          </p:nvPr>
        </p:nvGraphicFramePr>
        <p:xfrm>
          <a:off x="630975" y="2867625"/>
          <a:ext cx="10840500" cy="20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Google Shape;117;p4">
            <a:extLst>
              <a:ext uri="{FF2B5EF4-FFF2-40B4-BE49-F238E27FC236}">
                <a16:creationId xmlns:a16="http://schemas.microsoft.com/office/drawing/2014/main" id="{C15888D2-8AE0-7F14-CCDA-A90A7168689F}"/>
              </a:ext>
            </a:extLst>
          </p:cNvPr>
          <p:cNvSpPr txBox="1"/>
          <p:nvPr/>
        </p:nvSpPr>
        <p:spPr>
          <a:xfrm>
            <a:off x="909618" y="544185"/>
            <a:ext cx="934189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2000" dirty="0">
                <a:solidFill>
                  <a:srgbClr val="2A3FFA"/>
                </a:solidFill>
                <a:latin typeface="Calibri"/>
                <a:ea typeface="Calibri"/>
                <a:cs typeface="Calibri"/>
                <a:sym typeface="Calibri"/>
              </a:rPr>
              <a:t>Aprendizagem Profissional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1425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/>
        </p:nvSpPr>
        <p:spPr>
          <a:xfrm>
            <a:off x="909618" y="524709"/>
            <a:ext cx="874418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2A3FFA"/>
                </a:solidFill>
                <a:latin typeface="Calibri"/>
                <a:ea typeface="Calibri"/>
                <a:cs typeface="Calibri"/>
                <a:sym typeface="Calibri"/>
              </a:rPr>
              <a:t>Visão Geral da Secretaria de Qualificação e Fomento à Geração de Emprego e Renda - SGER</a:t>
            </a:r>
            <a:endParaRPr lang="pt-BR" sz="1800"/>
          </a:p>
        </p:txBody>
      </p:sp>
      <p:cxnSp>
        <p:nvCxnSpPr>
          <p:cNvPr id="119" name="Google Shape;119;p4"/>
          <p:cNvCxnSpPr/>
          <p:nvPr/>
        </p:nvCxnSpPr>
        <p:spPr>
          <a:xfrm>
            <a:off x="0" y="973324"/>
            <a:ext cx="5356526" cy="0"/>
          </a:xfrm>
          <a:prstGeom prst="straightConnector1">
            <a:avLst/>
          </a:prstGeom>
          <a:noFill/>
          <a:ln w="19050" cap="flat" cmpd="sng">
            <a:solidFill>
              <a:srgbClr val="2A3FF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0" name="Google Shape;120;p4" descr="Forma&#10;&#10;Descrição gerada automaticamente com confiança mé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1238" y="-10518"/>
            <a:ext cx="1459542" cy="14043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43;p6">
            <a:extLst>
              <a:ext uri="{FF2B5EF4-FFF2-40B4-BE49-F238E27FC236}">
                <a16:creationId xmlns:a16="http://schemas.microsoft.com/office/drawing/2014/main" id="{8595EC79-904E-7BEE-C6C7-6FFEB7F45D8D}"/>
              </a:ext>
            </a:extLst>
          </p:cNvPr>
          <p:cNvSpPr txBox="1"/>
          <p:nvPr/>
        </p:nvSpPr>
        <p:spPr>
          <a:xfrm>
            <a:off x="909618" y="1002395"/>
            <a:ext cx="25647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2A3FFA"/>
                </a:solidFill>
                <a:latin typeface="Calibri"/>
                <a:ea typeface="Calibri"/>
                <a:cs typeface="Calibri"/>
                <a:sym typeface="Calibri"/>
              </a:rPr>
              <a:t>Ações</a:t>
            </a:r>
            <a:endParaRPr sz="1800">
              <a:solidFill>
                <a:srgbClr val="2A3FF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497B9162-6A8E-8196-6EA7-5B2647A201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6559800"/>
              </p:ext>
            </p:extLst>
          </p:nvPr>
        </p:nvGraphicFramePr>
        <p:xfrm>
          <a:off x="1167897" y="1473116"/>
          <a:ext cx="9695781" cy="4922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43004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1" name="Google Shape;131;p5"/>
          <p:cNvCxnSpPr/>
          <p:nvPr/>
        </p:nvCxnSpPr>
        <p:spPr>
          <a:xfrm>
            <a:off x="0" y="973324"/>
            <a:ext cx="4600575" cy="0"/>
          </a:xfrm>
          <a:prstGeom prst="straightConnector1">
            <a:avLst/>
          </a:prstGeom>
          <a:noFill/>
          <a:ln w="19050" cap="flat" cmpd="sng">
            <a:solidFill>
              <a:srgbClr val="2A3FF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6" name="Google Shape;13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1238" y="-10518"/>
            <a:ext cx="1459542" cy="14043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17;p4">
            <a:extLst>
              <a:ext uri="{FF2B5EF4-FFF2-40B4-BE49-F238E27FC236}">
                <a16:creationId xmlns:a16="http://schemas.microsoft.com/office/drawing/2014/main" id="{C15888D2-8AE0-7F14-CCDA-A90A7168689F}"/>
              </a:ext>
            </a:extLst>
          </p:cNvPr>
          <p:cNvSpPr txBox="1"/>
          <p:nvPr/>
        </p:nvSpPr>
        <p:spPr>
          <a:xfrm>
            <a:off x="909618" y="544185"/>
            <a:ext cx="934189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2000" dirty="0">
                <a:solidFill>
                  <a:srgbClr val="2A3FFA"/>
                </a:solidFill>
                <a:latin typeface="Calibri"/>
                <a:ea typeface="Calibri"/>
                <a:cs typeface="Calibri"/>
                <a:sym typeface="Calibri"/>
              </a:rPr>
              <a:t>Aprendizagem Profissional</a:t>
            </a:r>
            <a:endParaRPr lang="pt-BR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091BC93-F371-4977-1270-2EAA6F5F12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3313832"/>
              </p:ext>
            </p:extLst>
          </p:nvPr>
        </p:nvGraphicFramePr>
        <p:xfrm>
          <a:off x="1053482" y="908713"/>
          <a:ext cx="9614518" cy="5040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74650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1" name="Google Shape;131;p5"/>
          <p:cNvCxnSpPr/>
          <p:nvPr/>
        </p:nvCxnSpPr>
        <p:spPr>
          <a:xfrm>
            <a:off x="0" y="973324"/>
            <a:ext cx="4600575" cy="0"/>
          </a:xfrm>
          <a:prstGeom prst="straightConnector1">
            <a:avLst/>
          </a:prstGeom>
          <a:noFill/>
          <a:ln w="19050" cap="flat" cmpd="sng">
            <a:solidFill>
              <a:srgbClr val="2A3FF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6" name="Google Shape;13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1238" y="-10518"/>
            <a:ext cx="1459542" cy="14043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17;p4">
            <a:extLst>
              <a:ext uri="{FF2B5EF4-FFF2-40B4-BE49-F238E27FC236}">
                <a16:creationId xmlns:a16="http://schemas.microsoft.com/office/drawing/2014/main" id="{C15888D2-8AE0-7F14-CCDA-A90A7168689F}"/>
              </a:ext>
            </a:extLst>
          </p:cNvPr>
          <p:cNvSpPr txBox="1"/>
          <p:nvPr/>
        </p:nvSpPr>
        <p:spPr>
          <a:xfrm>
            <a:off x="909618" y="544185"/>
            <a:ext cx="934189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2000" dirty="0">
                <a:solidFill>
                  <a:srgbClr val="2A3FFA"/>
                </a:solidFill>
                <a:latin typeface="Calibri"/>
                <a:ea typeface="Calibri"/>
                <a:cs typeface="Calibri"/>
                <a:sym typeface="Calibri"/>
              </a:rPr>
              <a:t>Aprendizagem Profissional</a:t>
            </a:r>
            <a:endParaRPr lang="pt-BR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340CDFB-7029-371D-1D05-C993D33768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080243"/>
              </p:ext>
            </p:extLst>
          </p:nvPr>
        </p:nvGraphicFramePr>
        <p:xfrm>
          <a:off x="1078992" y="1917578"/>
          <a:ext cx="8215928" cy="4220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Imagem 2" descr="aprendizgem">
            <a:extLst>
              <a:ext uri="{FF2B5EF4-FFF2-40B4-BE49-F238E27FC236}">
                <a16:creationId xmlns:a16="http://schemas.microsoft.com/office/drawing/2014/main" id="{8F4D1838-DF1A-74ED-22FA-1C2BC0C7DE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19291" y="1409647"/>
            <a:ext cx="3391269" cy="1695967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6237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1" name="Google Shape;131;p5"/>
          <p:cNvCxnSpPr/>
          <p:nvPr/>
        </p:nvCxnSpPr>
        <p:spPr>
          <a:xfrm>
            <a:off x="0" y="973324"/>
            <a:ext cx="4600575" cy="0"/>
          </a:xfrm>
          <a:prstGeom prst="straightConnector1">
            <a:avLst/>
          </a:prstGeom>
          <a:noFill/>
          <a:ln w="19050" cap="flat" cmpd="sng">
            <a:solidFill>
              <a:srgbClr val="2A3FF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6" name="Google Shape;13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1238" y="-10518"/>
            <a:ext cx="1459542" cy="14043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17;p4">
            <a:extLst>
              <a:ext uri="{FF2B5EF4-FFF2-40B4-BE49-F238E27FC236}">
                <a16:creationId xmlns:a16="http://schemas.microsoft.com/office/drawing/2014/main" id="{C15888D2-8AE0-7F14-CCDA-A90A7168689F}"/>
              </a:ext>
            </a:extLst>
          </p:cNvPr>
          <p:cNvSpPr txBox="1"/>
          <p:nvPr/>
        </p:nvSpPr>
        <p:spPr>
          <a:xfrm>
            <a:off x="909618" y="544185"/>
            <a:ext cx="934189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2000" dirty="0">
                <a:solidFill>
                  <a:srgbClr val="2A3FFA"/>
                </a:solidFill>
                <a:latin typeface="Calibri"/>
                <a:ea typeface="Calibri"/>
                <a:cs typeface="Calibri"/>
                <a:sym typeface="Calibri"/>
              </a:rPr>
              <a:t>Aprendizagem Profissional</a:t>
            </a:r>
            <a:endParaRPr lang="pt-BR" dirty="0"/>
          </a:p>
        </p:txBody>
      </p:sp>
      <p:graphicFrame>
        <p:nvGraphicFramePr>
          <p:cNvPr id="4" name="Google Shape;103;g245d7561665_2_1">
            <a:extLst>
              <a:ext uri="{FF2B5EF4-FFF2-40B4-BE49-F238E27FC236}">
                <a16:creationId xmlns:a16="http://schemas.microsoft.com/office/drawing/2014/main" id="{DE8EB857-87EF-57D1-3A63-699262F77B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5758040"/>
              </p:ext>
            </p:extLst>
          </p:nvPr>
        </p:nvGraphicFramePr>
        <p:xfrm>
          <a:off x="987382" y="2232325"/>
          <a:ext cx="9638523" cy="3834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CE1537DE-CD70-69BA-E454-67237AA489C4}"/>
              </a:ext>
            </a:extLst>
          </p:cNvPr>
          <p:cNvSpPr txBox="1"/>
          <p:nvPr/>
        </p:nvSpPr>
        <p:spPr>
          <a:xfrm>
            <a:off x="987382" y="1647550"/>
            <a:ext cx="7916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  </a:t>
            </a:r>
            <a:r>
              <a:rPr lang="pt-BR" sz="1800" dirty="0"/>
              <a:t>Benefícios para as empresas que cumprem a cota de aprendizagem:</a:t>
            </a:r>
            <a:endParaRPr lang="en-US" sz="1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9910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1" name="Google Shape;131;p5"/>
          <p:cNvCxnSpPr/>
          <p:nvPr/>
        </p:nvCxnSpPr>
        <p:spPr>
          <a:xfrm>
            <a:off x="0" y="973324"/>
            <a:ext cx="4600575" cy="0"/>
          </a:xfrm>
          <a:prstGeom prst="straightConnector1">
            <a:avLst/>
          </a:prstGeom>
          <a:noFill/>
          <a:ln w="19050" cap="flat" cmpd="sng">
            <a:solidFill>
              <a:srgbClr val="2A3FF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6" name="Google Shape;13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1238" y="-10518"/>
            <a:ext cx="1459542" cy="14043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17;p4">
            <a:extLst>
              <a:ext uri="{FF2B5EF4-FFF2-40B4-BE49-F238E27FC236}">
                <a16:creationId xmlns:a16="http://schemas.microsoft.com/office/drawing/2014/main" id="{C15888D2-8AE0-7F14-CCDA-A90A7168689F}"/>
              </a:ext>
            </a:extLst>
          </p:cNvPr>
          <p:cNvSpPr txBox="1"/>
          <p:nvPr/>
        </p:nvSpPr>
        <p:spPr>
          <a:xfrm>
            <a:off x="909618" y="544185"/>
            <a:ext cx="934189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2000" dirty="0">
                <a:solidFill>
                  <a:srgbClr val="2A3FFA"/>
                </a:solidFill>
                <a:latin typeface="Calibri"/>
                <a:ea typeface="Calibri"/>
                <a:cs typeface="Calibri"/>
                <a:sym typeface="Calibri"/>
              </a:rPr>
              <a:t>Aprendizagem Profissional</a:t>
            </a:r>
            <a:endParaRPr lang="pt-BR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D7F6DEB-E4F8-16EB-E21C-5AC12DAE48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1514463"/>
              </p:ext>
            </p:extLst>
          </p:nvPr>
        </p:nvGraphicFramePr>
        <p:xfrm>
          <a:off x="724249" y="1393792"/>
          <a:ext cx="10203283" cy="5193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16616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1" name="Google Shape;131;p5"/>
          <p:cNvCxnSpPr/>
          <p:nvPr/>
        </p:nvCxnSpPr>
        <p:spPr>
          <a:xfrm>
            <a:off x="0" y="973324"/>
            <a:ext cx="4600575" cy="0"/>
          </a:xfrm>
          <a:prstGeom prst="straightConnector1">
            <a:avLst/>
          </a:prstGeom>
          <a:noFill/>
          <a:ln w="19050" cap="flat" cmpd="sng">
            <a:solidFill>
              <a:srgbClr val="2A3FF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6" name="Google Shape;13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1238" y="-10518"/>
            <a:ext cx="1459542" cy="14043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17;p4">
            <a:extLst>
              <a:ext uri="{FF2B5EF4-FFF2-40B4-BE49-F238E27FC236}">
                <a16:creationId xmlns:a16="http://schemas.microsoft.com/office/drawing/2014/main" id="{C15888D2-8AE0-7F14-CCDA-A90A7168689F}"/>
              </a:ext>
            </a:extLst>
          </p:cNvPr>
          <p:cNvSpPr txBox="1"/>
          <p:nvPr/>
        </p:nvSpPr>
        <p:spPr>
          <a:xfrm>
            <a:off x="909618" y="544185"/>
            <a:ext cx="934189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2000" dirty="0">
                <a:solidFill>
                  <a:srgbClr val="2A3FFA"/>
                </a:solidFill>
                <a:latin typeface="Calibri"/>
                <a:ea typeface="Calibri"/>
                <a:cs typeface="Calibri"/>
                <a:sym typeface="Calibri"/>
              </a:rPr>
              <a:t>Aprendizagem Profissional</a:t>
            </a:r>
            <a:endParaRPr lang="pt-BR" dirty="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B746D63B-FD16-DA23-1A28-5C79743BC602}"/>
              </a:ext>
            </a:extLst>
          </p:cNvPr>
          <p:cNvSpPr txBox="1"/>
          <p:nvPr/>
        </p:nvSpPr>
        <p:spPr>
          <a:xfrm>
            <a:off x="111371" y="1031465"/>
            <a:ext cx="10663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poder público exerce um papel importante na promoção da aprendizagem profissional. </a:t>
            </a: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oferta de programas de aprendizagem contribuem para:</a:t>
            </a:r>
            <a:endParaRPr lang="pt-BR" dirty="0"/>
          </a:p>
        </p:txBody>
      </p:sp>
      <p:graphicFrame>
        <p:nvGraphicFramePr>
          <p:cNvPr id="61" name="Diagrama 60">
            <a:extLst>
              <a:ext uri="{FF2B5EF4-FFF2-40B4-BE49-F238E27FC236}">
                <a16:creationId xmlns:a16="http://schemas.microsoft.com/office/drawing/2014/main" id="{5DFD134D-461E-726D-904D-F9B428F11D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124271"/>
              </p:ext>
            </p:extLst>
          </p:nvPr>
        </p:nvGraphicFramePr>
        <p:xfrm>
          <a:off x="262551" y="1958323"/>
          <a:ext cx="11479794" cy="4670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43945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9"/>
          <p:cNvSpPr txBox="1"/>
          <p:nvPr/>
        </p:nvSpPr>
        <p:spPr>
          <a:xfrm>
            <a:off x="1453242" y="3228945"/>
            <a:ext cx="871169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Orçamento SGER</a:t>
            </a:r>
            <a:endParaRPr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294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/>
        </p:nvSpPr>
        <p:spPr>
          <a:xfrm>
            <a:off x="1687074" y="497014"/>
            <a:ext cx="626731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2A3FFA"/>
                </a:solidFill>
                <a:latin typeface="Calibri"/>
                <a:ea typeface="Calibri"/>
                <a:cs typeface="Calibri"/>
                <a:sym typeface="Calibri"/>
              </a:rPr>
              <a:t>Orçamento SGER</a:t>
            </a:r>
            <a:endParaRPr/>
          </a:p>
        </p:txBody>
      </p:sp>
      <p:cxnSp>
        <p:nvCxnSpPr>
          <p:cNvPr id="119" name="Google Shape;119;p4"/>
          <p:cNvCxnSpPr/>
          <p:nvPr/>
        </p:nvCxnSpPr>
        <p:spPr>
          <a:xfrm>
            <a:off x="0" y="973324"/>
            <a:ext cx="5356526" cy="0"/>
          </a:xfrm>
          <a:prstGeom prst="straightConnector1">
            <a:avLst/>
          </a:prstGeom>
          <a:noFill/>
          <a:ln w="19050" cap="flat" cmpd="sng">
            <a:solidFill>
              <a:srgbClr val="2A3FF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0" name="Google Shape;120;p4" descr="Forma&#10;&#10;Descrição gerada automaticamente com confiança mé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1238" y="-10518"/>
            <a:ext cx="1459542" cy="1404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9274" y="420860"/>
            <a:ext cx="506972" cy="4040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43;p6">
            <a:extLst>
              <a:ext uri="{FF2B5EF4-FFF2-40B4-BE49-F238E27FC236}">
                <a16:creationId xmlns:a16="http://schemas.microsoft.com/office/drawing/2014/main" id="{8595EC79-904E-7BEE-C6C7-6FFEB7F45D8D}"/>
              </a:ext>
            </a:extLst>
          </p:cNvPr>
          <p:cNvSpPr txBox="1"/>
          <p:nvPr/>
        </p:nvSpPr>
        <p:spPr>
          <a:xfrm>
            <a:off x="909618" y="1002395"/>
            <a:ext cx="256479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2A3FFA"/>
                </a:solidFill>
                <a:latin typeface="Calibri"/>
                <a:ea typeface="Calibri"/>
                <a:cs typeface="Calibri"/>
                <a:sym typeface="Calibri"/>
              </a:rPr>
              <a:t>LOA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CF088871-8F95-C6FF-4AA8-3E3D84A176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1387793"/>
              </p:ext>
            </p:extLst>
          </p:nvPr>
        </p:nvGraphicFramePr>
        <p:xfrm>
          <a:off x="1987263" y="1121708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29948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1"/>
          <p:cNvSpPr txBox="1"/>
          <p:nvPr/>
        </p:nvSpPr>
        <p:spPr>
          <a:xfrm>
            <a:off x="3400248" y="5424471"/>
            <a:ext cx="568160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Ministério do Trabalho e Emprego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Esplanada dos </a:t>
            </a:r>
            <a:r>
              <a:rPr lang="pt-BR" sz="14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Esplanada dos Ministérios, Bloco F, sala </a:t>
            </a:r>
            <a:r>
              <a:rPr lang="pt-B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300</a:t>
            </a:r>
            <a:r>
              <a:rPr lang="pt-BR" sz="14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Edifício Sede,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Brasília - DF | 70.059-900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3124" y="3070699"/>
            <a:ext cx="4185747" cy="71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E3D53E3-4EFB-ECBD-3F65-A4921BA504CB}"/>
              </a:ext>
            </a:extLst>
          </p:cNvPr>
          <p:cNvSpPr txBox="1"/>
          <p:nvPr/>
        </p:nvSpPr>
        <p:spPr>
          <a:xfrm>
            <a:off x="3064760" y="3826953"/>
            <a:ext cx="6352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Secretaria de Qualificação e Fomento à Geração de Emprego e Renda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/>
        </p:nvSpPr>
        <p:spPr>
          <a:xfrm>
            <a:off x="1687075" y="497014"/>
            <a:ext cx="39950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2A3FFA"/>
                </a:solidFill>
                <a:latin typeface="Calibri"/>
                <a:ea typeface="Calibri"/>
                <a:cs typeface="Calibri"/>
                <a:sym typeface="Calibri"/>
              </a:rPr>
              <a:t>Sistema Nacional de Emprego - SINE</a:t>
            </a:r>
            <a:endParaRPr/>
          </a:p>
        </p:txBody>
      </p:sp>
      <p:cxnSp>
        <p:nvCxnSpPr>
          <p:cNvPr id="119" name="Google Shape;119;p4"/>
          <p:cNvCxnSpPr/>
          <p:nvPr/>
        </p:nvCxnSpPr>
        <p:spPr>
          <a:xfrm>
            <a:off x="0" y="973324"/>
            <a:ext cx="5356526" cy="0"/>
          </a:xfrm>
          <a:prstGeom prst="straightConnector1">
            <a:avLst/>
          </a:prstGeom>
          <a:noFill/>
          <a:ln w="19050" cap="flat" cmpd="sng">
            <a:solidFill>
              <a:srgbClr val="2A3FF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0" name="Google Shape;120;p4" descr="Forma&#10;&#10;Descrição gerada automaticamente com confiança mé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1238" y="-10518"/>
            <a:ext cx="1459542" cy="140431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 txBox="1"/>
          <p:nvPr/>
        </p:nvSpPr>
        <p:spPr>
          <a:xfrm>
            <a:off x="1029274" y="1481606"/>
            <a:ext cx="4890285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algn="just"/>
            <a:r>
              <a:rPr lang="pt-BR" sz="1800">
                <a:solidFill>
                  <a:srgbClr val="3F3F3F"/>
                </a:solidFill>
                <a:latin typeface="Calibri"/>
                <a:cs typeface="Calibri"/>
              </a:rPr>
              <a:t>O SINE é uma política pública de emprego que, por meio de gestão descentralizada e compartilhada, busca promover a oferta integrada de ações e serviços de habilitação ao seguro-desemprego, intermediação de mão de obra, orientação profissional, qualificação profissional, fomento à geração de emprego e renda.</a:t>
            </a:r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9274" y="420860"/>
            <a:ext cx="506972" cy="4040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2;p4">
            <a:extLst>
              <a:ext uri="{FF2B5EF4-FFF2-40B4-BE49-F238E27FC236}">
                <a16:creationId xmlns:a16="http://schemas.microsoft.com/office/drawing/2014/main" id="{0450BCF2-41FB-DC39-4038-91C510772739}"/>
              </a:ext>
            </a:extLst>
          </p:cNvPr>
          <p:cNvSpPr txBox="1"/>
          <p:nvPr/>
        </p:nvSpPr>
        <p:spPr>
          <a:xfrm>
            <a:off x="1029274" y="4641070"/>
            <a:ext cx="8167992" cy="1774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>
              <a:spcBef>
                <a:spcPts val="400"/>
              </a:spcBef>
            </a:pPr>
            <a:r>
              <a:rPr lang="pt-BR" sz="1600">
                <a:solidFill>
                  <a:srgbClr val="3F3F3F"/>
                </a:solidFill>
                <a:latin typeface="Calibri"/>
                <a:cs typeface="Calibri"/>
              </a:rPr>
              <a:t>1975 – Criação do SINE (Decreto n. 76.403/1975)</a:t>
            </a:r>
          </a:p>
          <a:p>
            <a:pPr>
              <a:spcBef>
                <a:spcPts val="400"/>
              </a:spcBef>
            </a:pPr>
            <a:r>
              <a:rPr lang="pt-BR" sz="1600">
                <a:solidFill>
                  <a:srgbClr val="3F3F3F"/>
                </a:solidFill>
                <a:latin typeface="Calibri"/>
                <a:cs typeface="Calibri"/>
              </a:rPr>
              <a:t>1988 –Criação do Programa Seguro-Desemprego e do benefício seguro-desemprego e instituição do Fundo de Amparo ao Trabalhador (Art. 239 CF/1988)</a:t>
            </a:r>
          </a:p>
          <a:p>
            <a:pPr>
              <a:spcBef>
                <a:spcPts val="400"/>
              </a:spcBef>
            </a:pPr>
            <a:r>
              <a:rPr lang="pt-BR" sz="1600">
                <a:solidFill>
                  <a:srgbClr val="3F3F3F"/>
                </a:solidFill>
                <a:latin typeface="Calibri"/>
                <a:cs typeface="Calibri"/>
              </a:rPr>
              <a:t>1990 – Regulamentação do Programa Seguro-Desemprego e do Abono Salarial (Lei n. 7.998/1990)</a:t>
            </a:r>
          </a:p>
          <a:p>
            <a:pPr>
              <a:spcBef>
                <a:spcPts val="400"/>
              </a:spcBef>
            </a:pPr>
            <a:r>
              <a:rPr lang="pt-BR" sz="1600">
                <a:solidFill>
                  <a:srgbClr val="3F3F3F"/>
                </a:solidFill>
                <a:latin typeface="Calibri"/>
                <a:cs typeface="Calibri"/>
              </a:rPr>
              <a:t>2018 – Dispõe sobre o SINE e a sistemática de financiamento do Sistema (Lei nº 13.667/2018)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1A0EC94-9877-FACA-F443-1588860887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4484285"/>
              </p:ext>
            </p:extLst>
          </p:nvPr>
        </p:nvGraphicFramePr>
        <p:xfrm>
          <a:off x="1029274" y="3266376"/>
          <a:ext cx="9080811" cy="1374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Google Shape;143;p6">
            <a:extLst>
              <a:ext uri="{FF2B5EF4-FFF2-40B4-BE49-F238E27FC236}">
                <a16:creationId xmlns:a16="http://schemas.microsoft.com/office/drawing/2014/main" id="{8595EC79-904E-7BEE-C6C7-6FFEB7F45D8D}"/>
              </a:ext>
            </a:extLst>
          </p:cNvPr>
          <p:cNvSpPr txBox="1"/>
          <p:nvPr/>
        </p:nvSpPr>
        <p:spPr>
          <a:xfrm>
            <a:off x="909618" y="1002395"/>
            <a:ext cx="25647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2A3FFA"/>
                </a:solidFill>
                <a:latin typeface="Calibri"/>
                <a:ea typeface="Calibri"/>
                <a:cs typeface="Calibri"/>
                <a:sym typeface="Calibri"/>
              </a:rPr>
              <a:t>SINE</a:t>
            </a:r>
            <a:endParaRPr sz="1800">
              <a:solidFill>
                <a:srgbClr val="2A3FF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/>
          <p:nvPr/>
        </p:nvSpPr>
        <p:spPr>
          <a:xfrm>
            <a:off x="968977" y="1057501"/>
            <a:ext cx="877509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2A3FFA"/>
                </a:solidFill>
                <a:latin typeface="Calibri"/>
                <a:ea typeface="Calibri"/>
                <a:cs typeface="Calibri"/>
                <a:sym typeface="Calibri"/>
              </a:rPr>
              <a:t>Diretrizes</a:t>
            </a:r>
          </a:p>
        </p:txBody>
      </p:sp>
      <p:sp>
        <p:nvSpPr>
          <p:cNvPr id="130" name="Google Shape;130;p5"/>
          <p:cNvSpPr txBox="1"/>
          <p:nvPr/>
        </p:nvSpPr>
        <p:spPr>
          <a:xfrm>
            <a:off x="968977" y="497014"/>
            <a:ext cx="39950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2A3FFA"/>
                </a:solidFill>
                <a:latin typeface="Calibri"/>
                <a:ea typeface="Calibri"/>
                <a:cs typeface="Calibri"/>
                <a:sym typeface="Calibri"/>
              </a:rPr>
              <a:t>Sistema Nacional de Emprego - SINE</a:t>
            </a:r>
            <a:endParaRPr lang="pt-BR" sz="2000"/>
          </a:p>
        </p:txBody>
      </p:sp>
      <p:cxnSp>
        <p:nvCxnSpPr>
          <p:cNvPr id="131" name="Google Shape;131;p5"/>
          <p:cNvCxnSpPr/>
          <p:nvPr/>
        </p:nvCxnSpPr>
        <p:spPr>
          <a:xfrm>
            <a:off x="0" y="973324"/>
            <a:ext cx="4600575" cy="0"/>
          </a:xfrm>
          <a:prstGeom prst="straightConnector1">
            <a:avLst/>
          </a:prstGeom>
          <a:noFill/>
          <a:ln w="19050" cap="flat" cmpd="sng">
            <a:solidFill>
              <a:srgbClr val="2A3FF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6" name="Google Shape;13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1238" y="-10518"/>
            <a:ext cx="1459542" cy="140431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eta: Divisa 58">
            <a:extLst>
              <a:ext uri="{FF2B5EF4-FFF2-40B4-BE49-F238E27FC236}">
                <a16:creationId xmlns:a16="http://schemas.microsoft.com/office/drawing/2014/main" id="{DEB82BCD-7D94-B829-91EC-12C5582EBC32}"/>
              </a:ext>
            </a:extLst>
          </p:cNvPr>
          <p:cNvSpPr/>
          <p:nvPr/>
        </p:nvSpPr>
        <p:spPr>
          <a:xfrm>
            <a:off x="1015014" y="1567560"/>
            <a:ext cx="798990" cy="452758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0" name="Seta: Divisa 59">
            <a:extLst>
              <a:ext uri="{FF2B5EF4-FFF2-40B4-BE49-F238E27FC236}">
                <a16:creationId xmlns:a16="http://schemas.microsoft.com/office/drawing/2014/main" id="{9523CBBB-7B98-A414-AAE2-BFE113136B8C}"/>
              </a:ext>
            </a:extLst>
          </p:cNvPr>
          <p:cNvSpPr/>
          <p:nvPr/>
        </p:nvSpPr>
        <p:spPr>
          <a:xfrm>
            <a:off x="1015014" y="2281735"/>
            <a:ext cx="798990" cy="452758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1" name="Seta: Divisa 60">
            <a:extLst>
              <a:ext uri="{FF2B5EF4-FFF2-40B4-BE49-F238E27FC236}">
                <a16:creationId xmlns:a16="http://schemas.microsoft.com/office/drawing/2014/main" id="{7011D2F0-033D-75D0-404E-9B194B54D77D}"/>
              </a:ext>
            </a:extLst>
          </p:cNvPr>
          <p:cNvSpPr/>
          <p:nvPr/>
        </p:nvSpPr>
        <p:spPr>
          <a:xfrm>
            <a:off x="1015014" y="2968871"/>
            <a:ext cx="798990" cy="452758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2" name="Seta: Divisa 61">
            <a:extLst>
              <a:ext uri="{FF2B5EF4-FFF2-40B4-BE49-F238E27FC236}">
                <a16:creationId xmlns:a16="http://schemas.microsoft.com/office/drawing/2014/main" id="{C54D3B47-EEE2-5FC0-A4F5-BAE202B79CBC}"/>
              </a:ext>
            </a:extLst>
          </p:cNvPr>
          <p:cNvSpPr/>
          <p:nvPr/>
        </p:nvSpPr>
        <p:spPr>
          <a:xfrm>
            <a:off x="1015014" y="3656007"/>
            <a:ext cx="798990" cy="452758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3" name="Seta: Divisa 62">
            <a:extLst>
              <a:ext uri="{FF2B5EF4-FFF2-40B4-BE49-F238E27FC236}">
                <a16:creationId xmlns:a16="http://schemas.microsoft.com/office/drawing/2014/main" id="{E31C012D-75AF-2047-7926-C06160D2A18E}"/>
              </a:ext>
            </a:extLst>
          </p:cNvPr>
          <p:cNvSpPr/>
          <p:nvPr/>
        </p:nvSpPr>
        <p:spPr>
          <a:xfrm>
            <a:off x="1015014" y="4346553"/>
            <a:ext cx="798990" cy="452758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8" name="Seta: Divisa 127">
            <a:extLst>
              <a:ext uri="{FF2B5EF4-FFF2-40B4-BE49-F238E27FC236}">
                <a16:creationId xmlns:a16="http://schemas.microsoft.com/office/drawing/2014/main" id="{45220983-0420-D915-59C1-C07A27EBCD16}"/>
              </a:ext>
            </a:extLst>
          </p:cNvPr>
          <p:cNvSpPr/>
          <p:nvPr/>
        </p:nvSpPr>
        <p:spPr>
          <a:xfrm>
            <a:off x="1015014" y="5064061"/>
            <a:ext cx="798990" cy="452758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2" name="CaixaDeTexto 131">
            <a:extLst>
              <a:ext uri="{FF2B5EF4-FFF2-40B4-BE49-F238E27FC236}">
                <a16:creationId xmlns:a16="http://schemas.microsoft.com/office/drawing/2014/main" id="{D426D05C-8B2E-1D8F-E65E-3448CB02AB7F}"/>
              </a:ext>
            </a:extLst>
          </p:cNvPr>
          <p:cNvSpPr txBox="1"/>
          <p:nvPr/>
        </p:nvSpPr>
        <p:spPr>
          <a:xfrm>
            <a:off x="2183906" y="1640050"/>
            <a:ext cx="737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800">
                <a:solidFill>
                  <a:srgbClr val="3F3F3F"/>
                </a:solidFill>
                <a:latin typeface="Calibri"/>
                <a:cs typeface="Calibri"/>
              </a:rPr>
              <a:t>integração de suas ações e de seus serviços nas distintas esferas de governo</a:t>
            </a:r>
          </a:p>
        </p:txBody>
      </p:sp>
      <p:sp>
        <p:nvSpPr>
          <p:cNvPr id="133" name="CaixaDeTexto 132">
            <a:extLst>
              <a:ext uri="{FF2B5EF4-FFF2-40B4-BE49-F238E27FC236}">
                <a16:creationId xmlns:a16="http://schemas.microsoft.com/office/drawing/2014/main" id="{990836C5-B7BF-A1F2-C0C4-32105395DC9A}"/>
              </a:ext>
            </a:extLst>
          </p:cNvPr>
          <p:cNvSpPr txBox="1"/>
          <p:nvPr/>
        </p:nvSpPr>
        <p:spPr>
          <a:xfrm>
            <a:off x="2175999" y="2338589"/>
            <a:ext cx="737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800">
                <a:solidFill>
                  <a:srgbClr val="3F3F3F"/>
                </a:solidFill>
                <a:latin typeface="Calibri"/>
                <a:cs typeface="Calibri"/>
              </a:rPr>
              <a:t>execução descentralizada das ações e dos serviços</a:t>
            </a:r>
          </a:p>
        </p:txBody>
      </p:sp>
      <p:sp>
        <p:nvSpPr>
          <p:cNvPr id="134" name="CaixaDeTexto 133">
            <a:extLst>
              <a:ext uri="{FF2B5EF4-FFF2-40B4-BE49-F238E27FC236}">
                <a16:creationId xmlns:a16="http://schemas.microsoft.com/office/drawing/2014/main" id="{F3434DD0-EA06-3CA6-A3D3-4B8836EB4650}"/>
              </a:ext>
            </a:extLst>
          </p:cNvPr>
          <p:cNvSpPr txBox="1"/>
          <p:nvPr/>
        </p:nvSpPr>
        <p:spPr>
          <a:xfrm>
            <a:off x="2185847" y="3023189"/>
            <a:ext cx="737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>
                <a:solidFill>
                  <a:srgbClr val="3F3F3F"/>
                </a:solidFill>
                <a:latin typeface="Calibri"/>
                <a:cs typeface="Calibri"/>
              </a:rPr>
              <a:t>compartilhamento da gestão, do financiamento e de recursos técnicos</a:t>
            </a:r>
          </a:p>
        </p:txBody>
      </p:sp>
      <p:sp>
        <p:nvSpPr>
          <p:cNvPr id="135" name="CaixaDeTexto 134">
            <a:extLst>
              <a:ext uri="{FF2B5EF4-FFF2-40B4-BE49-F238E27FC236}">
                <a16:creationId xmlns:a16="http://schemas.microsoft.com/office/drawing/2014/main" id="{3F54AC9A-3AC3-9A27-8B40-CF2811E3ACAA}"/>
              </a:ext>
            </a:extLst>
          </p:cNvPr>
          <p:cNvSpPr txBox="1"/>
          <p:nvPr/>
        </p:nvSpPr>
        <p:spPr>
          <a:xfrm>
            <a:off x="2184876" y="3707789"/>
            <a:ext cx="737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800">
                <a:solidFill>
                  <a:srgbClr val="3F3F3F"/>
                </a:solidFill>
                <a:latin typeface="Calibri"/>
                <a:cs typeface="Calibri"/>
              </a:rPr>
              <a:t>participação de representantes da sociedade civil em sua gestão</a:t>
            </a:r>
          </a:p>
        </p:txBody>
      </p:sp>
      <p:sp>
        <p:nvSpPr>
          <p:cNvPr id="137" name="CaixaDeTexto 136">
            <a:extLst>
              <a:ext uri="{FF2B5EF4-FFF2-40B4-BE49-F238E27FC236}">
                <a16:creationId xmlns:a16="http://schemas.microsoft.com/office/drawing/2014/main" id="{9D55FF49-F310-46A6-44E8-0221F975831C}"/>
              </a:ext>
            </a:extLst>
          </p:cNvPr>
          <p:cNvSpPr txBox="1"/>
          <p:nvPr/>
        </p:nvSpPr>
        <p:spPr>
          <a:xfrm>
            <a:off x="2175999" y="4330291"/>
            <a:ext cx="7377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800">
                <a:solidFill>
                  <a:srgbClr val="3F3F3F"/>
                </a:solidFill>
                <a:latin typeface="Calibri"/>
                <a:cs typeface="Calibri"/>
              </a:rPr>
              <a:t>adequação entre a oferta e a demanda de força de trabalho em todos os níveis de ocupação e qualificação</a:t>
            </a:r>
          </a:p>
        </p:txBody>
      </p:sp>
      <p:sp>
        <p:nvSpPr>
          <p:cNvPr id="138" name="CaixaDeTexto 137">
            <a:extLst>
              <a:ext uri="{FF2B5EF4-FFF2-40B4-BE49-F238E27FC236}">
                <a16:creationId xmlns:a16="http://schemas.microsoft.com/office/drawing/2014/main" id="{891D146B-35F2-1045-5389-E038CBA4B318}"/>
              </a:ext>
            </a:extLst>
          </p:cNvPr>
          <p:cNvSpPr txBox="1"/>
          <p:nvPr/>
        </p:nvSpPr>
        <p:spPr>
          <a:xfrm>
            <a:off x="2122272" y="5028830"/>
            <a:ext cx="7377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800">
                <a:solidFill>
                  <a:srgbClr val="3F3F3F"/>
                </a:solidFill>
                <a:latin typeface="Calibri"/>
                <a:cs typeface="Calibri"/>
              </a:rPr>
              <a:t>melhoria contínua da qualidade dos serviços ofertados, especialmente por meio do desenvolvimento de aplicativos e de soluções tecnológicas</a:t>
            </a:r>
          </a:p>
        </p:txBody>
      </p:sp>
    </p:spTree>
    <p:extLst>
      <p:ext uri="{BB962C8B-B14F-4D97-AF65-F5344CB8AC3E}">
        <p14:creationId xmlns:p14="http://schemas.microsoft.com/office/powerpoint/2010/main" val="3698667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/>
          <p:nvPr/>
        </p:nvSpPr>
        <p:spPr>
          <a:xfrm>
            <a:off x="968977" y="1057501"/>
            <a:ext cx="877509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2A3FFA"/>
                </a:solidFill>
                <a:latin typeface="Calibri"/>
                <a:ea typeface="Calibri"/>
                <a:cs typeface="Calibri"/>
                <a:sym typeface="Calibri"/>
              </a:rPr>
              <a:t>Competências – Governo Federal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>
              <a:solidFill>
                <a:srgbClr val="2A3FF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968977" y="497014"/>
            <a:ext cx="39950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2A3FFA"/>
                </a:solidFill>
                <a:latin typeface="Calibri"/>
                <a:ea typeface="Calibri"/>
                <a:cs typeface="Calibri"/>
                <a:sym typeface="Calibri"/>
              </a:rPr>
              <a:t>Sistema Nacional de Emprego - SINE</a:t>
            </a:r>
            <a:endParaRPr lang="pt-BR" sz="2000"/>
          </a:p>
        </p:txBody>
      </p:sp>
      <p:cxnSp>
        <p:nvCxnSpPr>
          <p:cNvPr id="131" name="Google Shape;131;p5"/>
          <p:cNvCxnSpPr/>
          <p:nvPr/>
        </p:nvCxnSpPr>
        <p:spPr>
          <a:xfrm>
            <a:off x="0" y="973324"/>
            <a:ext cx="4600575" cy="0"/>
          </a:xfrm>
          <a:prstGeom prst="straightConnector1">
            <a:avLst/>
          </a:prstGeom>
          <a:noFill/>
          <a:ln w="19050" cap="flat" cmpd="sng">
            <a:solidFill>
              <a:srgbClr val="2A3FF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6" name="Google Shape;13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1238" y="-10518"/>
            <a:ext cx="1459542" cy="140431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eta: Divisa 58">
            <a:extLst>
              <a:ext uri="{FF2B5EF4-FFF2-40B4-BE49-F238E27FC236}">
                <a16:creationId xmlns:a16="http://schemas.microsoft.com/office/drawing/2014/main" id="{DEB82BCD-7D94-B829-91EC-12C5582EBC32}"/>
              </a:ext>
            </a:extLst>
          </p:cNvPr>
          <p:cNvSpPr/>
          <p:nvPr/>
        </p:nvSpPr>
        <p:spPr>
          <a:xfrm>
            <a:off x="1015014" y="1622198"/>
            <a:ext cx="798990" cy="452758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0" name="Seta: Divisa 59">
            <a:extLst>
              <a:ext uri="{FF2B5EF4-FFF2-40B4-BE49-F238E27FC236}">
                <a16:creationId xmlns:a16="http://schemas.microsoft.com/office/drawing/2014/main" id="{9523CBBB-7B98-A414-AAE2-BFE113136B8C}"/>
              </a:ext>
            </a:extLst>
          </p:cNvPr>
          <p:cNvSpPr/>
          <p:nvPr/>
        </p:nvSpPr>
        <p:spPr>
          <a:xfrm>
            <a:off x="1015014" y="2495768"/>
            <a:ext cx="798990" cy="452758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1" name="Seta: Divisa 60">
            <a:extLst>
              <a:ext uri="{FF2B5EF4-FFF2-40B4-BE49-F238E27FC236}">
                <a16:creationId xmlns:a16="http://schemas.microsoft.com/office/drawing/2014/main" id="{7011D2F0-033D-75D0-404E-9B194B54D77D}"/>
              </a:ext>
            </a:extLst>
          </p:cNvPr>
          <p:cNvSpPr/>
          <p:nvPr/>
        </p:nvSpPr>
        <p:spPr>
          <a:xfrm>
            <a:off x="1015014" y="3333713"/>
            <a:ext cx="798990" cy="452758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2" name="Seta: Divisa 61">
            <a:extLst>
              <a:ext uri="{FF2B5EF4-FFF2-40B4-BE49-F238E27FC236}">
                <a16:creationId xmlns:a16="http://schemas.microsoft.com/office/drawing/2014/main" id="{C54D3B47-EEE2-5FC0-A4F5-BAE202B79CBC}"/>
              </a:ext>
            </a:extLst>
          </p:cNvPr>
          <p:cNvSpPr/>
          <p:nvPr/>
        </p:nvSpPr>
        <p:spPr>
          <a:xfrm>
            <a:off x="1015014" y="4318781"/>
            <a:ext cx="798990" cy="452758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3" name="Seta: Divisa 62">
            <a:extLst>
              <a:ext uri="{FF2B5EF4-FFF2-40B4-BE49-F238E27FC236}">
                <a16:creationId xmlns:a16="http://schemas.microsoft.com/office/drawing/2014/main" id="{E31C012D-75AF-2047-7926-C06160D2A18E}"/>
              </a:ext>
            </a:extLst>
          </p:cNvPr>
          <p:cNvSpPr/>
          <p:nvPr/>
        </p:nvSpPr>
        <p:spPr>
          <a:xfrm>
            <a:off x="1015014" y="5213049"/>
            <a:ext cx="798990" cy="452758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2" name="CaixaDeTexto 131">
            <a:extLst>
              <a:ext uri="{FF2B5EF4-FFF2-40B4-BE49-F238E27FC236}">
                <a16:creationId xmlns:a16="http://schemas.microsoft.com/office/drawing/2014/main" id="{D426D05C-8B2E-1D8F-E65E-3448CB02AB7F}"/>
              </a:ext>
            </a:extLst>
          </p:cNvPr>
          <p:cNvSpPr txBox="1"/>
          <p:nvPr/>
        </p:nvSpPr>
        <p:spPr>
          <a:xfrm>
            <a:off x="2183906" y="1640050"/>
            <a:ext cx="737734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just"/>
            <a:r>
              <a:rPr lang="pt-BR" sz="1800">
                <a:solidFill>
                  <a:srgbClr val="3F3F3F"/>
                </a:solidFill>
                <a:latin typeface="Calibri"/>
                <a:cs typeface="Calibri"/>
              </a:rPr>
              <a:t>Coordenar nacionalmente o Sine (competência delegada à Secretaria de Qualificação e Fomento à Geração de Emprego e Renda)</a:t>
            </a:r>
            <a:endParaRPr lang="pt-BR"/>
          </a:p>
        </p:txBody>
      </p:sp>
      <p:sp>
        <p:nvSpPr>
          <p:cNvPr id="133" name="CaixaDeTexto 132">
            <a:extLst>
              <a:ext uri="{FF2B5EF4-FFF2-40B4-BE49-F238E27FC236}">
                <a16:creationId xmlns:a16="http://schemas.microsoft.com/office/drawing/2014/main" id="{990836C5-B7BF-A1F2-C0C4-32105395DC9A}"/>
              </a:ext>
            </a:extLst>
          </p:cNvPr>
          <p:cNvSpPr txBox="1"/>
          <p:nvPr/>
        </p:nvSpPr>
        <p:spPr>
          <a:xfrm>
            <a:off x="2175999" y="2464135"/>
            <a:ext cx="737734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just"/>
            <a:r>
              <a:rPr lang="pt-BR" sz="1800">
                <a:solidFill>
                  <a:srgbClr val="3F3F3F"/>
                </a:solidFill>
                <a:latin typeface="Calibri"/>
                <a:cs typeface="Calibri"/>
              </a:rPr>
              <a:t>Supervisionar, monitorar e avaliar as ações e os serviços do Sine</a:t>
            </a:r>
            <a:endParaRPr lang="pt-BR"/>
          </a:p>
        </p:txBody>
      </p:sp>
      <p:sp>
        <p:nvSpPr>
          <p:cNvPr id="134" name="CaixaDeTexto 133">
            <a:extLst>
              <a:ext uri="{FF2B5EF4-FFF2-40B4-BE49-F238E27FC236}">
                <a16:creationId xmlns:a16="http://schemas.microsoft.com/office/drawing/2014/main" id="{F3434DD0-EA06-3CA6-A3D3-4B8836EB4650}"/>
              </a:ext>
            </a:extLst>
          </p:cNvPr>
          <p:cNvSpPr txBox="1"/>
          <p:nvPr/>
        </p:nvSpPr>
        <p:spPr>
          <a:xfrm>
            <a:off x="2183906" y="3062258"/>
            <a:ext cx="7377344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sz="1800">
                <a:solidFill>
                  <a:srgbClr val="3F3F3F"/>
                </a:solidFill>
                <a:latin typeface="Calibri"/>
                <a:cs typeface="Calibri"/>
              </a:rPr>
              <a:t>Executar os seguintes serviços e ações integrados ao Sine, em caráter privativo: concessão de SD e abono, identificação do trabalhador, coordenação da certificação profissional e manutenção de cadastro de instituições habilitadas a qualificar os trabalhadores</a:t>
            </a:r>
            <a:endParaRPr lang="pt-BR" sz="1800" err="1">
              <a:solidFill>
                <a:srgbClr val="3F3F3F"/>
              </a:solidFill>
              <a:latin typeface="Calibri"/>
              <a:cs typeface="Calibri"/>
            </a:endParaRPr>
          </a:p>
        </p:txBody>
      </p:sp>
      <p:sp>
        <p:nvSpPr>
          <p:cNvPr id="135" name="CaixaDeTexto 134">
            <a:extLst>
              <a:ext uri="{FF2B5EF4-FFF2-40B4-BE49-F238E27FC236}">
                <a16:creationId xmlns:a16="http://schemas.microsoft.com/office/drawing/2014/main" id="{3F54AC9A-3AC3-9A27-8B40-CF2811E3ACAA}"/>
              </a:ext>
            </a:extLst>
          </p:cNvPr>
          <p:cNvSpPr txBox="1"/>
          <p:nvPr/>
        </p:nvSpPr>
        <p:spPr>
          <a:xfrm>
            <a:off x="2175999" y="4318781"/>
            <a:ext cx="737734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just"/>
            <a:r>
              <a:rPr lang="pt-BR" sz="1800">
                <a:solidFill>
                  <a:srgbClr val="3F3F3F"/>
                </a:solidFill>
                <a:latin typeface="Calibri"/>
                <a:cs typeface="Calibri"/>
              </a:rPr>
              <a:t>Apoiar e assessorar tecnicamente as esferas de governo que aderirem ao Sine</a:t>
            </a:r>
            <a:endParaRPr lang="pt-BR"/>
          </a:p>
        </p:txBody>
      </p:sp>
      <p:sp>
        <p:nvSpPr>
          <p:cNvPr id="137" name="CaixaDeTexto 136">
            <a:extLst>
              <a:ext uri="{FF2B5EF4-FFF2-40B4-BE49-F238E27FC236}">
                <a16:creationId xmlns:a16="http://schemas.microsoft.com/office/drawing/2014/main" id="{9D55FF49-F310-46A6-44E8-0221F975831C}"/>
              </a:ext>
            </a:extLst>
          </p:cNvPr>
          <p:cNvSpPr txBox="1"/>
          <p:nvPr/>
        </p:nvSpPr>
        <p:spPr>
          <a:xfrm>
            <a:off x="2175999" y="5154168"/>
            <a:ext cx="737734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sz="1800">
                <a:solidFill>
                  <a:srgbClr val="3F3F3F"/>
                </a:solidFill>
                <a:latin typeface="Calibri"/>
                <a:cs typeface="Calibri"/>
              </a:rPr>
              <a:t>Estimular a constituição de consórcios públicos municipais e fornecer-lhes suporte técnico, para viabilização das ações e serviços do Sine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9562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/>
          <p:nvPr/>
        </p:nvSpPr>
        <p:spPr>
          <a:xfrm>
            <a:off x="968977" y="1057501"/>
            <a:ext cx="877509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>
              <a:solidFill>
                <a:srgbClr val="2A3FF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968977" y="497014"/>
            <a:ext cx="39950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2A3FFA"/>
                </a:solidFill>
                <a:latin typeface="Calibri"/>
                <a:ea typeface="Calibri"/>
                <a:cs typeface="Calibri"/>
                <a:sym typeface="Calibri"/>
              </a:rPr>
              <a:t>Sistema Nacional de Emprego - SINE</a:t>
            </a:r>
            <a:endParaRPr lang="pt-BR" sz="2000"/>
          </a:p>
        </p:txBody>
      </p:sp>
      <p:cxnSp>
        <p:nvCxnSpPr>
          <p:cNvPr id="131" name="Google Shape;131;p5"/>
          <p:cNvCxnSpPr/>
          <p:nvPr/>
        </p:nvCxnSpPr>
        <p:spPr>
          <a:xfrm>
            <a:off x="0" y="973324"/>
            <a:ext cx="4600575" cy="0"/>
          </a:xfrm>
          <a:prstGeom prst="straightConnector1">
            <a:avLst/>
          </a:prstGeom>
          <a:noFill/>
          <a:ln w="19050" cap="flat" cmpd="sng">
            <a:solidFill>
              <a:srgbClr val="2A3FF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6" name="Google Shape;13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1238" y="-10518"/>
            <a:ext cx="1459542" cy="14043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3E9B9FAD-399E-AC25-1244-9AA696DC8781}"/>
              </a:ext>
            </a:extLst>
          </p:cNvPr>
          <p:cNvSpPr txBox="1"/>
          <p:nvPr/>
        </p:nvSpPr>
        <p:spPr>
          <a:xfrm>
            <a:off x="995877" y="1049525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2A3FFA"/>
                </a:solidFill>
                <a:latin typeface="Calibri"/>
                <a:cs typeface="Calibri"/>
                <a:sym typeface="Calibri"/>
              </a:rPr>
              <a:t>Execução fundo a fundo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8BD967A-A627-F375-2B5A-92A8498789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5027081"/>
              </p:ext>
            </p:extLst>
          </p:nvPr>
        </p:nvGraphicFramePr>
        <p:xfrm>
          <a:off x="1074198" y="2020833"/>
          <a:ext cx="9204453" cy="4610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id="{DD2FCBC9-DF5F-5A44-8181-DBE6F06FD2A2}"/>
              </a:ext>
            </a:extLst>
          </p:cNvPr>
          <p:cNvSpPr/>
          <p:nvPr/>
        </p:nvSpPr>
        <p:spPr>
          <a:xfrm>
            <a:off x="1074198" y="1434768"/>
            <a:ext cx="9204453" cy="72796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/>
              <a:t>BLOCOS DE AÇÕES E SERVIÇOS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61D8059-20DA-F435-6E82-7B70D4E0BC72}"/>
              </a:ext>
            </a:extLst>
          </p:cNvPr>
          <p:cNvSpPr txBox="1"/>
          <p:nvPr/>
        </p:nvSpPr>
        <p:spPr>
          <a:xfrm>
            <a:off x="10100778" y="1979857"/>
            <a:ext cx="1890002" cy="1323439"/>
          </a:xfrm>
          <a:prstGeom prst="rect">
            <a:avLst/>
          </a:prstGeom>
          <a:solidFill>
            <a:schemeClr val="accent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>
                <a:solidFill>
                  <a:schemeClr val="tx2">
                    <a:lumMod val="10000"/>
                  </a:schemeClr>
                </a:solidFill>
              </a:rPr>
              <a:t>Novo bloco do fundo a fundo criado por meio da </a:t>
            </a:r>
            <a:r>
              <a:rPr lang="pt-BR" err="1">
                <a:solidFill>
                  <a:schemeClr val="tx2">
                    <a:lumMod val="10000"/>
                  </a:schemeClr>
                </a:solidFill>
              </a:rPr>
              <a:t>Res.Codefat</a:t>
            </a:r>
            <a:r>
              <a:rPr lang="pt-BR">
                <a:solidFill>
                  <a:schemeClr val="tx2">
                    <a:lumMod val="10000"/>
                  </a:schemeClr>
                </a:solidFill>
              </a:rPr>
              <a:t> 975/2023 </a:t>
            </a:r>
            <a:r>
              <a:rPr lang="pt-BR" sz="1200">
                <a:solidFill>
                  <a:schemeClr val="tx2">
                    <a:lumMod val="10000"/>
                  </a:schemeClr>
                </a:solidFill>
              </a:rPr>
              <a:t>(ainda não regulamentado, a cargo da SEET)</a:t>
            </a:r>
          </a:p>
        </p:txBody>
      </p:sp>
    </p:spTree>
    <p:extLst>
      <p:ext uri="{BB962C8B-B14F-4D97-AF65-F5344CB8AC3E}">
        <p14:creationId xmlns:p14="http://schemas.microsoft.com/office/powerpoint/2010/main" val="3593673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/>
        </p:nvSpPr>
        <p:spPr>
          <a:xfrm>
            <a:off x="909618" y="440439"/>
            <a:ext cx="873531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2A3FFA"/>
                </a:solidFill>
                <a:latin typeface="Calibri"/>
                <a:ea typeface="Calibri"/>
                <a:cs typeface="Calibri"/>
                <a:sym typeface="Calibri"/>
              </a:rPr>
              <a:t>Visão Geral da Secretaria de Qualificação e Fomento à Geração de Emprego e Renda - SGER</a:t>
            </a:r>
            <a:endParaRPr lang="pt-BR" sz="1800"/>
          </a:p>
        </p:txBody>
      </p:sp>
      <p:cxnSp>
        <p:nvCxnSpPr>
          <p:cNvPr id="119" name="Google Shape;119;p4"/>
          <p:cNvCxnSpPr/>
          <p:nvPr/>
        </p:nvCxnSpPr>
        <p:spPr>
          <a:xfrm>
            <a:off x="0" y="973324"/>
            <a:ext cx="5356526" cy="0"/>
          </a:xfrm>
          <a:prstGeom prst="straightConnector1">
            <a:avLst/>
          </a:prstGeom>
          <a:noFill/>
          <a:ln w="19050" cap="flat" cmpd="sng">
            <a:solidFill>
              <a:srgbClr val="2A3FF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0" name="Google Shape;120;p4" descr="Forma&#10;&#10;Descrição gerada automaticamente com confiança mé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1238" y="-10518"/>
            <a:ext cx="1459542" cy="14043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43;p6">
            <a:extLst>
              <a:ext uri="{FF2B5EF4-FFF2-40B4-BE49-F238E27FC236}">
                <a16:creationId xmlns:a16="http://schemas.microsoft.com/office/drawing/2014/main" id="{8595EC79-904E-7BEE-C6C7-6FFEB7F45D8D}"/>
              </a:ext>
            </a:extLst>
          </p:cNvPr>
          <p:cNvSpPr txBox="1"/>
          <p:nvPr/>
        </p:nvSpPr>
        <p:spPr>
          <a:xfrm>
            <a:off x="909618" y="1002395"/>
            <a:ext cx="25647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2A3FFA"/>
                </a:solidFill>
                <a:latin typeface="Calibri"/>
                <a:ea typeface="Calibri"/>
                <a:cs typeface="Calibri"/>
                <a:sym typeface="Calibri"/>
              </a:rPr>
              <a:t>Eixos de atuação</a:t>
            </a:r>
            <a:endParaRPr sz="1800">
              <a:solidFill>
                <a:srgbClr val="2A3FF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47B3BCE-FE58-9D16-32B7-12B3B33E3C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041465"/>
              </p:ext>
            </p:extLst>
          </p:nvPr>
        </p:nvGraphicFramePr>
        <p:xfrm>
          <a:off x="1029274" y="1535321"/>
          <a:ext cx="9130726" cy="4362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70822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/>
        </p:nvSpPr>
        <p:spPr>
          <a:xfrm>
            <a:off x="909618" y="512471"/>
            <a:ext cx="881785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2A3FFA"/>
                </a:solidFill>
                <a:latin typeface="Calibri"/>
                <a:ea typeface="Calibri"/>
                <a:cs typeface="Calibri"/>
                <a:sym typeface="Calibri"/>
              </a:rPr>
              <a:t>Visão Geral da Secretaria de Qualificação e Fomento à Geração de Emprego e Renda - SGER</a:t>
            </a:r>
            <a:endParaRPr lang="pt-BR" sz="1800"/>
          </a:p>
        </p:txBody>
      </p:sp>
      <p:cxnSp>
        <p:nvCxnSpPr>
          <p:cNvPr id="119" name="Google Shape;119;p4"/>
          <p:cNvCxnSpPr/>
          <p:nvPr/>
        </p:nvCxnSpPr>
        <p:spPr>
          <a:xfrm>
            <a:off x="0" y="973324"/>
            <a:ext cx="5356526" cy="0"/>
          </a:xfrm>
          <a:prstGeom prst="straightConnector1">
            <a:avLst/>
          </a:prstGeom>
          <a:noFill/>
          <a:ln w="19050" cap="flat" cmpd="sng">
            <a:solidFill>
              <a:srgbClr val="2A3FF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0" name="Google Shape;120;p4" descr="Forma&#10;&#10;Descrição gerada automaticamente com confiança mé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1238" y="-10518"/>
            <a:ext cx="1459542" cy="14043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43;p6">
            <a:extLst>
              <a:ext uri="{FF2B5EF4-FFF2-40B4-BE49-F238E27FC236}">
                <a16:creationId xmlns:a16="http://schemas.microsoft.com/office/drawing/2014/main" id="{8595EC79-904E-7BEE-C6C7-6FFEB7F45D8D}"/>
              </a:ext>
            </a:extLst>
          </p:cNvPr>
          <p:cNvSpPr txBox="1"/>
          <p:nvPr/>
        </p:nvSpPr>
        <p:spPr>
          <a:xfrm>
            <a:off x="909618" y="1002395"/>
            <a:ext cx="25647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2A3FFA"/>
                </a:solidFill>
                <a:latin typeface="Calibri"/>
                <a:ea typeface="Calibri"/>
                <a:cs typeface="Calibri"/>
                <a:sym typeface="Calibri"/>
              </a:rPr>
              <a:t>Ações</a:t>
            </a:r>
            <a:endParaRPr sz="1800">
              <a:solidFill>
                <a:srgbClr val="2A3FF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497B9162-6A8E-8196-6EA7-5B2647A201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1203331"/>
              </p:ext>
            </p:extLst>
          </p:nvPr>
        </p:nvGraphicFramePr>
        <p:xfrm>
          <a:off x="1606858" y="1438894"/>
          <a:ext cx="7754151" cy="4922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27BBAA34-74C1-CA47-3FA7-66152F7E8919}"/>
              </a:ext>
            </a:extLst>
          </p:cNvPr>
          <p:cNvSpPr txBox="1"/>
          <p:nvPr/>
        </p:nvSpPr>
        <p:spPr>
          <a:xfrm>
            <a:off x="474293" y="3073845"/>
            <a:ext cx="1890002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>
                <a:solidFill>
                  <a:schemeClr val="tx2">
                    <a:lumMod val="10000"/>
                  </a:schemeClr>
                </a:solidFill>
              </a:rPr>
              <a:t>FUNDO A FUNDO</a:t>
            </a:r>
          </a:p>
          <a:p>
            <a:endParaRPr lang="pt-BR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430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/>
        </p:nvSpPr>
        <p:spPr>
          <a:xfrm>
            <a:off x="909618" y="542344"/>
            <a:ext cx="875306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2A3FFA"/>
                </a:solidFill>
                <a:latin typeface="Calibri"/>
                <a:ea typeface="Calibri"/>
                <a:cs typeface="Calibri"/>
                <a:sym typeface="Calibri"/>
              </a:rPr>
              <a:t>Visão Geral da Secretaria de Qualificação e Fomento à Geração de Emprego e Renda - SGER</a:t>
            </a:r>
            <a:endParaRPr lang="pt-BR" sz="1800"/>
          </a:p>
        </p:txBody>
      </p:sp>
      <p:cxnSp>
        <p:nvCxnSpPr>
          <p:cNvPr id="119" name="Google Shape;119;p4"/>
          <p:cNvCxnSpPr/>
          <p:nvPr/>
        </p:nvCxnSpPr>
        <p:spPr>
          <a:xfrm>
            <a:off x="0" y="973324"/>
            <a:ext cx="5356526" cy="0"/>
          </a:xfrm>
          <a:prstGeom prst="straightConnector1">
            <a:avLst/>
          </a:prstGeom>
          <a:noFill/>
          <a:ln w="19050" cap="flat" cmpd="sng">
            <a:solidFill>
              <a:srgbClr val="2A3FF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0" name="Google Shape;120;p4" descr="Forma&#10;&#10;Descrição gerada automaticamente com confiança mé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1238" y="-10518"/>
            <a:ext cx="1459542" cy="14043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43;p6">
            <a:extLst>
              <a:ext uri="{FF2B5EF4-FFF2-40B4-BE49-F238E27FC236}">
                <a16:creationId xmlns:a16="http://schemas.microsoft.com/office/drawing/2014/main" id="{8595EC79-904E-7BEE-C6C7-6FFEB7F45D8D}"/>
              </a:ext>
            </a:extLst>
          </p:cNvPr>
          <p:cNvSpPr txBox="1"/>
          <p:nvPr/>
        </p:nvSpPr>
        <p:spPr>
          <a:xfrm>
            <a:off x="909618" y="1002395"/>
            <a:ext cx="25647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2A3FFA"/>
                </a:solidFill>
                <a:latin typeface="Calibri"/>
                <a:ea typeface="Calibri"/>
                <a:cs typeface="Calibri"/>
                <a:sym typeface="Calibri"/>
              </a:rPr>
              <a:t>Ações</a:t>
            </a:r>
            <a:endParaRPr sz="1800">
              <a:solidFill>
                <a:srgbClr val="2A3FF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497B9162-6A8E-8196-6EA7-5B2647A201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9103865"/>
              </p:ext>
            </p:extLst>
          </p:nvPr>
        </p:nvGraphicFramePr>
        <p:xfrm>
          <a:off x="1606858" y="1438894"/>
          <a:ext cx="7754151" cy="4922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0894CB53-39B2-0CF0-5198-68AAE50882C8}"/>
              </a:ext>
            </a:extLst>
          </p:cNvPr>
          <p:cNvSpPr txBox="1"/>
          <p:nvPr/>
        </p:nvSpPr>
        <p:spPr>
          <a:xfrm>
            <a:off x="302015" y="3073845"/>
            <a:ext cx="1890002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>
                <a:solidFill>
                  <a:schemeClr val="tx2">
                    <a:lumMod val="10000"/>
                  </a:schemeClr>
                </a:solidFill>
              </a:rPr>
              <a:t>FUNDO A FUNDO</a:t>
            </a:r>
          </a:p>
          <a:p>
            <a:endParaRPr lang="pt-BR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93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2045</Words>
  <Application>Microsoft Office PowerPoint</Application>
  <PresentationFormat>Widescreen</PresentationFormat>
  <Paragraphs>220</Paragraphs>
  <Slides>29</Slides>
  <Notes>29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4" baseType="lpstr">
      <vt:lpstr>Arial</vt:lpstr>
      <vt:lpstr>Calibri</vt:lpstr>
      <vt:lpstr>Myriad Pro</vt:lpstr>
      <vt:lpstr>Raleway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Aprendizagem Profissional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 RAMOS</dc:creator>
  <cp:lastModifiedBy>Henrique Eduardo Medeiros Aquino</cp:lastModifiedBy>
  <cp:revision>25</cp:revision>
  <dcterms:created xsi:type="dcterms:W3CDTF">2021-03-18T21:25:09Z</dcterms:created>
  <dcterms:modified xsi:type="dcterms:W3CDTF">2023-07-05T20:30:52Z</dcterms:modified>
</cp:coreProperties>
</file>