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1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463" r:id="rId3"/>
    <p:sldId id="510" r:id="rId4"/>
    <p:sldId id="511" r:id="rId5"/>
    <p:sldId id="464" r:id="rId6"/>
    <p:sldId id="486" r:id="rId7"/>
    <p:sldId id="480" r:id="rId8"/>
    <p:sldId id="512" r:id="rId9"/>
    <p:sldId id="514" r:id="rId10"/>
    <p:sldId id="518" r:id="rId11"/>
    <p:sldId id="519" r:id="rId12"/>
    <p:sldId id="488" r:id="rId13"/>
    <p:sldId id="490" r:id="rId14"/>
    <p:sldId id="515" r:id="rId15"/>
    <p:sldId id="489" r:id="rId16"/>
    <p:sldId id="484" r:id="rId17"/>
    <p:sldId id="422" r:id="rId18"/>
    <p:sldId id="494" r:id="rId19"/>
    <p:sldId id="493" r:id="rId20"/>
    <p:sldId id="491" r:id="rId21"/>
    <p:sldId id="492" r:id="rId22"/>
    <p:sldId id="427" r:id="rId23"/>
    <p:sldId id="373" r:id="rId24"/>
    <p:sldId id="500" r:id="rId25"/>
    <p:sldId id="52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495" r:id="rId35"/>
    <p:sldId id="496" r:id="rId36"/>
    <p:sldId id="497" r:id="rId37"/>
    <p:sldId id="499" r:id="rId38"/>
    <p:sldId id="517" r:id="rId39"/>
    <p:sldId id="483" r:id="rId40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Gustavo de Souza Peñaloza" initials="FGdSP" lastIdx="1" clrIdx="0">
    <p:extLst>
      <p:ext uri="{19B8F6BF-5375-455C-9EA6-DF929625EA0E}">
        <p15:presenceInfo xmlns:p15="http://schemas.microsoft.com/office/powerpoint/2012/main" userId="S-1-5-21-2076597496-86852003-636688714-177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935"/>
    <a:srgbClr val="A2ACB8"/>
    <a:srgbClr val="FFC9C9"/>
    <a:srgbClr val="E67050"/>
    <a:srgbClr val="FFFF66"/>
    <a:srgbClr val="FFCC99"/>
    <a:srgbClr val="E5EACE"/>
    <a:srgbClr val="B46158"/>
    <a:srgbClr val="C05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3" autoAdjust="0"/>
    <p:restoredTop sz="88599" autoAdjust="0"/>
  </p:normalViewPr>
  <p:slideViewPr>
    <p:cSldViewPr>
      <p:cViewPr varScale="1">
        <p:scale>
          <a:sx n="77" d="100"/>
          <a:sy n="77" d="100"/>
        </p:scale>
        <p:origin x="12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24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8:57:20.2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8138 10758 0,'0'0'328,"31"0"-297,-31 0 0,31 0-15,-31 0-16,31 0 15,0 0 1,-31 0-16,30 0 31,-30 0-31,31 0 16,-31 0-1,31 0 1,0 0-16,-31 0 15,31 0-15,-31 30 32,61-30-32,-61 0 15,31 0-15,-31 0 16,62 0-1,-62 0 1,31 31 0,-1-31-16,1 0 15,31 31 1,-62-31-1,31 0 1,-31 0-16,31 0 16,-1 0-16,-30 0 15,31 0 1,0 0-16,0 0 15,-31 0 1,31 0 0,0 0-1,-1 0 1,-30 0-16,31 31 15,-31-31 1,31 0-16,-31 0 31,31 0-31,0 0 31,-31 0-31,30 0 0,-30 0 16,31 0 0,0 0-16,-31 0 0,31 0 15,31 0-15,-62 0 16,30 0-1,1 0-15,0 0 0,-31 0 16,31 0 0,0 0-16,0 0 0,-31 0 15,30 0 1,1 0-16,0 0 15,0 0 1,-31 0 0,31 0-16,0 0 15,-31 0 1,30 31-16,32-31 15,-62 0 1,31 0 0,0 0-1,-31 0-15,30 0 0,-30 0 16,31 0-1,-31 0-15,31 0 16,0 0-16,-31 0 31,31 0-31,-31 0 16,31 0-1,-1 0-15,-30 0 0,31 0 16,-31 0 0,31 0-16,-31 0 15,31 0-15,0 0 16,0 0-1,-31 0-15,30 0 16,1 0 0,-31 0-16,31 0 15,-31 31 1,31-31-16,0 0 15,-1 0 1,1 0 0,0 0-16,-31 0 15,31 0-15,-31 0 16,31 0-16,0 0 15,-1 0 1,-30 0-16,0 0 0,31 0 16,0 0-1,-31 0-15,31 0 0,-31 0 16,31 0-1,-31 0 1,31 0-16,-1 0 16,-30 30-1,31-30-15,-31 0 16,31 0-1,0 0-15,-31 0 16,31 0 0,-31 0-16,31 0 15,-31 0-15,30 0 16,1 0-1,-31 0 1,31 0-16,-31 0 16,31 0-16,0 0 15,-1 31 1,1-31-16,0 0 15,0 0 1,0 0-16,-31 0 16,31 0-16,-1 31 15,1-31 1,0 0-16,0 0 15,0 0 1,0 0-16,-31 0 16,30 0-1,1 0 1,-31 0-16,31 0 0,-31 0 15,31 0 1,0 0-16,-31 31 16,31-31-16,-31 0 15,30 0 1,1 0-16,-31 0 15,31 0-15,-31 0 16,62 0 0,-62 0-1,30 0-15,-30 0 16,31 0-16,-31 0 15,31 0 1,0 0 0,-31 0-16,31 0 0,0 0 15,-1 0 1,-30 0-16,31 0 0,0 0 15,0 0 1,-31 0-16,31 0 16,-31 0-16,31 0 0,-1 0 15,1 0 1,31 0-1,-62 0 1,31 0 0,-1 0-16,-30 0 15,31 0-15,-31 0 16,62 0-16,-62 0 31,31 0-31,-31 0 16,31 0-1,-1 0-15,1 0 31,0 0-31,0 0 0,-31 0 32,31 0-32,-31 0 15,31 0-15,-31 0 16,30 0-1,1 0-15,-31 0 16,31 0 0,-31 0-16,31 0 0,0 0 31,-31 0-31,31 0 15,-1 0 1,1 0-16,-31 0 16,31 0-16,-31 0 0,31 0 15,-31 0 1,61 0-16,-61 0 15,31 0-15,-31 0 16,31 0-16,0 0 16,0-31-1,-31 0-15,31 31 0,-1 0 16,-30 0-16,31 0 15,-31 0-15,31 0 16,0 0-16,0 0 16,0 0-1,-1-31 1,1 31-1,0 0-15,-31 0 16,31 0 0,-31 0-16,31 0 15,-1 0-15,-30 0 0,31 0 16,0-30-1,0 30-15,-31 0 32,31 0-32,-31 0 31,31 0-16,-31 0 1,30 0 0,1 0-16,-31 0 15,0-31 1,31 31-16,-31 0 15,31 0 1,0 0-16,0 0 16,-31 0-1,30 0-15,-30 0 16,31 0-16,0 0 15,-31 0 1,31 0-16,0 0 16,0 0-1,-1 0-15,-30 0 16,31 0-1,0 0-15,-31 0 16,31 0-16,-31 0 16,31 0-1,-1 0-15,-30 0 0,31 0 16,-31 0-1,31 0-15,-31 0 16,31 0 0,0 0-16,0 0 0,-31 0 15,30 0 1,1 0-16,0 0 0,0 0 15,0 0 1,-31 0-16,31 0 0,-1 0 16,1 0-16,-31 0 15,31 0 1,0 0-16,0 0 0,-31 0 15,31 0 1,-31 0-16,30 0 0,1 0 16,0 31-1,-31-31-15,62 0 16,-32 0-16,1 0 15,0 0 1,-31 0-16,62 0 16,-62 0-1,31 0-15,-31 0 16,61 0-16,-61 0 15,31 0-15,-31 0 16,31 0 0,-31 0-16,31 0 0,0 0 15,-31 0-15,30 0 16,-30 0-16,31 0 15,0 0 1,-31 0 0,31 0-16,-31 0 0,31 0 15,-31 0 1,30 0-16,1 0 15,-31 0 1,31 0-16,-31 0 16,31 0-16,0 0 15,-31 0 1,31 0-16,-31 0 15,30 0 1,-30 0-16,31 0 16,0 0-1,-31 0-15,31 0 16,-31 0-16,31 0 15,0 0 1,-31 0-16,30 0 16,-30 0-16,31 0 15,-31 0-15,31 0 31,0 0-31,-31 0 0,31 0 16,-31 0 0,31 0-16,-1 0 0,-30 0 15,31 0-15,-31 0 16,31 0-1,-31 0-15,31 0 0,0 0 16,-31 0 0,30 0-16,-30 0 15,31 0 1,0 0-1,-31 0-15,31 0 16,-31 0 0,31 0-16,-31 0 0,31 0 15,-1 0 1,-30 0-1,31 0-15,0 0 16,0 0 15,-31 0-31,31 0 0,-31 0 16,31 0-16,-1 0 15,-30 0 1,31 0-16,0 0 16,0 0-1,30 0 1,-61 0-1,31 0-15,31 0 32,-62 0-17,31 0-15,-31 0 0,61 0 16,-61 0-1,31 0 1,-31 0-16,31 0 16,0 0-16,-31 0 15,31 0-15,-31 0 16,31 0-16,-31 0 15,30 0 1,1 0-16,-31 0 0,31 0 16,-31 0-1,31 0-15,0 0 16,0 0-1,-31 0 1,30 0-16,1 0 16,-31 0-1,31 0-15,-31 0 0,31 0 16,-31 0-16,31 0 15,-1 0 1,-30 0-16,31 0 16,0 0-1,0 0-15,-31 0 0,31 0 31,30 0-15,-30 0 0,0 0-16,-31 0 15,0 0-15,31 0 0,-31 0 16,62 0-1,-62 0 1,30 0-16,1 0 16,0 0 15,-31 0-31,31 0 0,-31 0 15,31 0 1,0 0-16,-1 0 0,-30 0 16,31 0-16,-31 0 15,31 0 1,0 0-16,0 0 0,-31 0 15,61 0 1,-61 0-16,62 0 16,-62 0-16,31 0 15,30 0-15,-30 0 16,0 0-16,0 0 15,-31 0 1,62 0-16,-62 0 16,30 0-16,1 0 15,0 0-15,0 0 16,0 0-1,-1 0-15,-30 0 16,31 0 0,-31 30-16,31-30 0,0 0 15,-31 0-15,31 0 16,-31 0-1,31 0-15,-1 0 16,-30 0 0,31 0-16,-31 0 0,31 0 15,-31 0 1,31 0-16,0 0 31,-31 0-31,31 0 16,-31 0-1,30 0 1,1 0-16,-31 0 0,31 0 15,-31 0 1,31 0-16,-31 0 16,31 0-1,0 0-15,-31 0 0,30 0 16,-30 0-16,31 0 15,0 0 1,-31 0-16,31 0 16,-31 0-16,31 0 15,-31 0-15,30 0 16,1 0-1,0 0-15,-31 0 0,31 0 16,0 0 0,0 0-16,-31 0 0,61 0 15,-61 0-15,31 0 16,-31 0-1,62 0-15,-31 0 16,-1 0 0,1 0-16,-31 0 15,31 0-15,0 0 16,-31 0-16,31 0 15,-31 0-15,30 0 16,1 0-16,0 0 16,0 0-16,0 0 15,-31 0 1,31 0-16,-1 0 15,1 0-15,-31 0 16,31 0-16,-31 0 16,31 0-1,0 0-15,0 0 16,-31 0-16,30 0 15,1 0-15,-31 0 16,31 0-16,-31 0 16,31 0-1,-31 0-15,31 0 0,0 0 16,-31 0-1,30-30-15,1 30 16,0 0 0,-31 0-1,31 0-15,-31 0 0,61 0 31,-61 0-31,31 0 16,-31 0 0,62 0-1,-62 0 1,31 0-16,-31-31 31,31 31-31,-31 0 16,30 0-16,1 0 15,-31 0-15,31 0 16,-31 0-16,31 0 16,0 0-1,-31 0-15,31 0 16,30 0-1,-61 0-15,62 0 16,-62 0 0,31 0-1,30 0-15,-30 0 31,0 0-31,-31 0 16,31 0 0,-31 0-16,31 0 15,-31 0 1,30 0-16,1 0 15,-31 0-15,31 0 32,-31 0-32,31 0 15,0 0 1,-31 0-16,31 0 31,-31 0-31,30 0 0,-30 0 31,31 0-31,0 0 0,-31 0 16,31 0-1,-31 0 1,31 0 0,0 0-1,-31 0 16,30 0 16,-30 0 16,0 0 77,31 0-109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07-11T13:51:13.2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1418 11560 0,'0'0'93,"0"0"-30,27 0-63,-27 0 31,28 0-31,-28 0 31,27 0-31,-27 0 31,29 0-31,-1 0 16,-28 0 0,27 0-1,-27 0 1,28 0-16,-1 0 15,-27 0 1,27 0 0,-27 0-1,29 0 1,-29 0-1,28 0-15,-1 0 16,-27 0 0,0-21-16,28 21 15,-1 0-15,0 0 16,-27 0-16,29 0 15,-29 0-15,28 0 16,-1 0-16,-27 0 16,28 0-16,-28 0 15,55 0 1,-27 0-1,-28 0 1,28 0-16,-1 0 16,-27 0-1,28 0 1,27-22-1,-55 22 1,28 0 0,0 0-1,-28 0 1,27 0-1,-27 0-15,28 0 16,-28 0 0,27 0-16,1 0 15,-28 0 1,28 0-16,-28 0 15,28 0 1,-1 0 0,28 0-1,-55-21 16,28 21-31,-28 0 16,28 0 0,-28 0-1,28 0 1,-1 0-16,28 0 15,-55 0 1,28 0 0,-28 0-1,28 0 1,-28 0-1,28 0-15,-1 0 16,-27 0-16,28 0 16,-1 0-16,1 0 15,-28 0 1,29 0-16,-2 0 15,-27 0 1,27 0-16,-27 0 16,28-22-1,-28 22 1,27 0-1,1 0 1,-28 0-16,29 0 16,-29 0-1,27 0-15,-27 0 16,27 0-1,1 0 1,-28 0 0,27 0-1,-27 0-15,28 0 16,1 0-1,-29 0-15,27 0 16,28 0 0,-55 0-1,27 0-15,-27 0 16,57 0-1,-57 0 1,55 0-16,-55 0 16,27 0-1,-27 0-15,27 0 16,-27 0-16,28 0 15,1 0-15,-29 0 16,27 0 0,1 0-16,-1 0 15,-27 0-15,28 0 16,-1 0-16,2 0 15,-29 0-15,27 0 16,1 0 0,-1 0-1,-27 0 1,28 0-16,-28 0 15,27 0 1,-27-21-16,29 21 16,-2 0-16,-27 0 15,28-22 1,-28 22-1,27 0-15,1 0 16,-28 0 0,27 0-16,-27 0 15,29 0 1,-29 0-1,27 0-15,1 0 16,-28 0 0,27 0-16,-27 0 31,28 0-31,-1 0 15,-27 0-15,29 0 32,-29 0-17,27 0-15,-27 0 16,28 0-1,-1 0 1,1 0 0,-28 0-1,27 0-15,2 0 16,-29-21-1,27 21-15,-27 0 16,28 0 0,-1 0-16,-27 0 15,28 0 1,-1 0-16,2 0 31,-2 0-15,-27 0-16,28 0 15,-28 0-15,27 0 16,1 0-1,-28 0-15,27 0 16,-27 0-16,29 0 16,-2 0-1,1 0-15,-28 0 16,55 0-16,-28 0 15,2 0-15,-1 0 16,-28 0-16,27 0 16,0 0-16,1 0 15,-1-21-15,2 21 16,-29-21-16,28 21 15,-28 0-15,27 0 16,0 0-16,-27 0 16,28 0-1,-28 0 1,27 0-16,-27 0 15,29 0 1,-1 0-16,-28 0 16,27 0-16,-27 0 15,28 0 1,-1 0-1,0 0 1,-27-23 0,29 23-16,-29 0 15,28 0 1,-1 0-1,-27 0-15,28 0 16,-1 0 0,0 0-1,-27 0 1,29 0-1,-29 0-15,28 0 16,-1 0 0,-27 0-16,28 0 15,-28 0 1,27 0-1,-27 0 1,28 0 0,0 0-1,-28 0 1,28 0 15,-28 0-15,27 0-1,1 0 16,-28 0-31,27 0 47,-27 0-47,0 0 31,28 0-15,-28 0 0,0 0-1,28 0 1,0 0-1,-28 0 1,0 23 0,27-23-1,-27 0-15,28 0 16,-28 21-1,27-21 1,-27 0 0,28 21-1,-28-21 1,0 0-16,28 0 15,-28 21 1,28-21 0,-1 0-16,-27 0 15,0 22 1,28-22-1,-1 0-15,1 0 16,-28 0-16,28 0 16,-28 0-16,28 21 15,-1-21 1,1 0-1,-28 0-15,27 0 16,-27 0-16,28 0 16,0 0-1,-28 0-15,28 0 16,-28 0-16,0 22 15,55-22-15,-55 0 16,27 0 15,-27 0-31,28 0 16,1 0-16,-29 0 15,27 0-15,-27 0 16,55 0-16,-28 0 16,-27 0-1,28 0-15,1 0 16,-29 0-16,27 0 15,-27 0 1,27 0-16,1 0 16,-28 0-16,27 0 15,-27 0-15,28 0 16,-28 0-16,56 0 15,-56 0-15,28 0 16,-28 0-16,27 0 16,0 0-16,-27 0 15,28 0-15,-28 0 16,56 0-16,-56 0 15,28 0-15,-1 0 16,0 0-16,-27 0 16,28 0-1,-28 0-15,56 0 16,-28 0-1,-28 0-15,27 0 16,1 0-16,-28 0 16,27 0-1,-27 0 1,0 0-16,29 0 15,-29 0-15,27 0 16,1 0-16,-28 0 16,27 0-16,-27 0 15,28 0-15,-1 0 16,-27 0-1,29 0-15,-29 0 16,27 0 0,-27 0-16,28 0 15,-1 0-15,-27 0 16,28 0-16,-28 0 15,27 0 1,2 0-16,-29 0 16,27 0-1,1 0-15,-1 0 16,-27 0-16,28 0 15,-28-22-15,27 22 16,-27 0-16,29 0 16,-2 0-16,-27 0 15,28 0-15,27 0 16,-55-21-1,27 21-15,2 0 16,26 0 0,-55-22-1,0 22-15,27 0 16,-27 0-16,55 0 15,-55 0-15,29 0 16,-2 0-16,1 0 16,-28 0-1,27 0-15,-27 0 16,28 0-1,-1 0-15,-27 0 16,29 0 0,-29 0-1,27 0-15,-27 0 16,28 0-1,-1 0-15,-27 0 16,28 0-16,-28 0 16,27 0-16,-27 0 15,29 0-15,-1 0 16,26 0-1,-26 0 1,-1 0-16,-27 0 16,29 0-16,-1 0 15,-1 0-15,-27 0 16,27 0-16,28 0 15,-55 0-15,29 0 16,-29 0-16,28 0 16,-1 0-16,-27 0 15,28 0-15,-28-21 16,27 21-1,0 0-15,-27 0 16,29 0 0,-29 0-1,28 0-15,-28 0 16,55 0-1,-28 0-15,0 0 16,2 0 0,-1 0-1,-1 0-15,-27 0 16,55 0-16,-55 0 15,28 0-15,0 0 16,0 0-16,-28 0 16,27 0-16,28 0 15,-27 0 1,-28-21-1,28 21-15,-28 0 16,28 0-16,-28 0 16,27 0-1,-27 0 1,28 0-16,-1-21 15,-27 21-15,28 0 16,-28 0-16,28 0 16,0 0-1,-28 0-15,27 0 16,-27 0-16,28 0 15,-28 0-15,55 0 16,-55 0-16,28 0 16,0 0-16,-1-23 15,1 23 1,-1 0-16,-27 0 15,28 0-15,-28 0 16,28 0-16,0 0 16,-1 0-16,-27 0 15,55 0-15,-55 0 16,28 0-16,1-21 15,-2 21 1,28 0 0,-28 0-1,1 0-15,-28 0 16,29-21-16,-29 21 15,27 0-15,-27 0 16,27 0-16,1 0 16,-28 0-1,27 0-15,1 0 16,1 0-1,26 0 1,-55 0 0,27 0-16,0 0 15,-27 0-15,28 0 16,-28 0-16,29 0 31,-29 0-15,27 0-1,1 0-15,-28 0 16,0 0-16,27 0 15,-27 0 1,27 0 0,1 0-1,-28 0 1,0 0-1,29 0 1,-29 21 15,0-21-31,0 21 16,27-21 15,-27 0-15,28 0-1,-28 0-15,0 0 31,0 23-15,27-23 218,-27 0-203,28 0-31,-28 0 16,56 0-16,-1 0 15,-28 0-15,1 0 16,28 0-16,-29 0 16,1 0-16,27 0 15,-28 0-15,2 0 16,26 0-16,-55 21 15,27-21-15,1 0 16,-1 21-16,2-21 16,-29 0-16,55 0 15,-55 0-15,27 0 16,1 0-16,-1 21 15,-27-21-15,29 0 16,-2 0 15,1 0-15,-28 0-16,27 0 15,-27 0 1,28 0 0,-1 0-1,-27 0 1,29 0-16,26 0 15,-55 0-15,55 0 16,-28 0 0,-27 0-16,29 0 15,-2 0-15,1 0 16,-1 0-1,1 0-15,-1 0 16,2 0-16,26 0 16,-55 0-16,27 0 15,1 0-15,-1 0 16,30 0-16,-57 0 15,27 0-15,28 0 16,-28 0-16,2 0 16,-29 0-1,28 0-15,-1 0 16,1 0-16,-28 0 15,27 0-15,0 0 16,2 0-16,26 0 16,-55 0-16,28 0 15,-1 0-15,1 0 16,28 0-1,-56 0 1,27 0 0,-27 0-16,28 0 15,-28 0 1,27 0-1,1 0-15,-28 0 16,28 0-16,-28 0 16,28 0-16,-28 0 15,27 0-15,1 0 31,-28 0-15,27 0-16,1 0 16,0 0-1,27 0-15,-55 0 16,28 0-16,-28 0 15,55 0-15,-55 0 16,28 0-16,27 0 16,-55 0-1,28 0-15,-1 0 16,-27 0-1,28 0-15,0 0 16,0 0 0,-28 0 15,27 0-31,-27 0 15,28 0 1,-28 0 0,27 0-16,1 0 15,-28 0 1,29 0-16,-2 0 15,0 0-15,-27 0 16,28 0-16,-28 0 16,27 0-1,-27 0-15,28 0 16,-28 0-16,29 0 15,-2 0-15,-27 0 16,27 0-16,1 0 16,-28 0-1,27 0-15,-27 0 16,28 0-16,1 0 15,-29 0-15,27 0 16,1-21 0,-1 21-16,-27 0 15,27 0-15,-27 0 16,57 0-16,-57-21 15,27 21-15,-27 0 16,28 0-16,-28 0 16,27 0-1,0 0-15,-27 0 16,28 0-16,-28 0 15,29 0-15,-2 0 16,-27 0-16,28 0 16,-1 0-1,-27 0 1,28 0-16,-1 0 15,2 0-15,-29 0 16,27 0 0,-27 0-16,28 0 15,-28 0 1,27 0-16,-27 0 15,0 21-15,28-21 16,-1 0-16,-27 0 16,29 0 15,-29 0 0,27 0 31,-27 0 141,0 21-187,28-21 31,-28 0 46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07-11T13:51:22.1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1397 11982 0,'0'0'47,"0"0"-32,0 0 1,0 0-16,55 0 16,-28 0-1,-27 0-15,28 0 16,1 0-16,-2 0 15,-27 0-15,27 0 16,1-21-16,-1 21 16,1 0-1,1 0-15,-29 0 16,55 0-16,-55 0 15,27 0-15,-27 0 16,27 0-16,-27 0 16,28 0-16,1 0 15,-2 0-15,-27 0 16,28 0-16,-1 0 15,-27 0-15,27 0 16,1-22 0,1 22-1,-29 0-15,27 0 16,1 0-1,-1 0 1,-27 0-16,28 0 16,-28 0-1,27 0-15,2 0 16,-29 0-1,27 0-15,-27 0 16,28-21 0,-28 21-1,27 0 1,1 0-16,-28 0 15,27 0-15,-27 0 16,29 0-16,-2 0 16,-27 0-16,28 0 15,-28 0-15,55 0 16,-55 0-16,27 0 15,-27 0-15,29 0 16,-2 0-16,-27 0 16,28 0-1,-28-21 1,27 21-16,-27 0 15,55 0-15,-26-21 16,-2 21 0,-27 0-16,28 0 15,-28 0-15,27 0 16,1 0-16,-28 0 15,27 0-15,2 0 16,-2-23-16,-27 23 16,28 0-1,-1 0-15,1 0 16,-28 0-16,27 0 15,2 0 1,-2 0-16,-27-21 16,28 21-16,-1 0 15,1 0 1,-28 0-16,27 0 15,-27 0 1,29 0 0,-29 0-16,27 0 15,1 0-15,-28 0 16,27 0-16,-27 0 15,28 0-15,-1 0 16,-27 0-16,29 0 16,-29 0-16,27 0 15,-27 0-15,28 0 16,-1 0-1,1 0-15,-28 0 16,27 0 0,2 0-1,-29 0 1,27 0-1,1 0 1,-1 0 0,-27 0-1,28 0-15,-28 0 16,0 0-1,27 0-15,2 0 16,-29 0 0,28 0-1,-28 0 1,27 0-1,-27 0 1,27 0 0,1 0-16,-28 0 15,0 0-15,27 0 16,-27 0-16,29 0 15,-1 0-15,-28 0 16,27 0-16,-27 0 16,27 0-1,1 0-15,-1 0 16,-27 0-1,57 0-15,-30 0 16,1-21-16,-1 21 16,0 0-16,2 0 15,-1 0-15,-28 0 16,27 0-1,1 0 1,-28 0 15,27 0-15,-27 0 15,27 0-15,2 0-1,-29 0 1,28 0-1,-28 0-15,27 0 16,1 0 0,-1 0-1,-27 0-15,56 0 16,-56 0-16,28 0 15,-28 0-15,27 0 16,-27 0-16,55 0 16,-55 0-16,28 0 15,28 0-15,-29 0 16,1 0-16,-28 0 15,27 0-15,-27 0 16,56 0-16,-56 0 16,28 0-16,-28 0 15,27 0-15,1 0 16,-28 0-16,27 0 15,1 0-15,0 0 16,-28 0-16,28 0 16,-1 0-16,1 0 15,-28 0-15,27 0 16,29 21-16,-28-21 15,27 0 1,-55 0 15,27 0-31,-27 21 16,28-21-1,0 23 1,-28-23-16,28 0 16,-1 0-1,-27 0-15,28 0 16,-28 0-16,27 0 15,-27 0-15,0 21 16,28-21-16,1 0 16,-2 0-16,-27 0 15,27 0-15,-27 0 16,28 0-16,-1 0 15,-27 0-15,28 0 16,-28 0 0,29 0-1,-2 0-15,-27 0 16,27 0-16,-27 0 15,28 0-15,-1 0 16,1 0 0,1 0-1,-2 0-15,-27 0 16,27 0-1,1 0 1,-1 0 0,-27 0-1,28 0 1,-28 21-16,0-21 15,29 0-15,-29 0 16,27 0-16,1 0 16,-28 0-16,27 0 15,0 0-15,1 0 16,1 0-16,-29 0 15,55 0-15,-28 0 16,0 0-16,30 0 16,-57 0-16,27 0 15,28 0-15,-27 0 16,-1 0-16,2 0 15,-2 0-15,1 0 16,-1 0-16,1 0 16,28 0-1,-56 0-15,27 0 16,28 0-16,-55 0 15,28 0-15,28 0 16,-29 0-16,1 0 16,-1 0-16,1 0 15,-1 0-15,2 0 16,-2 0-16,28 0 15,-27 0-15,-1 0 16,29 0-16,-1 0 16,0 0-16,-26 0 15,26 0-15,0 0 16,-55 0-16,56 0 15,-56 0-15,27 0 16,-27 0-16,28 0 16,-1 0-16,-27 0 15,28 0 1,28 0-1,-56 0 1,27 0-16,1 0 31,-28 0-31,27 0 16,-27 0-1,28 0-15,-28 0 16,27 0-16,2 0 16,-2 0-16,-27 0 15,28 0-15,-1 0 16,-27 0-16,28 0 15,-28 0-15,56 0 16,-56 0-16,28 0 16,-28 0-16,27 0 15,0 0-15,1 0 16,-28 0-16,27 0 15,2 0-15,-1 0 16,26 0 0,-54 0-1,28 0 1,-1 0-1,-27 0-15,29 0 16,-29 0 0,28 0-1,-28-21-15,55 21 16,-55 0-16,27 0 15,29 0-15,-56 0 16,28 0-16,-1 0 16,1 0-16,-1 0 15,0 0 1,2 0-16,-1 0 15,-1 0-15,-27 0 16,28 0-16,-1 0 16,1 0-16,-28 0 15,28 0-15,0 0 16,-1 0-16,28 0 15,-55 0-15,28 0 16,-28 0-16,56 0 16,-56 0-16,27 0 15,-27 0-15,55 0 16,-55 0-16,28 0 15,-28 0-15,56 0 16,-29 0 0,1 0-1,-1 0-15,-27 0 16,56 0-16,-56 0 15,55 0-15,-55 0 16,28 0-16,27 0 16,-55 0-16,56 0 15,-56 0-15,27 0 16,1 0-16,-1 0 15,1 0-15,-28 0 16,28 0-16,0 0 16,-1 0-1,-27 0 1,28 0-16,-1 0 15,1 0 1,1 0 0,-2 0-16,-27 0 15,27 0-15,-27 0 16,28 0-16,-1 0 15,1 0-15,1 0 16,-2 0-16,28 0 16,0 0-1,-26 0 1,-2 0-16,0 0 15,1 0-15,-28 0 16,27 0-16,30 0 16,-57 0-16,27 0 15,1 0-15,-1 0 16,28 0-1,-55 0 1,29 0 0,-29 0-16,27 0 15,1 0-15,-28 0 16,27 0-1,28 0 1,-55 0 0,29 0-16,-29 0 15,55 0-15,-28 0 16,1 0-16,-1 0 15,2 0-15,-2 0 16,1 0-16,-1 0 16,1 0-1,-1 0-15,2 0 16,-29 0-16,27 0 15,1 0-15,-1 0 16,1 0-16,-1 0 16,2 0-1,-2 0-15,1 0 16,-28 0-16,27 0 15,1 0-15,-1 0 16,-27 0-16,29 0 16,-2 0-16,1 0 15,-28 0-15,27 0 16,1 0-16,-1 0 15,-27 0-15,29 0 16,-29 0-16,27 0 16,1 0-16,-28 0 15,27 0 1,1 0-16,-1 0 15,2 0 1,-2 0 0,1 0-1,-28 0 1,27 0-1,1 0-15,-1 0 16,2 0 0,-2 0-1,1 0-15,-28 0 16,27 0-16,1 0 15,-28 0-15,27 0 16,-27 0-16,29 0 16,-2 0-1,1 0-15,-28 0 16,55 0-16,-55 0 15,27 0-15,-27 0 16,29 0 0,-29 0-1,27 0-15,1 0 16,-28 0-1,27 0-15,-27 0 16,28 0 0,-1 0-1,-27 0-15,29 0 16,-29 0-16,28 0 15,-28 0-15,27 0 16,0 0-16,-27 0 16,28 0-1,-28 0 1,27 0-16,2 0 15,-29 0 1,28 0 0,-28 0-1,27 0 1,-27 0-1,27 0 17,1 0-17,-28 0 1,27 0-16,-27 0 15,29 0 1,-1 0-16,-28 0 31,27 0-15,-27 0-16,28 0 15,-28 0 1,27 0 15,0 0 16,-27 0-16,29 0-15,-29 0-1,28 0 1,-1 0 0,-27 0-1,28 0 1,-28 0-1,27 0 1,-27 0 15,27 0-15,2 0 15,-29 0 16,28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9:49:33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6474 14241 0,'0'0'218,"31"0"-187,-31 0-15,30 0 0,1 0-1,-31 0 1,0 0-16,31 0 15,-31 0-15,31 0 0,0 0 32,-31 0-32,30 0 0,-30 0 15,31 31 1,-31-31-1,31 0-15,0 0 16,-31 0-16,31 0 16,-31 0-16,31 0 0,-1 0 15,-30 0 1,31 30-16,-31-30 15,31 0-15,-31 0 16,31 0-16,0 0 16,-31 0-1,31 0-15,-31 31 16,30-31-1,1 0-15,-31 0 0,31 0 16,-31 0 0,31 0-1,-31 0-15,0 0 0,31 0 31,-1 0-31,-30 31 0,0-31 16,31 0 0,-31 0-1,62 0-15,-31 0 16,0 0-1,-31 0-15,30 0 16,1 31 0,0-31-1,-31 0-15,31 31 16,0-31-1,0 0 1,-1 0 0,-30 0-16,31 0 15,0 0 1,-31 0-16,31 0 15,-31 0 1,31 0-16,0 0 31,-31 0-31,30 0 16,-30 0-1,31 0 1,-31 0 0,31 0-1,0 0-15,0 0 31,-31 0-15,30 0-16,1 0 31,-31 0-15,31 0-16,-31 0 0,0 31 15,31-31-15,-31 0 32,31 0-32,0 0 15,-31 0 1,30 0 15,-30 0-31,31 0 16,0 0-16,-31 0 15,31 0 1,-31 0-16,31 0 31,-31 0-31,31 0 31,-1 0-15,-30 0-1,31 0 1,-31 0-16,31 0 31,0 0-15,-31 0 15,31 0-15,-31 0 15,31 0-16,-31 0 32,30 0-31,1 0 15,0 0-15,0 0 15,0 30-31,-31-30 31,30 0-31,1 0 16,0 0-1,-31 0 16,31 0-31,0 0 32,0 0-1,-31 0 0,30 0-15,-30 0 15,31 0-16,0 0 17,-31 0 30,31 0-31,-31 0 94,31 0-63,0 0-62,-31 0 172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9:49:40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7398 14857 0,'0'0'15,"31"0"1,-31 0-1,31 0 1,0 0-16,-31 0 16,31 0-1,-31 0-15,31 0 0,-1 0 16,-30 0-1,31 0-15,0 0 16,0 0-16,0 0 16,-31 0-1,31 0 1,-1 0-16,-30 0 0,0 31 15,31-31-15,0 0 16,0 31-16,-31-31 16,31 0-16,-31 0 15,61 0 1,-61 0-16,31 0 0,-31 0 31,31 0-31,-31 0 0,31 0 16,0 0-1,-31 0 1,30 0-16,-30 0 31,31 0-31,0 0 16,-31 0-1,31 0 1,-31 0-1,31 0-15,-31 0 16,31 0 0,-1 0-1,-30 0-15,0 0 16,31 0-1,-31 0 17,31 0-32,-31 0 31,0 31-31,31-31 0,0 0 15,-31 0 1,31 0 0,-31 0-16,61 0 0,-61 0 15,31 0 1,-31 31-16,31-31 0,0 0 15,-1 0 1,-30 0-16,62 0 16,-62 0-16,31 0 0,-31 0 31,31 0-31,0 0 0,-31 0 31,30 0-15,-30 0-1,31 0 1,-31 0-1,31 0 1,0 0 15,-31 0-15,31 0-1,-31 0 1,31 0 0,-1 0-1,-30 0 16,31 0-31,-31 0 32,31 0-17,-31 0 1,31 0-1,0 0-15,-31 0 16,30 0 0,-30 0-16,31 0 15,0 0 1,-31 0-1,31 0 1,-31 0-16,31 0 31,-31 0-31,31 0 31,-1 0-31,-30 0 0,31 0 16,-31 0 0,31 0-1,0 0 16,-31 0 250,31 0-234,-31 0-16,31 0 0,-31 0-15,30 0-16,1 0 16,-31 0-16,31 0 31,0 0-31,0 0 0,-31 0 15,31 0-15,-31 0 16,30 0-16,-30 0 16,31 0-16,0 0 15,-31 0 1,31 0-16,-31 0 31,31 0-31,-1 0 16,-30 0 15,31 0-31,-31 0 15,31 0 1,-31 0 0,31 0-1,0 0 1,-31 0-1,0 0-15,31 0 16,30 0 15,-61 0-15,31 0-1,0 0 1,-31 0 0,31 0-16,-31 0 31,31 0-31,-31 0 0,30 0 15,1 0 1,-31 0 0,31 0-16,-31 0 0,31 0 15,0 0 1,-31 0-16,30 0 0,1 0 15,0 0 1,0 0-16,0 0 16,0 0-16,-31-31 15,30 31 1,-30 0-16,31 0 0,-31 0 15,31 0 1,0 0 0,-31 0-1,31 0-15,-31 0 16,31 0-1,-1 0-15,-30 0 16,31 0 0,-31 0-16,31 0 15,-31 0 1,31 0-1,0 0-15,-31 0 32,31 0-32,-31 0 0,30 0 15,1 0 1,-31 0-16,31 0 15,-31 0-15,31 0 0,-31 0 16,31 0 0,-1 0-16,1 0 0,0 0 31,0 0-31,-31 0 15,31 0-15,0 0 16,-1 0-16,-30 0 16,62 0-16,-62 0 0,31 0 15,0 0 1,0 0-16,-1 0 15,-30 0-15,31 0 16,0 0-16,-31 0 16,31 0-1,0 0-15,-31 0 0,31 0 16,-1 0-1,-30 0-15,31 0 16,-31 0-16,31 0 16,0 0-1,0 0-15,-31 0 31,30 0-31,1 0 0,-31 0 16,31 0 0,-31 0-16,62 0 15,-62 0-15,31 0 16,-1 0-16,1 0 15,0 0-15,-31 0 0,31 0 16,0 0 0,30 0-16,-30 0 15,-31 0-15,62 0 16,-62 0-16,31 0 15,30 0 1,-61 0-16,62 0 0,-62 0 16,31 0-16,30 0 15,-30 0-15,0 0 16,31 0-16,-62 0 15,31 0 1,30 0-16,-61 0 0,62 0 16,-62 0-1,31 0-15,0 0 0,-1 0 16,-30 0-1,31 0-15,-31 0 16,31 0-16,0 0 0,0 0 31,-1 0-31,1 0 16,0 0-1,0 0-15,0 0 16,-31 0-16,61 0 16,-30 0-16,-31 0 15,31 0 1,0 0-16,-31 0 0,31 0 15,30 0 1,-61 0-16,31 0 16,-31 0-16,31 0 15,0 0 1,30 0-16,-61 0 15,31 0 1,31 0-16,-31 0 16,0 0-16,-1 0 15,1 0 1,0 0-16,-31 0 15,31 0 1,0 0-16,0 0 0,-1 0 16,1 0-1,0 0 1,0 0-16,0 0 15,-31 0 1,61 0-16,-61 0 0,31 0 16,-31 0-1,62 0 1,-62 0-1,31 0-15,-31 0 16,61 0 0,-61 0-16,31 0 0,0 0 15,0 0 1,0 0-16,-31 0 0,61 0 15,-30 0-15,-31 0 16,62 0 0,-62 0-16,61 0 0,-61 0 15,31 0 1,0 0-16,0 0 0,-31 0 15,31 0 1,-31 0-16,31 0 16,-1 0-16,1 0 0,-31 0 15,31 0 1,-31 0-16,31 0 0,0 0 15,-1 0 1,1 0 0,0 0-1,-31 0-15,31 0 16,-31 0-1,31 0-15,0 0 16,-31 0 0,30 0-1,-30 0 1,31 0-1,0 0-15,-31 0 0,31 0 16,0 0 0,0 0-1,-31 0 1,30 0-16,-30 0 15,31 0-15,-31 0 16,62 0 0,-62 0-1,31 0 1,-31 0-1,30 0 1,1 0 0,-31 0-16,0 0 15,31 0 1,-31 0-1,31 0 1,0 0 15,-31 0-31,31 0 31,-31 0-15,30 0 15,-30 0 16,31 0-16,0 0 0,-31-31-31,0 31 47,31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9:49:46.1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3422 7459 0,'31'0'172,"-31"0"-125,31 0-16,-1 0-16,-30 0 1,31 0-16,-31 0 16,31 0-1,0 0-15,-31 0 16,31 31-16,0-31 15,-1 0-15,1 0 16,-31 0-16,31 0 16,-31 31-1,31-31 1,-31 0-16,31 0 15,-31 0 1,31 31 0,-1-31-16,-30 0 15,31 0 1,-31 0-16,31 0 15,-31 0 17,31 0-1,0 0-16,-31 0 1,30 0 0,-30 0-1,31 0 1,-31 0-16,31 0 15,0 0 1,0 0-16,0 0 16,-1 0-16,-30 0 15,31 0-15,0 0 16,0 0-1,-31 0-15,31 0 0,-31 0 16,31 0-16,-1 0 16,-30 0-16,31 0 15,0 0-15,0 0 16,-31 0-1,31 0-15,0 0 0,-1 0 32,-30 0-32,31 0 0,0 0 31,0 0-16,-31 0-15,31 0 16,-31 0 0,30 0-16,1 0 0,-31 0 15,31 0 1,-31 0-16,31 0 15,31 0-15,-62 0 16,61 0-16,-30 0 16,31 0-16,-31 0 0,30 0 15,-61 0 1,62 0-16,-62-31 15,31 31-15,30 0 16,-61 0 15,31 0-31,0 0 16,-31 0-1,31 0 1,-31-31 0,31 31-1,-31 0-15,30 0 0,1 0 16,-31 0-1,0 0-15,31 0 0,0 0 16,0 0 0,-31 0-16,31 0 15,-1 0-15,1 0 16,0 0-16,0 0 15,0 0-15,0 0 0,-1 0 16,32 0 0,-31 0-16,-31 0 15,61 0-15,-61 0 16,31 0-16,-31 0 15,31 0 1,0 0 0,-31 0 15,31 0 0,-31 0-31,61 0 16,-30 0-1,-31 0-15,62 0 0,0 0 16,-62 0-1,30 0-15,1 0 16,0 0-16,0 0 0,0 0 16,30 0-1,-30 0-15,0 0 0,31 0 16,-32 0-1,32 0-15,0 0 16,-1 0-16,1 0 16,0 0-16,30 0 15,-61 0 1,61 0-16,1 0 0,-31 0 15,-32 0-15,32 0 16,0 0-16,-31 0 16,-1 0-16,32 0 15,-62 0 1,31 0-16,0 0 0,0-31 15,-31 31 1,30 0-16,1 0 0,0 0 16,-31 0-16,31 0 15,-31 0 1,61 0-16,-61 0 15,31 0 1,-31 0-16,31 0 0,-31 0 31,31 0-31,0 0 16,-31 0-16,31 0 15,-31 0-15,30 0 16,1 0-16,0 0 0,0 0 16,0 0-1,-31 0-15,31 0 16,-1 0-16,1 0 15,-31 0-15,31 0 16,0 0 0,0 0-16,0 0 0,-1 0 15,1 0 1,31 0-16,-31 0 0,-1 0 15,1 0-15,0 0 16,0 0 0,0 0-16,0 0 0,-31 0 15,30 0 1,32 0-16,-62 0 0,62 0 15,-31 0 1,-1 0-16,1 0 16,0 0-16,0 0 0,0 0 15,-31 0 1,61 0-16,-61 0 0,62 0 15,-31 0 1,-31 0-16,31 0 16,-1 0-16,1 0 15,0 0-15,0 0 16,0 0-1,-31 0-15,31 0 0,-1-31 16,1 31-16,-31 0 16,62 0-16,-62 0 15,31 0-15,0 0 16,-1 0-1,-30 0-15,31 0 0,0 0 16,0 0 0,-31 0-16,31 0 15,-31 0 1,30 0-16,1 0 15,-31 0-15,31 0 16,-31 0 0,0 0-16,31 0 0,-31 0 15,31 0 1,0 0-16,-31 0 15,30 0-15,-30 0 16,31 0 0,0 0-16,-31 0 0,31 0 15,-31 0 1,31 0-16,-31 0 15,31 0-15,-1 0 16,-30 0-16,31 0 16,-31 0-1,31 0-15,0 0 0,0 0 16,-31 0-1,61 0-15,-61 0 16,31 0 0,-31 0-1,31 0-15,0 0 16,-31 0-1,31 0-15,-31 0 32,30 0-17,-30 0-15,31 0 63,0 0-32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9:49:54.7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3730 7243 0,'0'0'47,"0"0"16,31 0-17,-31 0-14,31 0-1,-31 0 0,31 0-15,-31 0-1,31 0-15,-31 0 31,30 0-15,-30 0 0,31 0 15,-31 0-16,31 0 17,0 0-1,-31 0-31,0 0 0,31 0 31,-31 0-31,30 0 16,1 0-16,-31 0 31,31 0-31,0 0 15,0 0 1,0 0 0,-31 0-1,30 0 1,1 0-16,-31 0 31,31 0-31,-31 0 31,31 0-31,0 0 31,-31-30-31,0 30 32,31 0-17,-31 0 1,30 0-1,-30 0 17,31 0-1,0 0-31,-31 0 15,31 0 1,0 0-16,0 0 16,-1 0-16,1 0 0,0 0 15,-31 0 1,31 0-16,0 0 0,-1 0 15,-30 0 1,31 0 0,-31 0-16,31 0 15,0 0 1,31 0-1,-62 0 1,30 0 0,-30 0-16,31 0 15,-31 0 1,31 0-1,0 0-15,0 0 32,-31 0-32,31 0 15,-1 0 16,-30 0-31,31 0 0,-31 0 16,31 0 0,0 0-16,-31 0 0,31 0 15,-31 0 1,31 0-16,-31 0 15,30 0-15,1 0 16,-31 0-16,31 0 16,0 0-16,0 0 0,-1 0 15,-30 0 1,31 0-16,0 0 15,-31 0 1,31 0-16,-31 0 16,31 0-1,0 0-15,-31 0 16,30 0-1,-30 0-15,31 0 16,-31 0 0,31 0-1,0 0-15,0 0 0,0 0 16,-1-31-1,1 31-15,31 0 0,-31 0 16,-1 0 0,1 0-16,31 0 15,-62 0-15,31 0 0,0 0 16,-1 0-1,1 0-15,-31 0 0,31 0 16,0 0 0,0 0-16,-31 0 15,31 0 1,-1 0-1,-30 0 1,31 0-16,-31 0 16,31 0-16,-31 0 15,31 0 1,0 0 15,-31 0-31,31 0 31,-31 0-31,30 0 16,-30 0-16,31 0 15,-31 0 1,31 0-16,-31 0 16,31 0-1,-31 0-15,31 0 16,-1 0-1,-30 0-15,31 0 16,0 0 0,0 0-16,0 0 15,-31 0-15,61 0 16,-61 0-1,31 0-15,0 0 16,0 0-16,0 0 16,0 0-16,-1 0 15,-30 0 1,31 0-16,-31 0 0,31 0 15,0 31 1,-31-31-16,31 0 0,-31 0 16,30 0-16,1 0 15,0 0 1,-31 0-16,31 0 15,0 0 1,-31 0-16,31 0 31,-31 0-31,30 0 16,-30 0-16,31 0 0,0 0 15,-31 0 1,31 0-16,-31 0 0,31 0 16,-31 0-1,31 0-15,-1 0 16,-30 0-1,31 0-15,31 0 16,-62 0 0,31 0-16,0 0 0,-1 0 15,1 0-15,0 0 16,0 0-16,0 0 15,-1 0 1,1 0 0,0 0-16,-31 0 15,31 0 1,0 30-1,0-30 1,-1 0 0,-30 0-16,31 0 15,0 0 1,-31 0-16,31 0 15,0 0 1,0 0 0,-1 0-16,1 0 15,0 0 1,-31 0-16,31 0 15,-31 0 1,31 0-16,0 0 16,-31 0-16,30 0 15,-30 0-15,31 0 16,0 0-1,-31 0-15,31 0 16,-31 0 0,31 0-16,-31 0 0,30 0 15,1 0-15,-31 0 31,31 0-31,-31 0 0,31 0 16,0 0 0,-31 0-16,31 0 15,-31 0 1,61 0-1,-61 0-15,0 0 16,31 0-16,0 0 16,-31 0-16,31 0 15,-31 0 1,31-30-16,-31 30 15,30 0-15,-30 0 16,31 0 0,0 0-1,-31 0-15,0 0 16,31 0-16,-31 0 15,31 0 1,-31 0 0,30 0-1,1 0 1,-31 0-1,31 0 32,-31 0-47,31 0 31,0 0-31,-31 0 16,31 0 0,-31 0-1,30 0-15,-30 0 16,31 0-16,0 0 31,0 0-31,-31 0 0,31 0 16,0 0-16,-1 0 15,-30 0-15,31 0 16,0 0-16,-31 0 15,31 0 1,0 0-16,0 0 16,-31 0-1,30 0-15,1 0 0,0 0 16,31 0-16,-62 0 15,30 0 1,1 0-16,0 0 0,0 0 16,-31 0-1,31 0-15,0 0 0,-1 0 16,-30 0-1,31 0 1,0 0-16,-31 0 16,31 0-1,-31 0-15,31 0 16,-31 0-1,31 0 1,-1 0 0,-30 0-16,31 0 15,-31 0 1,31 0-16,0 0 15,-31 0 1,31 0-16,-31 0 16,30 0-1,-30 0 1,31 0-16,0 0 15,-31 0 1,31 0-16,-31 0 0,31 0 31,-31 0-31,31 0 16,-1 0-1,-30 0 1,31 0 0,-31 0 62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9:50:01.0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7029 14118 0,'30'0'31,"-30"-31"0,0 31 63,31 0-63,0 0-16,-31 0 1,31 0 0,-31 0-16,31 0 15,-1 0-15,-30 0 16,31 0-16,-31 0 15,31 0 1,-31 0 0,31 0-16,0 0 15,-31 0 1,31 0-1,-31 0-15,0 0 16,30 0 0,1 0-16,-31 0 15,31 0-15,-31 0 16,31 0-1,-31 0-15,31 0 32,0 0-32,-31 0 15,30 0 1,-30 0-1,31 0 1,0 0 0,-31 0-1,31 0 16,-31 0-15,31 0 15,-31 0-31,31 0 0,-1 0 16,32 0-1,-62 0 1,31 31-16,0-31 16,-1 0-1,1 0-15,0 0 0,0 0 16,31 0-1,-62 0-15,30 0 0,1 0 16,0 0 0,-31 0-16,31 0 15,-31 0-15,31 0 16,0 0-1,-31 0 1,30 0 0,-30 0-1,31 0-15,0 0 16,-31 0-1,31 0 1,-31 0-16,31 0 16,-31 0-1,31 0-15,-1 0 16,-30 0 15,31 0-31,-31 0 16,31 0-1,0 0-15,-31 0 16,31 0-16,-31 0 31,30 0-31,-30 0 16,31 0-1,0 0-15,-31 0 16,31 0-1,-31 0-15,31 0 16,0 0-16,-31 0 16,30 0-1,-30 0-15,31 0 0,-31 0 16,31 0-1,0 0 1,-31 0-16,31 0 16,-31 0-16,31 0 31,-1 0-16,-30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9:50:03.2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7645 14272 0,'0'0'109,"0"0"-16,0-31-77,0 31-16,0 0 0,-31 0 31,31 0-15,-31 0 15,1 0-31,30 0 16,0-31-1,-31 31 1,31 0-1,-62 0 1,62 0 0,-31 0-1,-30-31 1,30 31-1,0 0 1,31 0 0,-31 0-16,31 0 15,-31 0 1,0 0-16,31 0 31,-30 0-31,30 0 16,-31 0-16,0 0 15,31 0 1,-31 0-16,31 0 15,-31 0 1,31-31-16,0 31 16,-30 0-1,30 0 1,-31 0-1,31 0 1,-31 0 15,31 0 0,-31-30-31,0 30 47,31 0-31,-31 0 15,31-31-15,0 31 155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4T11:33:29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13471 6627 0,'0'0'78,"0"0"-31,31 0 0,0 0-32,-31 0 1,30 0-16,1 0 15,-31 0-15,31 0 16,-31 0 0,31 31-16,-31-31 15,31 0 1,-31 0-16,31 0 15,-1 0 1,-30 0-16,0 31 16,31-31-16,-31 0 15,31 30-15,0-30 16,-31 0-16,31 0 0,-31 0 15,31 0 1,-31 0-16,30 0 16,1 0-1,-31 31-15,31-31 16,-31 0-1,31 0-15,0 0 16,-31 0-16,31 0 16,-1 0-1,1 0 1,-31 0-1,31 0-15,0 0 0,0 0 32,-31 0-32,30 0 0,-30 31 15,31-31 1,0 0-16,0 0 15,31 0 1,-62 0 0,30 0-16,1 0 15,0 0 1,0 0-1,0 0-15,0 0 16,-31 0-16,61 0 16,-61 0-1,31 0-15,-31 0 0,62 0 16,-62 0-16,31 0 15,-31 0-15,30 0 16,1 0-16,0 0 16,-31 0-1,31 0-15,-31 0 0,31 0 16,-1 0-1,1 0-15,-31 0 0,62 0 16,-62 0 0,62 0-1,-62 0-15,30 0 16,-30 0-1,31 0-15,-31 0 0,31 0 16,0 31 0,-31-31-16,31 0 15,0 31-15,-1-31 16,-30 0-16,31 0 15,-31 0-15,62 31 0,-62-31 16,31 0 0,-31 0-16,30 0 15,1 0-15,31 0 16,-62 0-1,31 0 1,0 0-16,-1 0 0,-30 0 16,31 0-1,-31 0-15,31 0 16,-31 0-16,31 0 15,0 0 1,-31 0-16,31 0 0,-31 0 16,30 0-1,1 0-15,-31 0 16,31 0-1,-31 0-15,31 0 16,-31 0-16,31 0 16,0 0-1,-31 0-15,30 0 0,1 0 16,0 0-1,0 0 1,-31 0-16,31 0 16,-1 0-16,1 0 15,-31 0 1,0 0-16,62 0 0,-62 0 15,31 0-15,-31 0 16,31 0-16,-1 0 16,-30 0-16,31 0 15,0 0 1,0 0-16,-31 0 0,31 0 15,-31 0 1,31 0-16,-1 0 0,-30 0 16,31 0-1,-31 0-15,31 0 16,0 0-16,0 0 0,-31 0 15,30 0 1,-30 0-16,62 0 0,-62 0 16,31 0-1,-31 0-15,62 0 16,-62 0-16,30 0 15,1 0-15,0 0 16,-31 0-16,31 0 0,0 0 16,0 0-1,-1 0-15,1 0 16,0 0-1,31 0-15,-62 0 16,31 0 0,-31 0-16,61 0 0,-61 0 15,62 0 1,-62 0-16,31 0 0,-1 0 15,1 0-15,0 0 16,-31 0 0,31 0-16,0 0 0,0 0 15,-31 0 1,61 0-16,-61 0 0,31 0 15,-31 0 1,31 0-16,-31 0 16,31 0-16,0 0 15,-31 0-15,30 0 16,-30 0-16,31 0 0,0 0 15,-31 0 1,31 0-16,0 0 16,0 0-16,-31 0 15,30 0-15,-30 0 16,62 0-1,-62 0-15,31 0 0,0 0 16,-31 0-16,61 0 16,-61 0-16,31 0 15,0 0-15,0 0 16,0 0-1,-1 0-15,1 0 0,0 0 16,0 0 0,0 0-16,0 0 0,-31 0 15,30 0 1,1 0-16,0 30 15,61-30-15,-92 0 16,31 0 0,0 0-16,0 0 0,-31 0 15,31 0 1,0 0-16,-1 0 15,-30 0-15,31 0 16,-31 0-16,31 0 16,-31 0-1,62 0-15,-62 0 0,31 0 16,-1 0-1,1 0-15,-31 31 16,31-31-16,31 0 16,-62 0-1,61 0-15,-30 0 31,0 0-31,-31 0 16,31 0-16,0 0 31,-31 0-31,61 0 16,-61 0-1,31 0-15,0 0 16,0 0 0,-31 0-16,31 0 15,-31 0-15,30 0 16,1 0-16,-31 0 15,31 0-15,-31 0 0,62 0 16,-62 0 0,31 0-16,-31 0 15,30 0 1,1 0-16,-31 0 15,31 0 1,-31 0-16,62 0 0,-32 0 16,-30 0-1,31 0-15,0 0 0,-31 0 16,31 0-16,31 0 31,-62 0-31,30 0 0,-30 0 16,31 0-1,0 0-15,-31 0 0,31 0 16,-31 0-1,31 0-15,0 0 16,-31 0-16,30 0 0,-30 0 16,31 0-1,0 0-15,0 0 16,0 0-1,0 0-15,-31 0 16,30 0-16,1 0 16,0 0-16,0 0 15,0 0 1,-1 0-16,-30 0 0,62 0 15,-62 0-15,31 0 16,0 0-16,0 0 16,-31 0-16,30 0 15,-30 0 1,62 0-16,-62 0 0,31 0 15,0 0 1,0 0-16,30 0 0,-30 0 16,-31 0-1,62 0-15,-31 0 16,-1 0-16,1 0 0,0 0 15,0 0 1,0 0-16,-1 0 0,1 0 16,0 0-1,0 0-15,-31 0 16,31 0-16,-31 0 15,61 0-15,-61 0 16,31 0-16,0 0 0,0 0 16,0 0-1,-31 0-15,61 0 16,-61 0-16,62 0 15,-62 0-15,31 0 16,-31 0 0,61 0-16,-61 0 0,31 0 15,-31 0 1,31 0-16,-31 0 0,31 0 15,0 0-15,-31 0 16,31 0 0,-31 0-16,30 0 15,1 0 1,-31 0-16,31 0 15,-31 0 1,31 0-16,-31 0 16,31 0-1,0 0-15,-31 0 16,30 0-16,-30 0 15,31 0 1,-31 0-16,31 0 16,0 0-1,0 0-15,0 0 31,-1 0-31,-30 0 16,31 0-16,-31 0 16,31 0-16,0 0 15,-31 0 1,31 0-1,-31 0-15,30 0 16,1 0 0,0 0-1,-31 0 1,31 0-1,0 0-15,-31 0 16,31 0 0,-31 0-16,30 0 15,-30 0 1,31 0-16,0 0 15,-31 0 1,31 0-16,-31 0 16,31 0-1,0 0-15,-31 0 16,30 0-16,-30 0 15,31 0 1,-31 0 0,31 0-1,0 0-15,-31 0 0,31 0 16,-31 0-1,30 0-15,1 0 16,0 0-16,-31 0 31,31 0-31,-31 0 0,31 0 16,0 0-1,-31 0-15,30 0 0,-30 0 16,62 0 0,-31 0-1,0 0 1,0 0-1,-31 0-15,30-31 0,1 31 32,-31 0-32,31 0 15,-31 0-15,31 0 16,0-30-1,-31 30 1,31 0 0,-31 0-1,30 0 1,-30 0-1,31 0 1,0 0 0,-31 0-1,31 0 1,-31 0-1,31 0 17,-1 0-32,-30-31 15,31 31 1,-31 0-1,31 0-15,-31 0 16,31 0 15,0 0-15,-31 0 15,31 0 0,-31 0-15,30 0 15,-30 0 0,31 0 16,0 0-16,-31 0 32,31 0-32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4T11:33:35.7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13687 7305 0,'0'0'93,"0"0"-61,31 0-1,-31 0 0,0-31-31,61 31 16,-61 0-16,31 0 15,-31 0 1,62 0-16,-62 0 0,31 0 15,-1 0 1,1 0-16,0 0 16,-31 0-16,62 0 15,-62-31-15,31 31 16,-1 0-1,1 0-15,-31 0 0,31 0 16,31 0 0,-32 0-16,1 0 15,-31 0-15,31 0 16,0 0-1,-31 0-15,31 0 0,0 0 16,-1 0 0,32 0-16,-62 0 15,31 0 1,61 0-16,-61 0 15,0 0-15,31 0 16,-62 0 0,31 0-16,-1 0 0,1 0 15,0 0 1,0 0-16,0 0 15,-31 0-15,61 0 16,-61 0-16,31 0 16,-31 0-1,31 0-15,-31 0 0,31 0 16,0 0-16,-31 0 15,30 31-15,1-31 16,0 0 0,-31 0-1,31 0-15,-31 0 0,62 0 16,-62 0-1,30 0-15,1 0 0,0 0 16,-31 0 0,31 0-16,-31 0 15,31 0-15,-1 0 16,1 0-1,0 0-15,0 0 16,-31 0 0,31 0-1,0 0-15,-1 0 16,-30 0-16,31 0 15,-31 0-15,31 0 0,-31 0 16,31 0 0,0 0-16,-31 0 15,31 0-15,-31 0 16,30 0-16,1 0 15,-31 0 1,31 0-16,-31 0 0,31 0 31,-31 0-31,31 0 0,0 0 16,-1 0-16,-30 0 15,62 0 1,-62 0-16,62 0 0,-62 0 16,30 0-1,1 0-15,0 0 0,0 0 16,0 0-1,0 0-15,-31 0 16,30 0-16,-30 0 16,62 0-16,-62 0 15,31 0-15,0 0 0,0 0 16,-31 0-1,30 0-15,1 0 16,0 0-16,-31 0 16,31 0-16,0 0 15,-1 0 1,1 0-16,0 0 0,-31 0 15,31 0-15,-31 0 16,31 0-16,0 0 16,-31 0-16,30 0 15,-30 0 1,31 0-16,-31 0 0,31 0 15,0 0 1,31 0 0,-32 0-1,-30 0 1,62 0-16,-62 0 15,62 0 1,-62 0-16,31 0 0,-1 0 16,1 0-1,0 0-15,-31 0 16,62 0-16,-32 0 15,-30 0-15,62 0 16,-31 0 0,0 0-16,-31 0 0,31 0 15,-1 0-15,1 0 16,-31 0-16,31 0 15,-31 0-15,31 0 16,-31 0 0,62 0-16,-62 0 0,30 0 15,1 0 1,0 0-16,0 0 15,0 0-15,-31 0 16,31 0 0,-31 0-16,30 0 0,1 0 15,0 0 1,-31 0-16,31 0 0,0 0 15,-31 0 1,30 0-16,1 0 16,0 0-1,0 0-15,-31 0 16,31 0-16,0 0 0,-1 0 31,-30 0-31,31 0 16,-31 31-16,62-31 15,-62 0 1,31 0-1,-31 0-15,31 0 32,-1 0-32,1 0 15,-31 0-15,31 0 16,0 0-1,-31 0-15,31 0 0,-31 0 16,30 0 0,1 0-16,-31 0 15,31 0 1,0 0-16,-31 0 15,31 0-15,0 0 16,-1 0 0,-30 0-16,31 0 15,0 0 1,-31 0-1,31 0-15,-31 0 16,31 0-16,0 0 31,-1 0-31,-30 0 16,31 0-1,0 0-15,-31 0 16,31 0-16,-31 0 16,31 0-1,-31 0-15,31 0 0,-1 0 31,1 0-31,-31 0 16,31 0 0,0 0-16,0 0 15,-31 0-15,30 0 0,1 0 16,0 0-1,0 0-15,0 0 0,0 0 16,-1 0 0,32 0-16,-62 0 15,31 0 1,31 0-16,-32 0 15,1 0-15,31 0 0,-1 0 16,-30 0 0,0 0-16,31 0 15,-31 0-15,-1 0 16,1 0-16,0 0 15,0 0 1,-31 0-16,62 0 0,-32 0 16,1 0-1,0 0-15,0 0 0,0 0 16,30 0-16,-61 0 15,31 0 1,0 0-16,0 0 0,-31 31 16,31-31-1,30 0-15,-30 0 16,0 0-1,-31 0-15,31 0 16,0 0-16,-1 0 16,1 0-1,0 0-15,-31 0 16,31 0-1,-31 0-15,31 0 16,-31 0 0,31 0-16,-1 0 15,-30 0 1,31 0-16,-31 0 15,31 0-15,0 0 16,-31 0 0,31 0-16,-31 0 15,31 0 1,-31 0-16,30 0 15,1 0 1,-31 0-16,31 0 16,-31 0-1,31 0-15,0 0 16,-31 0-16,30 0 15,1 0 1,0 0-16,31 0 31,-62 0-31,31 0 16,-31 0-16,30 0 15,-30 0-15,31 0 16,0 0 0,-31 0-16,31 0 15,-31 0-15,31 0 16,0 0-16,-31 0 15,30 0 1,-30 0 0,31 0-16,-31 0 31,31 0-16,0 0 1,-31 0 0,31 0-1,-31 0 1,30 0 15,1 0-15,-31 0-1,31 0 1,-31 0 31,31 0-16,-31 0 16,31 0-1,0 0 79,-31 0-78,30 0-31,-30 0 15,0 0 0,31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8:57:23.2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2497 11775 0,'0'0'31,"31"0"-31,-31 0 32,31 0-17,0 0 1,-31 0-16,31 0 15,-31 0-15,30 0 16,-30 0 0,31 0-1,0 0 1,-31 0-1,31 0 1,0 0-16,-31 0 16,30 0-1,-30 0-15,62 0 0,-62 0 16,31 0-16,-31-31 15,62 31 1,-62 0-16,30 0 0,1 0 16,0 0-1,-31 0-15,31 0 0,31 0 31,-32 0-15,1 0-16,-31 0 16,31 0-1,-31 0-15,31 0 16,-31 0-1,31 0 1,-31 0 0,31 0-16,-31 0 15,30 0 1,-30 0-16,62 0 15,-62 0 1,31 0-16,0 0 16,-1 0-1,-30 0 1,62 31-16,-31-31 31,-31 0-31,31 0 16,0 0-1,-31 0 1,30 0-16,-30 0 0,31 0 15,0 0 1,-31 0 0,31 0-1,-31 0 1,31 0-1,-31 0 1,31 0 0,-1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4T11:33:43.5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21917 7213 0,'0'0'47,"31"0"-16,0 0 16,-31 0-16,31-31-15,-31 31-16,30 0 15,-30 0 1,31 0-16,0 0 15,-31 0 1,31 0-16,0 0 16,0 0 15,-31 0-31,30 0 0,-30 0 15,31 0 1,0 0-16,-31 0 16,31 0-1,-31 0-15,31 0 16,-31 0-16,0 0 0,31 0 15,-1 0 1,-30 0 0,31 0-16,-31 0 15,31 0 1,0 0-1,-31 0-15,31 0 16,-31 0 0,30 0-1,-30 0 1,31 0-1,0 0 17,-31 0-17,31 0 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4T11:33:50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13563 8045 0,'0'0'0,"0"0"47,31 0-16,-31 0 0,31 0 1,0 0-17,-31 0 16,31 0-15,-31 0 0,31 0-1,-1 0 1,-30 0-16,31 0 31,-31 0-31,31 0 16,-31 0-16,31 0 31,0 0-31,-31 0 15,31 0 1,-31 0 15,30 0-15,1 0-1,-31 0-15,31 0 16,-31 0-16,31 0 31,-31 0-15,31 0-1,0 0 1,-31 0 0,30 0-16,-30 0 15,31 0-15,0 0 16,-31 0-1,0 0-15,31 0 16,0 0 0,-31 0-16,30 0 0,1 0 15,-31 0 1,31 0-16,-31 0 0,31 0 15,0 0 1,-31 0-16,31 0 16,-1 0-16,1 0 0,-31 0 15,31-31 1,0 31-16,0 0 0,-31 0 15,31-31 1,-1 31-16,1 0 16,-31 0-16,31 0 15,-31 0 1,31 0-1,0 0-15,-31 0 16,31 0 0,-31 0-1,30 0-15,-30 0 31,31 0-31,0-31 16,-31 31 0,31 0-16,-31 0 0,61 0 15,-61 0 16,31 0-31,-31 0 16,31 0 0,0 0-16,-31 0 0,31 0 15,-31 0 1,31 0-16,-31 0 15,30 0-15,1 0 16,0 0-16,-31 0 16,31 0-16,0 0 0,-31 0 15,31 0 1,-31 0-16,61 0 15,-61 0-15,31 0 16,-31 0-16,31 0 16,0 0-1,-1 0-15,-30 0 0,62 0 16,-31 0-1,-31 0-15,31 0 0,0 0 16,30 0-16,-61 0 16,31 0-1,0 0-15,0 0 0,0 0 16,-31 0-1,30 0-15,1 0 0,0 0 16,-31 0 0,31 0-16,0-30 15,0 30-15,-31 0 0,61 0 16,-61 0-1,31 0-15,-31 0 0,62 0 16,-62 0 0,30 0-16,1 0 15,0 0-15,0 0 16,-31 0-16,31 0 15,0 0-15,30 0 16,-61 0-16,31 0 16,0 0-16,0 0 15,0 0-15,30 0 16,-61 0-16,62 0 15,-62 0 1,31 0-16,-1 0 0,1 0 16,31 0-1,-62 0-15,31 0 16,-31 0-1,61 0 1,-61 0-16,31 0 0,0 0 16,0 0-1,-31 0-15,31 0 0,30 0 16,-30 0-1,0 0-15,-31 0 16,31 0-16,31 0 16,-62 0-16,30 0 15,1 0-15,0 0 0,0 0 16,0 0-1,-1-31-15,1 31 16,0 0-16,-31 0 16,31 0-16,31 0 15,-62 0 1,61 0-16,-61 0 0,31 0 15,0 0 1,0 0-16,0 0 0,-31 0 16,30 0-16,1 0 15,-31 0 1,31 0-16,0 0 0,0 0 31,0 0-31,-31 0 0,30 0 16,1 0-1,-31 0-15,31 0 0,-31-31 16,31 31-1,0 0-15,-31 0 16,30 0-16,-30 0 0,31 0 16,-31 0-1,31 0-15,0 0 16,-31 0-1,31 0 1,-31 0 0,31 0-16,-31 0 0,30 0 15,1 0-15,-31 0 16,31 0-16,-31 0 15,31 0-15,0 0 16,0 0 0,-31 0-16,61 0 0,-61 0 15,31 0 1,0 0-16,0 0 0,-31 0 15,30 0 1,1 0-16,0 0 0,0 0 16,-31 0-16,31 0 15,0 0 1,-1 0-16,1 0 0,0 0 15,31 0 1,-31 0-16,-1 0 16,63 0-16,-62 0 15,0 0-15,-1 0 16,32 0-16,-31 0 15,30 0-15,1 0 16,-62 0-16,31 0 16,31 0-16,-62 0 15,30 0-15,1 0 16,0 0-1,-31 0-15,62 0 0,-62 0 16,31 0 0,30 0-16,-30 0 0,0 0 15,0 0-15,-31 0 16,30 0-1,1 0-15,0 0 0,-31 0 16,31 0 0,0 0-16,30 0 15,-61 0 1,31 0-16,-31 0 15,62 0-15,-62 0 16,31 0-16,-31 0 16,31 0-16,-31 0 0,30 0 15,1 0 1,-31 0-16,31 0 15,-31 0-15,31 0 16,0 0-16,0 0 16,-31 0-16,61 0 15,-61 0-15,31 0 16,-31 0-1,31 0-15,-31 0 0,31 0 16,-1 0-16,1 0 16,0 0-16,0 0 15,-31 0-15,62 0 16,-32 0-1,-30 0-15,62 0 16,-62 0 0,31 0-16,31 0 15,-62 0-15,61 0 16,-61 0-1,31 0-15,-31 0 0,62 0 16,-31 0 0,-1 0-1,1 31 1,0-31-16,0 0 15,0 0 1,-31 0-16,30 0 0,1 0 16,-31 0-16,31 0 15,-31 0-15,62 0 16,-62 0-1,31 0-15,-1 0 16,1 0-16,0 0 16,0 0-1,0 0-15,0 0 0,-1 0 16,1 0-1,-31 0-15,62 0 16,-31 0-16,-1 0 0,-30 0 16,0 0-1,31 0-15,-31 0 0,31 0 16,-31 0-1,62 0-15,-62 0 16,31 0-16,-31 0 16,61 0-16,-30 0 15,0 0-15,-31 0 16,31 0-1,0 0-15,-1 0 16,-30 0-16,31 0 16,0 0-16,0 0 15,0 0 1,-31 0-16,61 0 0,-61 0 15,31 0 1,0 0-16,0 0 0,0 0 16,-31 0-16,61 0 15,-30 0 1,0 0-16,0 0 15,0 0 1,-1 0-16,1 0 0,-31 0 16,31 0-1,0 0-15,0 0 16,-31 0-16,61 0 15,-61 0-15,62 0 16,-62 0-16,31 0 0,0 0 16,-1 0-1,1 0-15,31 0 0,-62 0 16,62 0-1,-32 0-15,1 0 16,0 0 0,0 0-16,0 0 0,0 0 15,-1 0-15,32 31 16,-62-31-16,31 0 15,0 0-15,0 0 16,30 0 0,-61 0-1,31 0 1,-31 0-16,31 0 0,-31 0 15,31 0 1,-1 0-16,-30 0 16,31 0-16,-31 30 0,31-30 31,0 0-31,-31 0 0,31 0 15,-31 0 1,31 0 0,-31 0 15,30 0-16,1 0 1,-31 0 15,31 0-15,-31 0-1,31 0 1,0 0 0,-31 0-1,31 0 16,-31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4T11:33:55.2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13656 8446 0,'31'0'31,"-31"0"-31,31 0 16,-31 0-16,30 0 31,1 0-31,-31 0 31,31 0-31,-31 0 0,31 0 31,0 0-31,0 0 16,-31 0-16,30 0 15,1 0-15,0 0 16,-31 0-16,31 0 0,0 0 16,0 0-1,-31 0-15,30 0 16,1 0-16,0 0 15,0 0-15,0 0 16,-1 0 0,-30 0-16,31 0 0,0 0 15,0 0-15,0 0 16,0 0-16,-31 0 15,61 0-15,-61 0 16,31 0 0,-31 0-16,31 0 0,-31 0 15,31 0 1,0 0-16,-1 0 15,1 0 1,0 0 0,-31 0-16,31 0 0,-31 0 31,62 0-31,-62 0 31,30 0-31,-30 0 16,31 0-1,0 0 1,0 0-1,-31 0 1,61 0-16,-61 0 16,31 0-16,-31 0 15,62 0-15,-62 0 16,31 0-1,-31 0-15,61 0 0,-61 0 16,31 0 0,-31 0-16,62 0 0,-62 0 15,31 0-15,0 0 16,-1 0-1,1 0-15,0 0 0,0 0 16,0-31 0,-1 31-16,1 0 0,0 0 15,0-31 1,0 31-16,-31 0 15,31 0-15,-1 0 16,-30 0-16,31 0 16,0 0-16,0 0 15,0 0 1,-31 0-16,31 0 15,-1 0-15,1 0 16,-31 0-16,31 0 16,0 0-1,0 0-15,0 0 0,30 0 16,-61 0-1,62 0-15,-31 0 0,-1 0 16,1 0-16,0 0 16,-31 0-1,62 0-15,-31 0 0,-31 0 16,61 0-1,-30 0-15,0 0 0,0 0 16,0 0 0,-1 0-16,32 0 15,-31 0-15,0 0 0,-1 0 16,1 0-1,0 0-15,0 0 0,0 0 16,30 0 0,-61 0-1,31 0-15,0 0 16,0 0-16,31 0 15,-62 0 1,30 0-16,32 0 0,-62 0 16,62 0-16,-62 0 15,31 0-15,-1 0 16,1 0-16,0 0 15,-31 0 1,62 0-16,-62 0 0,30 0 16,32 0-1,0 0-15,-31 0 0,-1 0 16,1 0-1,0 0-15,0 0 16,0 0-16,0 0 0,-1 0 16,1 0-1,0 0-15,0 0 16,0 0-1,-31 0 1,31 0-16,-31 0 16,30 0-16,1 0 15,-31 0-15,31 0 16,-31 0-1,31 31-15,0-31 16,-31 0-16,30 0 16,-30 0-1,31 0 1,-31 0-16,62 0 0,-62 0 15,31 0 1,-31 0-16,61 0 0,-61 0 16,31 0-16,0 0 15,0 0 1,0 0-16,0 0 15,-1 0 1,1 0-16,0 0 0,0 0 16,0 0-1,-1 0-15,1 0 16,0 0-16,31 0 15,-31 0-15,30 0 16,-30 0-16,31 0 0,-1 0 16,1 0-1,-31 0-15,61 0 16,-30 0-16,-31 0 15,30 0-15,1 0 16,0 0 0,-31 31-16,30-31 0,-30 0 15,0 0-15,0 0 16,61 0-16,-92 0 15,31 0-15,31 0 16,-32 31 0,32-31-16,-62 0 0,31 0 15,31 0 1,-32 0-16,1 0 0,31 0 15,-31 0 1,0 0-16,30 0 16,-61 0-16,31 0 0,0 0 15,0 0 1,0 0-16,-1 0 0,1 0 15,-31 0 1,31 0-16,0 0 16,0 0-16,-1 0 15,1 30-15,0-30 16,-31 0-1,31 0-15,31 0 0,-62 0 16,61 0-16,-61 0 16,31 0-16,31 0 15,-31 0 1,-1 0-1,-30 0-15,31 31 0,0-31 16,0 0 0,-31 0-16,31 0 0,0 0 15,-1 0-15,1 0 16,0 0-1,0 0-15,0 31 0,-1-31 16,1 0 0,0 0-16,0 0 0,0 0 15,-31 0 1,61 0-16,-61 0 15,62 0-15,-31 0 16,-31 31-16,62-31 16,-32 0-16,1 0 0,0 0 15,0 0 1,0 0-16,-31 0 15,61 0-15,-30 0 16,-31 0-16,31 31 16,0-31-1,-31 0-15,31 0 0,-1 30 16,1-30-1,-31 0-15,31 0 0,0 0 16,0 0-16,-31 0 16,31 0-1,-31 0-15,61 0 0,-61 0 16,31 0-1,0 0-15,0 0 0,0 0 16,30 0 0,-61 0-16,62 0 15,-62 0-15,31 0 0,30 0 16,-30 0-1,0 0-15,0 0 0,0 0 16,30 0 0,-30 0-16,-31 0 15,62 0-15,-31 0 16,-1 0-16,1 0 15,-31 0 1,62 0-16,-31 0 0,-31 0 16,61 0-16,-30 0 15,0 0-15,0 0 16,0 0-16,30 0 15,-30 0 1,-31 0-16,62 0 0,-31 31 16,-1-31-1,32 0-15,-62 0 0,31 0 16,-31 0-1,31 0-15,0 0 16,-1 0-16,-30 0 0,62 0 16,-31 0-1,0 0-15,-1 0 0,1 0 16,0 0-1,-31 0-15,62 0 16,-62 0-16,31 0 16,-1 0-1,1 0-15,-31 0 0,31 31 16,-31-31-1,31 0-15,-31 0 16,31 0-16,0 0 16,-31 0-1,30 0 1,-30 0-1,31 0 17,0 0-17,-31 0 1,31 0-16,-31 0 15,31 0 1,-31 0-16,31 0 31,-1 0-15,-30 0-1,31 0 1,-31 0-16,31 0 31,-31 0-15,31 0-1,0 0 17,-31 0 14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4T11:33:59.7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13687 9124 0,'0'0'0,"31"0"31,-1 0-15,-30 0-1,31 0 1,-31 0-1,62 0 1,-62 0 0,31 0-1,0 0 1,-1 0-1,-30 0-15,31 0 0,-31 0 16,62 0 0,-62 0-16,31 0 0,0 0 15,-1 0-15,-30 0 16,31 0-1,0 0-15,0 0 0,30 0 16,-30 0 0,-31 0-16,31 0 0,0 0 15,0 0 1,-31 0-16,31 0 15,-1 0-15,-30 0 16,31 0-16,0 0 16,0 0-16,0 0 0,0 0 15,-1 0 1,1 0-16,0 0 15,0 0-15,0 0 16,0 0-16,-1 0 16,-30 0-16,62 0 15,-62 0-15,62 0 16,-32 0-1,-30 0-15,31 0 0,31 0 16,-31 0 0,30 0-16,-61 0 15,31 0 1,0 0-16,0 0 15,0 0-15,0 0 0,-1 0 16,1 0 0,0 0-16,0 0 0,0 0 15,-1 0 1,1 0-16,-31 0 15,62 0-15,-62 0 16,31 0-16,-31 0 16,61 0-16,-61 0 0,31 0 15,0 0 1,0 0-1,0 0-15,0 0 16,-31 0 0,30 0-1,1 0-15,0 0 31,0 0-31,-31 0 16,31 0 0,0 0-1,-31 0-15,30 0 0,-30 0 16,31 0-1,0 0-15,0 0 0,-31 0 16,31 0 0,-1 0-16,-30 0 15,31 0-15,0 0 16,-31 0-16,31 0 15,0 0-15,0 0 0,-31 0 16,30 0 0,1 0-16,0 0 15,-31 0-15,62 0 16,-31 0-16,-1 0 15,32 0 1,-62 0-16,31 0 0,0 0 16,-1 0-16,-30 0 15,31 0-15,-31 0 16,31 0-16,0 0 15,-31 0 1,31 0-16,-31 0 0,31 0 16,-31 0-1,30 0-15,1 0 0,-31 0 16,31 0-1,0 0-15,0 0 16,-31 0-16,31 0 0,-1 0 16,1 0-1,-31 0-15,31 0 0,-31 0 16,31 0-1,0 0-15,0 0 16,-31 0 0,61 0-16,-61 0 15,31 0 1,-31 0-16,31 0 15,0 0-15,-31 0 16,30 0-16,-30 0 16,31 0-16,0 0 15,-31 0 1,31 0-16,-31 0 0,62 0 15,-62 0 1,30 0-16,1 0 0,0 0 16,0 0-16,-31 0 15,62 0 1,-32 0-16,-30 0 15,62 0 1,-62 0-16,31 0 0,-31 0 16,62 0-1,-32 0-15,1 0 16,-31 0-1,31 0-15,-31 0 16,31 0-16,-31 0 0,31 0 16,-1 0-1,-30 0-15,31 0 16,0 0-1,0 0 1,-31 0 0,31 0-16,-31 31 0,31-31 15,-1 0 1,-30 0-16,31 0 15,-31 0-15,31 0 32,-31 0-32,31 0 0,0 0 31,-31 0-31,31 0 0,-1 0 15,1 0 1,0 0-16,-31 0 16,31 0-16,0 0 0,-31 0 15,30 0 1,1 0-16,0 0 0,0 0 15,0 0 1,0 0-16,-31 0 16,30 0-16,1 0 15,0 0-15,-31 0 16,62 0-1,-31 30-15,-31-30 0,30 0 16,1 0-16,0 0 16,-31 0-16,31 31 15,0-31-15,0 0 16,-31 0-1,30 0-15,1 0 0,31 0 32,-62 0-32,31 0 0,-31 0 15,30 0 1,1 0-16,-31 0 15,31 0-15,-31 0 0,31 0 16,0 0 0,0 0-1,30 0 1,-61 0-1,31 0 1,-31 0-16,31 0 16,0 0-16,0 0 0,-1 0 31,1 0-31,-31 0 15,31 0-15,-31 0 16,31 0 0,0 0-1,-31 0-15,30 0 16,1 0-1,0 0-15,-31 0 16,31 0 0,-31 0-1,31 0 1,-31 0-1,31 0-15,-1 0 0,1 0 32,0 0-17,0 0 1,-31 0-16,31 0 15,0 0-15,-31 0 16,30 0 0,-30 0-16,31 0 15,-31 0 1,0 0-16,62 0 15,-62 0 1,31 0-16,-31 0 16,61 0-1,-61 0 1,31 0-16,-31 0 15,62 0 1,-62 0-16,31 0 140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4T11:38:21.0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21116 13624 0,'0'0'16,"0"0"15,31 0 156,-1 0-78,-30 0-93,31 0 0,-31 0 30,0-31-30,31 31-16,0 0 31,-31 0-15,31 0-1,-31 0 17,30 0-17,-30 0 1,31 0-16,0 0 15,-31 0 1,31 0 0,-31 0-1,31 0 1,0 0-16,-31 0 15,30 0 1,-30 0-16,62 0 31,-62 0-15,31 0-1,-31 0 1,31 0 0,-31 0-1,31 0-15,-1 0 16,-30 0-1,31 0 1,-31 0 0,31 0-16,0 0 0,-31 0 15,31 0 1,-1 0-16,1 0 31,-31 0-15,31 0-1,-31 0 1,31 0-1,-31 0 1,31 0 15,0 0-15,-31 0 15,30 0-31,-30 0 16,31 0-1,-31 0 16,31 0 1,0 0-32,-31 0 15,31 0 1,-31 0-1,31 0 17,-1 0-32,-30 0 15,31 0 1,-31 0-1,62 0 1,-62 0 0,31 0-1,-31 0 16,31 0-15,-31 0 0,30 0-1,1 0-15,-31 0 16,31 0-1,-31 0-15,31 0 16,0 0 15,-31 0-31,30 0 31,-30 0-31,31 0 16,-31 0 0,31 0-1,0 0 16,-31 0-31,31 0 16,-31 31 0,31-31-1,-1 0 1,-30 0 15,31 0-31,-31 0 16,31 0-1,-31 0 1,31 0-16,0 0 31,-31 31-31,31-31 31,-31 0-31,30 0 16,1 0-1,-31 0 1,31 0 0,-31 0-1,31 0 1,-31 0-1,0 0 1,31 0-16,-1 0 16,-30 0-1,31 0-15,-31 0 16,31 0-1,0 0 1,-31 0 0,31 31-1,-31-31 1,31 0-1,-31 0 1,30 0-16,1 0 16,-31 0 15,31 0-31,-31 0 31,31 0-31,0 0 31,-31 0-15,31 0-1,-31 0 1,30 0 15,-30 0-31,31 0 31,0 0 1,-31 0-32,31 0 15,-31 0 1,31 0-1,-31 0 17,31 0-17,-1 0 1,-30 0 15,31 0-15,-31 0-16,0 0 0,31 0 31,0 0-16,-31 0 17,31 0-17,-31 0 32,30 0-16,-30 0 0,31 0 1,0 0-17,-31 0 16,31 0 1,-31 0-1,31 0 0,0 0-15,-31 0 30,30 0-30,-30 0 15,31 0 0,-31 0 1,31 0-17,0 0 16,-31 0 1,31 0-1,-31 0 16,0 0-16,31 0 78,-1 0-62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4T11:38:34.3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9155 14148 0,'0'0'156,"31"0"-62,-31 0-94,31 0 31,0 0-31,-31 0 0,31 0 16,-31 0-16,31 0 15,-1 0 1,-30 0-16,31 0 15,-31 31 1,31-31-16,0 0 0,0 0 16,0 0-1,-1 0 1,32 31 15,-62-31-31,31 0 16,-31 31-1,31-31 1,0 0-16,-31 0 15,30 0 17,-30 0-32,31 0 0,-31 0 15,31 0 1,0 0-1,-31 0 1,31 0 0,-31 0-16,30 31 31,1-31-16,-31 0 1,31 0 0,0 0 15,0 0-31,-31 0 31,31 0-31,-31 0 16,30 0-1,-30 0 1,31 0-16,0 0 15,-31 0 1,31 0 0,-31 0-16,31 0 15,0 0 1,-31 0-1,30 0-15,-30 0 16,31 0 0,-31 0-16,31 0 0,0 0 15,-31 30 1,31-30-1,-31 0-15,30 0 16,-30 0 0,31 0-16,0 0 31,-31 0-31,31 0 15,-31 0 1,31 0-16,0 0 16,-1 0-16,-30 0 31,31 0-31,0 0 15,-31 0-15,31 0 16,-31 0 0,31 0-1,-31 0-15,31 0 0,-1 0 16,-30 0-16,31 0 15,-31 0-15,31 0 16,0 0 0,0 0-1,0 0 1,-1 0-1,-30 0-15,31 0 16,0 31 0,0-31-1,-31 0-15,31 0 16,-31 0-1,30 0-15,1 0 32,-31 0-32,31 0 15,-31 0 1,31 0-16,0 0 31,-31 0-31,0 0 0,31 0 16,-31 0-1,30 0 1,-30 0-1,31 0 1,0 0-16,-31 0 31,31 0-31,-31 0 16,31 0-1,0 0 1,-31 0 0,30 0-1,-30 0 16,31 0-31,-31 0 32,31 0-17,0 0-15,-31 0 31,31 0-31,-31 0 16,31 0 0,-1 0-1,-30 0 1,31 0-16,-31 0 31,31 0-31,-31 0 16,31 0-16,0 0 15,-31 0 1,30 0-16,-30 0 31,31 0-15,0 0-1,-31 0 1,31 0 15,-31 0-15,31 0-1,-31-31 16,31 31-31,-1 0 32,-30 0-32,31 0 15,-31 0 1,31 0-1,0 0 17,-31 0-32,31 0 0,0 0 31,-31 0-16,30 0 1,1 0-16,-31-30 16,0 30-16,31 0 0,-31 0 15,31 0 1,0 0-16,-1 0 15,-30 0 1,31 0-16,0 0 16,-31 0-1,31 0 1,-31 0-16,31 0 0,-31 0 15,31 0 1,-1-31-16,1 31 16,-31-31-1,31 31 1,0 0-1,-31 0-15,31 0 0,-31 0 16,31 0 0,-1 0-16,1 0 15,-31 0 1,31 0-1,0 0-15,-31-31 16,31 31 0,-31 0-16,31 0 15,-31 0 1,30 0-1,1 0-15,-31 0 16,31 0-16,-31 0 16,31 0-16,0 0 0,-31 0 31,30 0-31,-30 0 15,31 0 1,31 0 15,-62 0-15,31 0-1,0 0-15,-31 0 16,30 0-16,-30 0 16,31 0-1,-31 0-15,31 0 16,0 0-1,-31 0-15,31 0 16,-31 0 0,31 0-1,-1 0-15,-30 0 31,31 0-15,-31 0 0,0-31-16,31 31 15,-31 0 1,31 0 15,0 0-15,-31 0-1,0 0-15,30 0 16,-30 0-1,31 0 1,0 0 15,-31 0-15,31 0-1,-31 0 1,31 0-16,-31 0 31,31 0-31,-1 0 31,-30 0-15,31 0 0,-31 0-16,31 0 15,0 0-15,-31 0 31,31 0-15,-31 0-16,31 0 16,-31 0 15,30 0-31,1 0 31,-31 0-31,31 0 16,-31 0-1,31 0 1,0 0-16,-31 0 31,31 0-15,-1 0 15,-30 0-31,31 0 31,0 0-31,-31 0 31,0 31-31,31-31 16,-31 0-1,31 0 17,-1 0-32,-30 0 31,31 0-31,-31 0 15,31 0 1,-31 0 0,31 0-1,0 0 1,-31 0-16,31 0 0,-31 0 31,30 0-15,1 0-16,-31 0 15,31 0 1,-31 0-16,31 0 31,-31 0-15,31 0-16,0 0 15,-31 0 1,30 0-16,-30 0 15,31 31 1,0-31 0,-31 0-16,31 0 15,-31 0 1,31 0-1,-31 0-15,31 0 32,-1 0-32,-30 0 0,31 0 15,-31 0 1,31 0-1,0 0-15,-31 0 16,31 0 0,-1 0-16,1 0 31,-31 0-31,31 0 15,-31 0-15,31 0 16,-31 0-16,31 0 16,0 0-16,-1 0 0,1 0 31,0 0-16,-31 0-15,31 0 16,-31 0-16,31 0 16,0 0-1,-31 0-15,30 0 0,-30 0 16,31 0-1,0 0-15,-31 0 16,31 0-16,-31 0 16,31 0-1,-31 0-15,30 31 0,1-31 16,-31 0-1,31 0-15,0 0 32,0 0-32,-31 0 15,31 0-15,30 0 31,-61 0-31,31 0 16,0 0 0,-31 0-16,31 0 15,-31 0 1,31 0-16,-31 0 31,30 0-31,1 0 16,-31 0-1,31 0-15,-31 0 16,31 0-1,0 0 1,-31 0-16,31 0 0,-31 0 16,30 0-1,-30 0-15,31 0 16,0 0-1,-31 0 1,31 0-16,-31 0 0,31 0 31,-31 0-31,30 0 16,1 0-1,-31 0 1,31 0 0,-31 0-1,31 0-15,0 0 16,-31 0-1,31 0 1,-31 0 0,30 0-1,-30 0 1,31 0-16,0 0 31,-31 0-31,31 0 16,-31 0-16,31 0 31,0 0-31,-31 0 0,30 0 15,-30 0 1,31 0-16,-31 0 16,31 0-1,0 0-15,-31 0 16,31 0-16,-31 0 15,30 0 1,1 0-16,-31 0 16,31 0-1,-31 0-15,31 0 16,-31 0-1,31 0-15,0 0 16,-31 0 0,30 0-16,-30 0 15,31 0 1,0 0-1,-31 0-15,31 0 16,-31 0 0,31 0-16,-31 0 31,31 0-31,-1 0 0,-30 0 31,31 0-31,-31 0 16,31 0-16,0 0 31,-31 0-31,31 0 15,-31 0 1,31 0 0,-31 0-1,30 0-15,1 0 16,-31 0-16,31 0 31,-31 0-15,31 0-16,0 0 15,-31 0 1,30 0-1,-30 0-15,31 0 0,-31 0 32,31 0-32,0 0 0,-31 0 15,31 0 1,-31 0-1,31 0-15,-1 0 0,1 0 32,-31 0-32,31 0 15,-31 0 1,31 0-16,0 0 15,-31 0-15,31 0 16,-31 0-16,30 0 16,1 0-16,-31 0 0,31 0 15,-31 0 1,31 0-16,-31 0 15,31 0 1,0 0-16,-31 0 31,30 0-31,-30 0 16,31 0 15,0 0-31,-31 0 31,31 0-31,-31 0 31,31 0-15,-31 0 0,30 0-1,1 0-15,0 0 31,-31 0-31,31 0 0,0 0 16,-31 0 0,31 0-16,-31 0 15,30 0-15,1-31 16,-31 31 15,31 0-31,-31 0 16,31 0-16,-31 0 15,0 0-15,31 0 16,0 0-1,-31 0 1,30 0 0,-30 0-1,31 0 1,0 0-1,-31 0 1,31-31 0,-31 31-1,31 0-15,-31 0 31,30 0-31,1 0 16,0 0 0,-31 0-1,31 0-15,-31 0 16,31 0-1,-31 0-15,31 0 16,-31 0 0,30 0 15,1 0-31,-31 0 15,31 0 1,-31 0 0,31 0-16,-31 0 31,31 0-31,0-31 15,-31 31 1,30 0-16,-30 0 31,0 0-15,31 0-16,0 0 15,-31 0 1,31 0-16,-31 0 16,31 0-1,-31 0 1,31 0-1,-1 0 17,-30 0-1,31 0 0,-31 0-15,31 0 30,-31 0-14,31 0 14,0 0 1,-31 0 78,30 0-47,-30-30-62,31 30 15,0 0-16,-31 0 1,0 0-16,31 0 16,-31 0-16,31 0 31,-31 0-16,31 0 1,-1 0-16,-30 0 31,31 0-31,-31 0 16,31 0-1,0 0 1,-31 0 0,31 0-1,-31 0-15,31 0 16,-31 0 0,30 0-1,1 0 1,-31 0-1,31 0-15,0 0 32,0 0-17,-31 0 1,30 0-1,-30 0-15,62 0 16,-62 0 15,31 0-31,-31 0 16,31 0-16,0 0 15,-31 0 1,30 0 15,-30 0-31,31 0 0,-31 30 16,0-30-1,31 0-15,0 0 16,-31 0-16,31 0 16,-31 0-1,31 0-15,-1 0 31,1 0-31,-31 0 16,31 0 0,0 0-1,0 0 1,-31 0-16,31 0 15,-31 0-15,30 0 16,1 0 0,-31 0-1,31 0 1,-31 0-16,31 0 15,0 0 1,-31 0-16,30 0 31,-30 0-31,31 0 0,-31 0 16,31 0-1,0 0 1,-31 0-16,31 0 16,-31 0-1,31 0 1,-1 0-1,-30 0 1,31 0-16,-31 0 31,31 0-31,-31 0 16,31 0-1,0 0 1,-31 0-16,31 0 31,-31 0-15,30 0-1,1 0 1,-31 0 0,31 0-1,-31 0 1,31 0-16,0 0 31,0 0-15,-31 0-1,30 0 1,-30 0-16,31 0 15,0 0 1,-31 0-16,31 0 16,-31 0-1,31 0 1,-1 0-16,-30 0 15,31 0 1,-31 0-16,31 0 0,-31 0 31,62 0-31,-62 0 16,31 0-16,-31 0 15,30 0-15,1 0 16,-31 0 0,31 0-16,0 0 0,0 0 15,-31 0 1,31 0-16,-31 0 15,61 0-15,-30 0 32,-31 0-32,31 0 0,0 0 15,-31 0 1,30 0-16,-30 0 0,62 0 15,-62 0 1,31 0-16,-31 0 16,31 0-16,0 0 15,-31 0 1,30 0-16,-30 0 15,31 0 1,-31 0 0,31 0-16,0 0 15,-31 0-15,31 0 16,-31 0-1,31 0-15,-1 0 16,-30 0 0,31 0-1,-31 0 1,31 0-1,-31 0-15,31 0 16,0 0 0,-31 0-1,31 0 1,-31 0-1,30 0-15,-30 0 16,31 0 0,0 0-16,-31 0 31,31 0-31,-31 0 15,31 0-15,-1 0 16,-30 0 0,31 0-1,-31 0-15,31 0 16,-31 0-16,31 0 15,0 0 1,-31 0-16,31 0 16,-31 0-1,30 0-15,1 0 0,0 0 31,-31 0-31,31 0 16,0 0-16,0 0 16,-1 0-1,1 0-15,-31 0 31,31 0-31,-31 0 0,62 0 32,-62 0-17,30 0 1,-30 0-1,62 0-15,-31 0 32,0 0-17,-31 0-15,31 0 16,-31 0-16,30 0 15,-30 0 1,0 0-16,62 0 0,-31 0 31,0 0-31,-31 0 16,31 0-1,-31 0 1,30 0-16,1 0 0,0 0 16,0 0-1,0 0-15,-31 0 16,31 0-1,-31 0-15,61 0 16,-61 0-16,31 0 0,-31 0 16,31 0-1,0 0-15,-1 0 0,-30 0 16,31 0-1,0 0-15,-31 0 16,31 0-16,0 0 16,0 0-16,-31 0 15,30 0 1,1 0-16,0 0 0,-31 0 15,31 0 1,-31 0 0,31 0-16,-31 0 31,31 0-31,-1 0 0,1 0 31,0 0-15,0 0 15,-31 0-31,31 0 31,0 0-31,-31 0 31,30 0-15,-30 0-1,31 0 1,-31 0-16,31 0 16,0 0 15,-31 0-16,31 0 17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4T11:38:45.2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9310 14672 0,'30'0'0,"-30"0"16,31 0-1,0-30-15,0 30 16,-31 0 0,31 0-16,0 0 15,-1 0-15,32 0 16,-62 0-16,31 0 15,31 0 1,-62 0-16,30 0 0,-30 0 16,62 0-1,-31 0-15,0 0 16,-1 0-16,-30 0 15,62 0 1,-31 0-16,0 0 0,30 0 16,-30 0-1,0 0-15,0 0 0,0 0 16,0 0-1,30 0-15,-61 0 16,31 0-16,31 0 0,-32 0 31,1 0-31,0 0 0,-31 0 16,62 0-1,-62 0-15,61 0 16,-61 0-16,31 0 16,0 0-16,0 0 15,-31 0 1,31 0-16,-31 0 0,31 0 15,-31 0-15,30 0 16,1 0-16,-31 0 16,31 0-1,-31 0 1,31 0-16,0 0 0,-31 0 15,31 0 1,-31 0-16,30 0 16,-30 0-1,31 0 1,0 0-16,-31 0 15,31 0 1,-31 0-16,61 0 0,-61 0 31,31 0-31,-31 0 31,31 0-31,-31 0 16,31 0-16,0 0 16,-31 0-1,31 0-15,-31 0 16,30 0-1,1 0-15,0 0 32,-31 0-32,62 0 0,-62 0 15,31 0 1,-1 0-16,1 30 0,0-30 15,-31 0-15,31 0 16,0 0 0,-31 0-16,31 0 0,30 0 15,-61 0 1,31 0-16,0 31 0,30-31 15,-30 0 1,0 0-16,0 0 16,0 0-16,0 0 15,-1 0-15,-30 0 16,62 0-16,-62 0 0,31 0 15,0 0 1,0 0-16,-31 0 16,30 0-16,-30 0 15,31 0-15,0 0 16,0 0-1,-31 0-15,31 0 16,-1 0 0,-30 0-16,31 0 15,-31 0 1,31 0-1,-31 0-15,31 0 16,0 0 0,-31 0-16,31 0 0,-31 0 15,30 0 1,1 0-16,-31 0 15,31 0-15,0 0 16,0 0 0,-31 0-16,31 0 0,-31 0 15,30 0 1,-30 0-16,31 0 15,0 0 1,31 0 0,-62 0-1,31 0-15,-31 31 0,61-31 16,-61 0-16,31 0 15,-31 0-15,62 0 16,-62 0 0,30 0-1,-30 0-15,31 0 0,-31 0 16,31 0-1,0 0-15,31 0 0,-32 0 16,1 0 0,31 0-1,-62 0-15,31 0 0,30 0 16,-61 0-1,62 0-15,-62 0 0,31 0 16,30 0 0,-61 0-16,62 0 15,-31 0-15,0 0 16,0 0-16,-1 0 15,1 0-15,-31 0 0,31 31 16,0-31 0,0 0-16,-31 0 15,31 0-15,-1 31 16,1-31-16,-31 0 15,31 0 1,0 0-16,0 0 16,0 0-1,-1 0-15,-30 0 0,0 0 16,31 0-16,-31 0 15,31 0 1,-31 0-16,31 0 16,0 0-1,-31 0-15,30 0 16,-30 0-1,31 0 1,0 0 0,-31 0-1,31 0-15,-31 0 16,31 0-1,-31 0 1,31 0-16,-1 0 16,-30 0-1,31 0 1,-31 0-16,31 0 15,0 0-15,-31 0 16,31 0 0,-31 0-16,31 0 15,-31 0 1,30 0-16,1 0 15,-31 0 1,31 0-16,-31 0 31,31 0-31,0 0 16,-31 0-16,31 0 0,-1 0 31,1 0-31,-31 0 16,31 0-1,-31 0 1,31 0-16,-31 0 15,31 0 1,-1 0-16,-30 0 0,31 0 16,-31 0 15,31 0-31,-31 0 15,31 0 1,0 0 0,-31 0-16,31 0 31,-31-31-31,0 31 0,30 0 15,1 0-15,-31 0 16,31-31 0,-31 31-16,31 0 0,-31 0 15,31 0 1,0 0-16,-31 0 0,30 0 15,-30 0 1,31 0-16,0 0 16,-31 0-16,31 0 15,0 0 1,-1 0-16,-30 0 15,31 0 1,-31 0 0,31 0-1,-31 0 1,31 0-1,0 0-15,-31 0 16,31 0 0,-31 0-1,30 0 16,1 0-31,-31 0 16,31 0 0,-31 0-16,31 0 31,-31 0-31,31 0 15,0 0-15,-31 0 16,30 0 0,-30 0-16,31 0 15,0 0 1,-31 0-16,31 0 15,-31 0-15,31 0 16,-31 0-16,31 0 16,-1 0-1,-30 0-15,31 0 16,-31 0-16,31 0 15,0 0-15,-31 0 16,31 0-16,-31 0 16,30 0-1,1 0-15,0 0 16,0 0-1,-31 0-15,31 0 16,0 0-16,-31 0 16,30 0-1,-30 0-15,31 0 16,0 0-1,-31 0-15,31 0 16,-31 0 0,31 0-16,-31 0 15,31 0 1,-1 0-16,-30 0 15,31 0-15,-31 0 16,31 0 0,0 0-1,-31 0 1,31 0-1,-31 0 1,30 0-16,-30 0 16,31 0-1,0 0 1,0 0-1,-31 0 1,31 0-16,0 0 16,-31 0-1,30 0-15,-30 0 31,31 0-31,0 0 16,-31 0-16,31 0 16,0 0-1,0 0-15,-31 0 0,30 0 16,-30 0-1,31 0 1,-31 0-16,31 0 16,0 0-16,-31 0 31,31 0-31,-31 0 0,31 0 15,-1 0 1,-30 0 0,31 0-16,-31 0 31,31-31-31,-31 31 15,31 0 1,0 0-16,-31 0 16,30 0 15,-30 0-31,31 0 15,0 0 1,-31 0 15,31 0-15,-31 0-16,31 0 15,-31 0 1,31 0-16,-1 0 31,1 0-15,-31 0-1,31 0-15,0 0 32,-31 0-32,31 0 0,-31 0 15,31 0 1,-1 0-16,1 0 15,-31 0 17,31 0-32,-31 0 15,31 0 1,-31 0-16,31 0 15,-31 0 1,31 0-16,-31 0 16,30 0-1,1 0 1,-31 0-16,31 0 0,-31 0 31,31 0-15,-31 0 15,31 0-16,-1 0-15,-30 0 16,31 0 15,-31 0-15,31 0-1,0 0-15,-31 0 16,0 0 0,31 0-16,-31 0 15,31 0 1,-31 0-1,30 0-15,1 0 16,-31 0 0,31 0-16,0 0 31,0 0-31,-31 0 15,31 0 1,-31 0 0,30 0-1,1 0 1,-31 0-1,31 0 1,-31 0 0,31 0-1,-31 0-15,31 0 0,-1 0 16,-30 0-1,31 0-15,-31 0 0,31 0 16,0 0 0,-31 0-1,31 0 1,-31 0-1,0 0 1,31 0 0,-31 0-16,30 0 31,1 0-31,-31 0 15,31 0-15,-31 0 16,31 0 0,-31 0-16,31 0 15,0 0 1,-31 0 15,30 0-31,-30 0 16,31 0-1,0 0-15,-31 0 16,31-31-16,-31 31 31,31 0-31,-31 0 16,31 0-1,-1 0-15,-30 0 16,31 0-1,-31 0-15,31 0 16,0 0-16,-31 0 0,31 0 16,-31 0-1,30 0-15,-30 0 0,31 0 16,0 0-1,-31 0 1,31 0-16,-31 0 16,31 0-1,0 0 1,-31 0-16,30 0 15,-30 0-15,31 0 16,-31 0 0,31 0-1,0 0 1,-31 0-1,31 0 1,-31 0 15,31 0-31,-1 0 16,-30 0-1,31 0 1,-31 0-16,31 0 0,-31 0 31,31 0-31,0 0 16,-31 0-16,30 0 15,-30 0 1,31 0-16,0 0 0,-31 0 16,31 0-1,-31 0-15,31 0 16,-31 0-16,31 0 15,-1 0-15,-30 0 16,31 0 0,0 0-16,0 0 0,-31 0 15,31 0 1,-31 0-16,31 0 0,-1 0 15,-30 0-15,31 0 16,-31 0 0,31 0 15,-31 0-31,31 0 31,0 0-15,-31 0-1,31 0 1,-31 0-16,30 0 31,1 0-15,-31 0 30,31 0-46,-31 0 16,31 0 0,-31 0 15,31 0-16,-1 0 17,-30 0-1,31 0 16,-31 0-1,31 0-14,-31 0-1,31 0 218,0 0-217,-31 0-1,31 0 0,-1 0-31,1 0 16,-31 0-1,31 0 1,-31 0 998,0 0-999,31 0 1,0 0 0,0 31-1,-1-31 1,-30 0-1,31 0-15,0 0 16,0 31 0,-31-31-1,31 0-15,-31 0 16,31 0-16,-31 0 15,30 0-15,1 31 32,-31-31-17,31 0-15,-31 0 31,31 0-31,0 0 0,-31 0 16,30 0 0,-30 0-1,31 0-15,-31 0 31,31 0-31,0 0 16,-31 0 0,31 31-16,-31-31 15,31 0 1,-1 0-16,-30 0 15,31 0-15,-31 0 16,31 0 0,-31 0-1,31 0-15,0 0 16,-31 0 15,31 0-31,-31 0 16,30 0-1,1 0-15,-31 0 16,31 0-16,-31 0 15,31 0 1,-31 0-16,31 0 16,-1 0-1,1 0-15,-31 0 16,31 0-1,0 0 1,-31 0-16,31 0 16,-31 0-1,31 0-15,-1 0 16,-30 0-1,31 0-15,0 0 16,-31 0 0,31 0-1,0 0 1,-31 0-1,31 0-15,-31 0 16,30 0 0,1 0-16,-31 0 15,31 0 1,-31 0-1,31 0 1,-31 0-16,31 0 16,0 0-1,-31 0-15,30 0 16,-30 0-16,62 0 15,-62 0 1,31 0-16,0 0 0,-1 0 31,1 0-15,0 0-16,-31 0 15,31 0-15,-31 0 16,31 0 15,-31 0-15,31 0-16,-31 0 15,30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4T11:38:48.3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9155 15381 0,'0'0'15,"31"0"17,0 0-17,0 0 1,-31 0-16,31 0 15,0 0 1,-1 0-16,1 0 16,31 0-16,0 0 15,30 0-15,1 0 16,-32 0-16,32 0 0,-32 0 15,32 0 1,-1 0-16,1 0 16,-32 0-16,63 0 15,-94 0-15,32 0 16,31 0-1,-1-30-15,-30 30 0,30 0 16,-92 0-16,31 0 16,31 0-16,-62 0 15,31 0-15,-31 0 16,61 0-1,-30 0-15,0 0 0,30 0 16,-30 0 0,31 0-16,-31 0 0,30 0 15,1 0 1,-31 0-16,0 0 15,0 0-15,-1 0 0,1-31 16,0 31 0,0 0-16,0 0 0,0 0 15,-1 0 1,32 0-16,-31 0 15,30 0-15,-30 0 16,0 0-16,31 0 16,-31 0-1,-1 0-15,32 0 0,-62 0 16,31 0-16,31 0 15,-62 0-15,30 0 16,32 0-16,-31 0 16,0 0-1,30 0-15,1 0 0,-31 0 16,30 0-1,1 0-15,-31 0 0,31 0 16,-32 0-16,32 0 16,-31-31-1,31 31-15,-32 0 0,-30 0 16,31 0-1,0 0-15,0 0 0,-31 0 16,61 0 0,-30 0-16,0 0 15,0 0-15,0 0 16,0 0-16,30 0 15,-61 0-15,31 0 0,0 0 16,0 0 0,0 0-16,-1 0 15,32 0-15,-31 0 16,-31 0-16,61 0 15,-30 0 1,0 0-16,0 0 0,0 0 16,0 0-1,-1 0-15,1 0 0,0 0 16,0 0-16,0 0 15,30 0 1,-30 0-16,31 0 0,-31 0 16,30 0-1,-61 0-15,62 0 0,-31 0 16,-31 0-1,31 0-15,-1 0 16,-30 0-16,31 0 0,-31 0 16,31 0-1,0 0-15,-31 0 0,31 0 16,0 0-1,-31 0-15,61 0 16,-61 0-16,31 0 16,-31 0-16,62 0 15,-62 0 1,31 0-16,-1 0 0,1 0 15,0 0 1,0 0-16,-31 0 16,31 0-16,0 0 15,-1 0 1,-30 0-16,31 0 31,-31 0-31,31 0 0,0 0 16,0 0-1,30 0 1,-61 0-16,31 0 15,0 0 1,-31 0-16,31 0 0,-31 0 16,31 0-1,-1 0 1,1 0-1,-31 0-15,31 0 16,-31 0-16,31 0 31,0 0-31,-31 0 16,31 0-1,-31 0-15,30 0 32,-30 0-32,31 0 15,0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8:57:33.3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5734 10172 0,'0'0'32,"0"0"30,0 0-46,31 0-1,0 0 1,-31 0-16,30 0 0,-30 0 15,31 0 1,-31 0 0,31 0-16,0 0 15,-31 0 16,31 0-31,-31 0 0,30 0 16,1 0-16,-31 0 16,31 0-16,0 0 15,0 0-15,-31 0 16,31 0-1,-1 0-15,1 0 0,0 0 16,0 0 0,0 0-16,0 0 0,-31 0 15,30 0 1,1 0-16,-31 0 15,31 0-15,-31 0 0,31 0 16,0 0 0,-31 31-16,31-31 31,-31 0-16,30 0-15,-30 0 16,31 0 0,0 0-1,-31 0-15,31 0 16,-31 0-16,61 0 15,-61 0-15,31 0 16,0 0-16,0 0 16,-31 0-1,31 0-15,0 0 16,-1 0-1,-30 0-15,31 0 16,-31 0-16,31 0 16,0 0-1,0 0-15,-31 0 0,31 0 16,-1 0-1,1 0-15,-31 0 0,31 0 16,-31 0 0,31 0-16,0 0 15,-1 0 1,1 0-1,0 0-15,-31 0 0,31 0 16,0 0 0,-31 0-16,31 0 15,-31 0-15,30 0 16,-30 0-16,31 0 15,0 0 1,-31 0-16,31 0 16,-31 0-1,31 0-15,0 0 0,-31 0 16,30 0-16,-30 0 15,31 0 1,-31 0-16,31 0 0,0 0 16,31 0-1,-62 0-15,30 0 0,1 0 16,0 0-1,0 0-15,-31 0 16,31 0-16,-1 0 0,-30 0 16,31 0-1,-31 0-15,31 0 0,-31 0 16,62 0-1,-62 0-15,31 0 16,-31 0-16,30 0 16,1 0-16,-31 0 15,31 0 1,-31 0-16,31 0 0,0 0 15,-31 0-15,31 0 16,-31 0-16,30 0 16,-30 0-16,62 0 15,-62 0 1,31 0-16,0 0 0,0 0 15,-1 0 1,1 0-16,0 0 0,0 0 16,0 0-1,-1 0-15,-30 0 16,31 0-16,0 0 0,0 0 15,-31 0 1,62 0-16,-62 0 0,61-31 16,-30 31-1,0 0-15,0 0 16,0 0-16,-1 0 15,32 0-15,0 0 16,-62 0-16,61 0 0,-61 0 16,31 0-1,31 0-15,-62 0 16,31 0-16,-1 0 15,1 0-15,0 0 16,0 0 0,-31 0-16,31 0 0,-31 0 15,31 0 1,-1 0-16,1 0 0,31 0 15,-31 0-15,0 0 16,30 0 0,-61 0-16,31 0 0,0 0 15,0 0 1,-1 0-16,-30 0 0,62 0 15,-62 0 1,31 0-16,-31 0 16,62 0-16,-62 0 15,30 0-15,1 0 16,0 0-16,-31 0 0,31 0 15,-31 0 1,31 0-16,0 0 16,-1 0-16,-30 0 15,31 0 1,0 0-1,-31 0-15,31 0 0,0 0 16,-1 0-16,1 0 16,-31 0-16,31 0 15,0 0-15,0 0 16,30 0-1,-30 0-15,0 0 0,62 0 16,-63 0 0,1 0-16,31 0 0,-31 0 15,-31 0 1,61 0-16,-61 0 15,31 0-15,0 0 0,0-31 16,0 31 0,-1 0-16,1 0 0,31 0 31,-62 0-31,31 0 15,-31 0-15,31 0 16,-1 0-16,1 0 16,0 0-1,0 0-15,0 0 16,0 0-16,-1 0 15,-30 0-15,62 0 16,-62 0-16,31 0 16,0 0-1,0 0-15,-1 0 0,1 0 16,0 0-1,61 0-15,-61 0 0,0 0 16,31 0-16,-31 0 16,-1-31-1,32 31-15,-31 0 0,0 0 16,0 0-1,30 0-15,-30 0 0,0 0 16,30 0 0,-61 0-16,62 0 15,-31 0-15,0 0 16,0 0-16,-1 0 15,1 0-15,-31 0 0,31 0 16,31 0 0,-31 0-16,-1 0 15,1 0-15,0 0 16,0 0-16,31 0 15,-32 0 1,1 0-16,-31 0 0,62 0 16,-1 0-1,-30 0-15,-31-31 16,62 31-16,-31 0 15,0 0 1,-31 0-16,30 0 0,32 0 16,-62 0-1,31 0-15,0 0 0,0 0 16,-1 0-1,-30 0-15,31 0 16,0 0-16,0 0 0,0 0 16,-1 0-1,1 0-15,0 0 0,-31 0 16,31 0-1,0 0-15,0 0 16,-31 0-16,30 0 16,1 0-16,0 0 15,0 0 1,-31 0-16,62 0 0,-62 0 15,30 0-15,1 0 16,0 0 0,-31 0-16,31 0 15,0 0 1,0 0-16,-31 0 15,30 0 1,-30 0-16,31 0 0,0 0 16,-31 0-1,31 0-15,-31 0 16,31 0-16,-1 0 0,1 0 31,31 0-31,-62 0 16,62 0-1,-62 0-15,30 0 16,1 0-16,0 0 15,0 0-15,-31 0 16,31 0-16,-31 0 0,61 0 16,-61 0-1,62 0 1,-62 0-16,31 0 15,0 0-15,0 0 16,-1 0 0,1 0-1,0 0 1,-31 0-16,31 0 15,-31 0-15,31 0 16,-1 0 0,-30 0-16,31 0 0,0 0 31,0 0-31,-31 0 0,31 0 15,30 0 1,-61 0 0,31 0-16,-31 0 15,31 0-15,0 0 16,0 0-16,-31 0 0,31 0 15,-1 0 1,32 0-16,-62 0 16,31 0-16,0 0 15,-1 0-15,1 0 16,-31 0-1,62 0-15,-31 0 0,-31 0 16,61 0-16,-30 0 16,0 0-16,62 0 15,-63 0-15,32 0 16,0 0-1,-1 0-15,-30 0 0,31 0 16,-31 0 0,30 0-16,-30 0 0,0 0 15,31 0 1,-32 0-16,1 0 15,0 0-15,-31 0 0,62 0 16,-31 0 0,-1 0-16,1 0 0,0 0 15,0 0 1,0 0-16,-31 0 15,61 0-15,-61 0 16,31 0-16,0 0 16,0 0-1,-31 0-15,31 0 0,-1 0 16,1 0-16,-31 0 15,31 0-15,0 0 16,0 0-16,-31 0 16,31 0-1,-31 0-15,30 0 0,1 0 16,0 0-1,-31 0-15,62 0 0,-62 0 16,31 0 0,30 0-1,-30 0 1,0 0-1,0 0-15,-31 0 0,30 0 16,1 0 0,31 0-1,-62 0-15,31 0 16,0 0-16,-31 0 15,61 0-15,-61 0 0,31 0 16,-31 0 0,62 0-16,-62 0 15,61 0-15,-61 0 16,31 0-16,0 0 15,0 0 1,0 0-16,-31 0 0,61 0 16,-61 0-1,31 0-15,0 0 0,0 0 16,-31 0-16,31 0 15,-1 0 1,1 0-16,0 0 0,-31 0 16,31 0-1,0 0-15,0-30 16,-1 30-1,1 0-15,-31 0 16,31 0-16,0 0 0,0 0 16,-31 0-1,31 0-15,-1 0 0,1 0 16,0 0-1,0 0 1,-31 0-16,31 0 16,-1 0-16,1 0 15,0 0 1,31 0-16,-1 0 0,1 0 15,-31 0 1,31 0-16,-32 0 16,1 0-16,31 0 15,-31 0 1,0 0-16,30 0 0,-30 0 15,0 0 1,0 0-16,30 0 0,-61 0 16,62 0-1,-31 0-15,-31 0 16,61 0-16,-30 0 0,0 0 15,0 0 1,31 0-16,-62 0 0,30 0 16,1 0-1,31 0-15,-31 0 16,-1 0-16,1 0 15,0 0-15,0 0 16,31 0-16,-32 0 0,1 0 16,31 0-1,-31 0-15,0 0 16,30 0-16,-61 0 15,31 0-15,31 0 16,-62 0 0,31 0-16,-31 0 0,61-31 15,-61 31 1,31 0-16,0 0 0,0 0 15,-1 0-15,1 0 32,0 0-32,-31 0 0,31 0 15,0 0 1,30-31-16,-30 31 31,-31 0-31,31 0 16,0 0-16,-31 0 15,31 0-15,0 0 16,-1 0-16,1 0 15,-31 0 1,31 0-16,0 0 16,31 0-16,-32 0 15,-30 0-15,62 0 16,-62 0-1,62 0-15,-62 0 0,30 0 16,1 0-16,0 0 16,-31 0-16,31 0 15,-31 0-15,31 0 16,-31 0-1,61 0-15,-61 0 0,31 0 16,-31 0 0,31 0-16,0 0 15,-31 0 1,31 0-16,-31 0 15,31 0-15,-1 0 16,-30 0 0,31 0-16,-31 0 15,31 0 1,-31 0-1,31 0-15,-31 0 16,31 0-16,-31 0 31,30 0-31,-30 0 16,31 0 15,-31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8:57:39.2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2559 10881 0,'0'-31'31,"0"31"-31,31 0 16,0 0-1,-1 0-15,-30-31 16,31 31 0,0 0-16,-31 0 15,31 0-15,-31 0 16,61 0-1,-61 0-15,31 0 0,-31-31 16,31 31 0,-31 0-16,31 0 15,0 0-15,-31 0 16,31 0-16,-1 0 15,1 0 1,-31 0-16,31 0 0,-31 0 16,62 0-1,-62 0-15,31 0 0,-1 0 16,1 0-1,-31 0 1,31 0-16,-31 0 0,31 0 16,-31 0-1,31 0-15,0 0 0,-31 0 16,30 0-1,-30 0-15,31 0 16,0 0-16,-31 0 0,31 0 16,-31 0-1,31 0-15,-31 0 16,30 0-1,1 0 1,-31 0-16,31 0 16,-31 0-1,31 0 1,0 0-16,-31 0 15,31 0-15,-31 0 16,30 0-16,-30 0 16,31 0-16,0 0 15,-31 0 1,31 0-16,-31 0 15,62 0 1,-62 0-16,30 0 0,-30 0 16,31 0-1,0 0-15,0 0 16,-31 0-16,31 0 15,-1 0 1,-30 0-16,31 0 16,-31 0-1,31 0-15,-31 0 16,31 31-1,0-31-15,0 0 16,-31 0 0,30 0-1,1 0-15,-31 0 16,31 0-16,-31 0 15,62 0-15,-62 0 16,31 0 0,-1 0-16,1 0 0,0 0 15,-31 0 1,31 0-16,0 0 0,0 0 15,-31 0-15,61 0 16,-30 0 0,0 0-16,-31 0 0,31 0 15,-1 0 1,1 0-16,0 0 0,-31 0 15,62 0 1,-62 0-16,31 0 16,-1 0-16,1 0 15,31 0-15,-62-31 16,31 31-16,30 0 0,-61 0 15,62 0 1,-31 0-16,-31 0 16,62 0-16,-1 0 15,-30 0-15,0 0 16,30 0-1,-30 0-15,0 0 0,31 0 16,-62 0-16,31 0 16,-1 0-16,1 0 15,-31 0-15,31 0 16,-31 0-1,62 0-15,-62 0 0,31 0 16,-31 0 0,30 0-16,-30 0 0,62 0 15,-62 0 1,31 0-16,-31 0 15,61 0-15,-61 0 0,31 0 16,-31 0 0,62 0-16,-62 0 0,31 0 15,30 0 1,-61 0-16,62 0 15,-62 0-15,31 0 16,31 0-16,-62 0 16,61 0-1,-61 0-15,31 0 0,0 0 16,0 0-16,0 0 15,-1 0-15,1 0 16,-31 0-16,62 0 16,-31 0-1,-1 0-15,1 0 16,-31 0-1,62 0-15,-62 0 0,31 0 16,0 0-16,-1 0 16,1 0-1,-31 0-15,62 0 0,-62 0 16,31 0-1,0 0-15,-1 0 0,1 0 16,0 0 0,0 0-16,-31 0 15,31 0-15,-1 0 16,1 0-16,-31 0 15,31 0-15,0 0 0,0 0 16,0 0 0,-1 0-1,1 0-15,-31 0 16,62 0-16,-31 0 15,0 0 1,-31 0-16,30 0 0,-30 0 16,31 0-1,-31 0-15,31 0 0,0 0 16,-31 0-16,31 0 15,-31 0 1,31 0-16,-1 0 0,-30 0 31,31 0-31,-31 0 0,31 0 31,-31 0-31,31 0 16,0 0-16,-1 0 16,-30 0-1,31 0-15,0 0 16,-31 0-1,31 0-15,-31 0 16,31 0-16,0 0 16,-1 0-16,-30 0 31,62 0-31,-62 0 0,31 0 15,0 0 1,0 0-16,-31 0 16,30 0-16,1 0 15,0 0 1,-31 0-16,62 0 0,-31 0 15,-31 0 1,61 0-16,-61 0 0,31 0 16,0 0-1,0 0-15,-1 0 16,1 0-16,0 0 0,-31 0 15,31 0 1,-31 0-16,31 0 0,-31 0 16,61 0-1,-61 0 1,31 0-1,-31 0-15,31 0 16,0 0-16,-31 0 16,31 0-1,-31 0 1,31 0-1,-1 0-15,1 0 32,-31 0-32,31 0 15,0 0 1,-31 0-16,31 0 15,-31 0 1,30 0 0,-30 0-16,31 0 15,0 0 1,-31 0-16,31 0 0,0 0 31,0 0-31,-1 0 16,-30 0-16,62 0 15,-62 31-15,31-31 16,-31 0-16,62 0 0,-62 0 15,30 0 1,-30 0-16,31 0 16,0 0-16,-31 0 15,31 0-15,-31 0 16,62 0-1,-62 0-15,30 0 16,1 0-16,0 0 16,0 0-1,0 0-15,-1 0 16,-30 0-1,31 0-15,-31 0 16,31 0 0,0 0-16,-31 0 0,31 0 15,-31 0 1,31 0-16,-31 0 15,30 0-15,1 0 0,-31 0 16,31 0 0,-31 0-16,31 0 0,0 0 15,0 0 1,-31 0-1,30 0-15,1 0 16,-31 0-16,31 0 16,-31 0-1,31 0-15,0 0 16,-1 0-1,1 0 1,0 0-16,-31 0 16,31 0-1,-31 0-15,31 0 0,-31 0 16,61 0-1,-30 0 1,0 0-16,0 0 16,-31 0-1,31 0-15,0 0 0,-1 0 16,-30 0-1,31 0-15,0 0 0,0 0 16,0 0 0,0 0-16,-1 0 15,1 0-15,31 0 16,-31 0-16,-31 0 15,61 0-15,-30 0 0,0 0 16,0 0 0,0 0-16,-1 0 15,1 0-15,0 31 16,0-31-16,0 0 15,0 0 1,-1 0-16,1 0 16,31 0-1,-62 0-15,31 0 0,0 0 16,-1 0-16,1 31 15,-31-31 1,62 0-16,-31 0 0,-1 0 16,1 0-1,0 0-15,0 0 0,-31 0 16,62 0-1,-62 0-15,30 0 16,-30 0-16,62 0 0,-62 0 16,31 0-1,0 0-15,0 0 16,-1 0-1,-30 0-15,31 0 16,0 0-16,-31 0 16,31 0-16,0 0 15,-1 0 1,1 0-16,-31 0 0,31 0 15,0 0-15,-31 0 16,31 0 0,0 0-16,-1 0 31,-30 0-31,31 0 0,0 0 15,0 0 1,-31 0-16,31 0 0,-31 0 16,31 0-1,-31 0 1,30 0-16,1 0 15,-31 0 1,31 0-16,-31 0 16,31 0-1,0 0 1,-31 0-16,31 0 15,-31 0-15,30 0 16,-30 0-16,31 0 0,0 0 31,-31 0-15,31 0-16,-31 0 15,61 0 17,-61 0-32,31 0 15,0 0 1,0 0-1,-31 0 1,31 0 0,30 0-16,-30 0 31,0 0-16,-31 0 1,0-31-16,31 31 16,-31 0-16,62 0 15,-62 0-15,30 0 16,-30 0-16,31 0 15,-31 0 1,31 0-16,0 0 16,-31 0-1,31 0-15,-31 0 31,30 0-31,1 0 0,-31 0 16,0 0-16,31 0 16,-31 0 15,31 0-16,-31 0 1,31 0 0,0 0-1,-31 0 1,30 0-1,-30-31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21:13:46.8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11036 17046 0,'0'0'93,"31"0"110,-1 0-203,-30 0 31,31 0-15,-31 0 0,31 0-1,-31 0 16,0 0-15,31 0-16,0 0 0,-31 0 16,31 0-1,-31 0 1,30 0-1,1 0 1,-31 0-16,31 0 31,-31 0-31,31 0 47,-31 0 125,31 0-110,0 0-46,-31 0-1,30 31 16,-30-31-15,31 0 0,-31 0-1,31 0 1,0 0-16,0 0 15,-31 0 1,31 0-16,-1 0 0,-30 0 16,31 0-1,-31 0-15,31 0 16,0 0-1,-31 0 1,31 0 0,-31 0-1,30 0 1,-30 0 15,31 0 0,-31 0-15,31 0-16,-31 0 31,31 0-15,-31 0 15,31 0-31,0 0 31,-31 0-31,30 0 16,-30 0-1,31 0 1,0 0-16,0 0 31,0 0-15,0 0-1,-1 0 1,-30 0-1,31 0-15,0 0 32,-31 0-32,31 0 15,-31 0-15,31 0 31,-31 0-31,30 0 32,1 0-32,-31 0 31,31 0-16,-31 0 1,31 0-16,0 0 16,0 0-1,-31 0 1,30 0-16,1 0 15,-31 0 1,31 0 0,0 0-1,0 0 1,-31 0-16,31 0 15,-31-31-15,0 31 16,30 0-16,-30 0 31,31 0-31,0 0 16,-31 0-1,31 0-15,-31 0 32,31 0-17,0 0-15,-31 0 31,30 0-31,-30 0 0,0 0 16,31 0 0,0 0-1,0 0 1,-31 0-1,31 0 1,-31 0 0,30 0-1,1 0 1,-31 0-1,31 0 1,-31 0-16,62 0 31,-62 0-31,31 0 16,-1 0-1,1 0 1,-31 0-16,31 0 16,0 0-1,0 0-15,30 0 31,-61 0-15,31 0-16,-31 0 16,31 0-16,-31 0 15,31 0-15,0 0 16,30 0-1,-61 0 1,31 0 0,-31 0-16,62 0 15,-62 0 1,31 0-16,-31 0 15,61 0 1,-61 0 0,31 0-16,-31 0 15,31 0 1,-31 0-16,31 0 15,0 0 1,-31 0-16,30 0 16,-30 0-1,31 0 1,0 0-16,-31 0 15,31 0 1,-31 0-16,31 0 16,-31 0-1,31 0 1,-1 0-16,-30 0 15,31 0 1,-31 0 0,31 0-16,0 0 15,-31 0-15,31 0 16,-31 0-16,30 0 15,-30 0-15,31 0 16,0 0 0,-31 0-16,31 0 0,31 0 31,-62 0-31,61 0 0,-30 0 31,-31 0-31,31 0 16,0 0-16,-31 0 0,31 0 15,-31 0 1,30 0-16,1 0 0,-31 0 15,31 0 1,0 0 0,0 0-16,-31 0 15,31 0 1,-1 0-16,1 0 15,-31 0 1,0 0 0,31 0-16,-31 0 15,31 0 1,-31 0-1,31 0-15,-1 0 16,-30 0 0,31 0-16,-31 0 15,31 0-15,0 0 16,-31 0-1,31 0-15,-31 0 16,31 0 0,-31 0-1,30 0 1,1 0-1,-31 0-15,31 0 16,-31 0 0,31 0-16,0 0 15,-31 0 1,31 0-1,-31 0-15,30 0 16,-30 0 15,31 0-31,0 0 16,-31 0-1,31 0 1,-31 0-16,31 0 31,-1 0-31,-30 0 0,31 0 31,-31 0-31,31 0 0,-31 0 16,31 0 0,0 0-1,-31 0-15,31 0 16,-31 0-1,30 0-15,-30 0 16,31 0 0,0 0-16,-31 0 15,31 0-15,-31 0 16,31 0-16,0 0 31,-31 0-31,30 0 0,1 0 16,0 0-1,-31 0 1,31 0-16,-31 0 31,31 0-31,-31 0 16,61 0-1,-30 0 1,0 0 15,-31 0-31,31 0 0,-31 0 31,61 0-31,-61 0 0,31 0 16,-31 0-1,31 0-15,0 0 16,-31 0 0,31 0-1,-31 0-15,31 0 16,-31 0-1,30 0 1,1 0 0,0 0-1,0 0 1,0 0 15,0 0-15,-1 0-1,-30 0 1,31 0-16,-31 0 0,31 0 31,-31 0-31,31 0 0,0 0 16,-31 0-1,30 0 1,-30 0-16,31 0 15,0 0 1,-31 0 0,31 0-1,-31 0 1,31 0-1,-31 0-15,31 0 16,-1 0 0,-30 0-16,31 0 15,-31 0-15,31 0 16,0 0-1,0 0 1,-31 0 0,31 0-16,-31 0 0,30 0 15,1 0 1,-31 0-16,31 0 0,-31 0 15,31 0 1,0 31-16,-31-31 16,31 0-16,-31 0 15,30 0 1,-30 0-16,31 0 15,0 0 1,-31 0 0,31 0-1,-31 0 1,31 0-1,-1 0 1,-30 0 0,31 0-1,-31 0 1,31 0-1,-31 0-15,31 0 32,0 0-32,-31 0 46,31 0-46,-31 0 16,30 0 0,1 0-16,-31 0 0,31 0 15,-31 0 1,31 0-16,0 0 15,0 0 1,-1 0-16,1 0 16,-31 0-16,31 31 0,-31-31 15,31 0 1,0 0-1,0 0-15,-31 0 16,30 0-16,-30 0 31,31 0-31,0 0 0,-31 0 16,31 0-1,-31 0 1,31 0-16,-1 0 16,-30 0-1,31 0-15,-31 0 31,31 0-31,-31 0 0,31 0 32,0 0-32,-31 0 15,31 0 1,-31 0-1,30 0 1,-30 0 15,31 0-31,0 0 16,-31 0-1,31 0 1,-31 0-16,31 0 16,0 0-1,-31 0-15,30 0 16,-30 0 15,31 0-31,-31 0 16,31 0-1,0 0 1,-31 0-1,31 0 1,-31 0 0,30 0-1,1 0-15,-31 0 31,31 0-15,-31 0-16,31 0 31,-31 0-31,31 0 0,0 0 31,-31 0-31,30 0 16,-30 0 0,31 0-1,0 0 1,-31 0-16,31 0 31,-31 0-31,31 0 16,-31 0-16,31 0 15,-1 0 1,-30 0-16,31 0 15,-31 0 1,31 0-16,0 0 16,-31 0-1,0-31-15,31 31 0,-31 0 16,31 0-1,-31 0 1,0-31-16,30 31 0,1 0 16,-31 0-1,31 0 1,-31 0-16,62 0 15,-62 0 1,30 0 0,-30 0-16,31 0 0,0 0 15,-31 0 1,31 0-16,-31 0 15,0 0-15,31 0 32,-31 0-32,31 0 15,-1 0 1,1 0-16,-31 0 31,31 0-31,0 0 16,-31 0-16,31 0 15,0 0 1,-1 0-1,1 0 1,-31 0-16,31 0 16,0 0-16,0 0 15,-31 0-15,30 0 16,1 0-16,-31 0 0,31 0 15,-31 0 1,31 0-16,0 0 16,0 0-1,-31 0 1,30 0-16,1 0 15,-31 0-15,31 0 32,-31 0-32,31 0 0,-31 0 15,31 0-15,0 0 16,-31 0-1,30 0-15,1 0 16,0 0 0,-31 0-16,31 0 31,0 0-31,0 0 15,-31 0 1,30 0-16,1 0 16,0 0-1,-31 0 1,31 0-1,-31 0-15,31 0 16,-1 0 15,1 0-15,-31 0-1,31 0 1,-31 0 0,31 0-1,0 0-15,-31 0 31,31 0-31,-31 0 0,30 0 32,1 0-32,-31 0 0,31 0 15,-31 0 1,31 0-1,-31 0-15,0 0 0,31 0 16,0 0 0,-31 0-1,30 0-15,-30 0 16,31 0-16,0 0 15,-31 0 1,31 0-16,-31 0 0,31 0 16,-31 0-16,31 0 15,-1 0-15,-30 0 16,31 0-16,0 0 31,0 0-31,0 0 16,-31 0-1,30 0 1,1 0-1,-31 0-15,31 0 16,-31 0 0,31 0-1,-31 0 16,31 0-31,0 0 32,-31 0-17,30 0 1,-30 0-1,31 0 1,0-31 0,-31 31 15,31 0-16,-31 0 1,31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9:40:43.8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4778 15135 0,'0'0'31,"31"0"47,-31 0-47,31 0 16,-31 0-32,31 0 1,0 0 15,-31 0-15,0-31-1,30 31 1,-30 0-16,31 0 16,-31 0-1,31 0 1,0 0-1,-31 0 1,31 0 0,-31 0-1,31 0 1,-1 0-16,-30 0 31,31 0-31,-31 0 16,31 0-1,-31 0 1,62 0-16,-31 0 31,-1 0-15,-30 0-1,31 0-15,-31 0 16,31 0-16,-31 0 15,31 0 1,0 0-16,-31 0 0,30 0 16,1 0-1,0 0-15,0 0 16,-31 31-1,31-31 1,0 0-16,-1 0 0,-30 0 16,31 0-1,0 0 1,0 0-1,-31 0 1,0 31 0,31-31-16,0 0 0,-31 0 15,30 0 1,-30 0-16,31 0 0,0 0 15,-31 0-15,31 0 16,0 0 0,-1 0-16,-30 0 0,31 0 15,0 30 1,0-30-16,0 0 0,0 0 15,-1 0 1,1 0-16,0 0 16,-31 0-16,31 0 15,0 0-15,0 0 16,-31 0-16,30 0 0,1 0 15,-31 0 1,31 0-16,0 0 16,-31 0-16,31 0 15,-31 0-15,31 0 16,-1 0-1,-30-30-15,31 30 0,-31 0 16,31 0-16,-31 0 16,31 0-16,0 0 15,-31 0 1,30 0-1,-30 0-15,31 0 16,0 0 0,-31 0-16,31 0 15,-31 0 1,62 0-1,-62 30-15,0-30 0,30 0 16,32 0 0,-62 0-16,31 0 15,-31 0 1,31 0-16,0 0 15,-31 0-15,30 0 16,-30 0-16,31 0 16,0 0-1,-31 0-15,31 0 16,-31 0-16,31 0 15,-31 0-15,61 0 16,-61 0-16,31 0 16,0 0-1,0 0-15,0 0 0,-31 0 16,30 0-1,1 0-15,-31 0 0,31 0 16,0 0-16,0 0 16,0 0-1,-31 0-15,61 0 0,-61 0 16,31 0-1,0 0-15,0 0 0,0 0 16,-1 0 0,1 0-1,-31 31-15,62-31 16,-62 0-16,31 0 15,-31 0-15,30 0 0,1 0 16,0 0 0,0 0-16,0 0 15,0 0 1,-1 0-16,-30 0 15,31 0 1,-31 0-16,62 0 0,-62 0 16,31 0-1,-31 0-15,31 0 0,-1 0 16,1 0-16,0 0 15,0 0 1,0 0-16,-31 0 0,61 0 16,-61 0-1,31 0-15,0 31 0,0-31 31,30 0-31,-61 0 16,62 0-16,-62 31 0,31-31 16,0 0-1,0 0-15,30 0 0,-30 0 31,-31 0-31,31 0 16,0 0-16,0 0 16,-31 0-16,61 0 15,-61 0 1,31 0-16,0 0 0,0 0 15,-1 0-15,-30 0 16,62 0-16,-62 0 16,31 0-16,-31 0 15,62 0 1,-32 0-16,1 0 15,-31 0 1,31 0-16,-31 0 0,62 0 16,-62 0-1,31 0-15,-31 0 16,30 0-16,1 0 0,31 0 31,-62 0-31,31 0 0,-31 0 16,31 0-1,-31 0-15,30 0 16,1 0-16,0 0 15,0 0 1,0 0-16,-31 0 0,30 0 16,-30 0-1,31 0-15,0 0 16,-31 0-16,31 0 15,-31 0-15,31 0 16,0 0 0,-31 0-16,30 0 0,-30 0 15,31 0 1,-31 0-16,31 0 0,0 0 15,-31 0 1,31 0 0,-31 0-16,31 0 0,-1 0 15,-30 0 1,31 0-16,-31 0 0,31 0 15,-31 0 1,31 0-16,0 0 16,-31 0-16,30 0 15,1 0 1,0 0-16,-31 0 0,31 0 15,0 0 1,0 0 0,-1 0-16,-30 0 15,62 0-15,-62 0 16,31 0-1,0 0-15,0 0 0,-31 0 16,61 0-16,-61 0 16,31 0-16,0-31 15,0 31-15,0 0 16,-1 0-1,1 0-15,0 0 0,-31 0 16,31 0 0,0 0-16,-31 0 0,30 0 15,-30 0 1,31 0-16,0 0 15,-31 0-15,31 0 0,-31 0 16,31 0 0,-31 0-16,31 0 0,-1 0 15,1 0 1,-31 0-16,31 0 15,0 0-15,-31 0 16,31 0-16,-31 0 16,31 0-1,-1 0-15,1 0 0,-31 0 16,62 0-16,-62 0 15,31 0-15,0 0 16,-1 0-16,32 0 16,-62 0-1,31 0-15,30 0 0,-30 0 16,0 0-1,31 0-15,-62 0 0,31 0 16,30 0-16,-61 0 16,62 0-1,-62 0-15,31 0 0,30 0 16,-61 0-1,62 0-15,-62 0 0,31 0 16,30 0 0,-30 0-16,0 0 15,31 0-15,-31 0 16,-31 0-16,61 0 15,-30 0-15,0 0 0,0 0 16,-31 0 0,31 0-16,-1 0 15,1 0-15,-31 0 16,31 0-16,0 0 15,-31 0 1,31 0-16,0 0 0,-1 0 16,1 0-1,0 0-15,0 0 0,-31 0 16,31 0-16,-1 0 15,1 0 1,-31 0-16,31 0 0,-31 0 16,31 0-1,0 0-15,-31 0 16,31 0-1,-31 0-15,30 0 16,1 0-16,0 0 31,-31 0-31,31 0 0,-31 0 16,31 0-1,0 0-15,-1 0 16,1 0 0,0 31-16,-31-31 15,31 0 1,-31 0-16,31 0 0,-1 0 15,-30 0-15,31 0 16,31 0 0,-62 0-16,31 0 15,0 0 1,-31 0-16,30 0 0,-30 0 15,31 0 1,-31 0-16,31 0 0,0 0 16,-31 0-1,31 0-15,0 0 16,-1 0-16,-30 0 0,31 0 15,-31 0 1,31 0-16,-31 0 0,31 0 16,0 0-1,-31 0-15,31 0 16,-31 0-16,30 0 15,1 0-15,-31 0 16,31 0-16,-31 0 0,62 0 16,-62 0-1,30 0-15,-30 0 16,31 0-16,-31 0 15,31 0-15,0 0 16,-31 0 0,31 0-16,-31 0 0,31 0 15,-1 0 1,-30 0-16,31 0 15,0 0-15,-31-31 16,31 31 0,0 0-16,30 0 31,-61 0-31,31 0 0,0 0 15,-31 0 1,31 0-16,-31 0 16,62 0-16,-62 0 15,30 0-15,1 0 16,0 0-16,0 0 0,0 0 15,-1 0 1,1 0-16,0 0 16,0 0-16,0 0 15,0 0-15,-31 0 16,30 0-1,1 0-15,0 0 0,31 0 16,-62 0-16,31 0 16,-1 0-16,1 0 15,0 0-15,-31 0 16,62 0-1,-32 0-15,-30 0 0,31 0 16,0 0 0,0 0-16,0 0 0,0 0 15,-31 0 1,61 0-16,-61 0 15,31 0-15,-31 0 0,62 0 16,-62 0 0,31 0-16,-1 0 0,1 0 15,-31 0 1,31 0-16,-31 0 15,31 0-15,-31 0 16,31 0-16,0 0 16,-31 0-1,30 0-15,1 0 0,0 0 16,-31 0-16,31 0 15,-31 0-15,31 0 16,-31 0-16,30 0 16,1 0-1,-31 0-15,31 0 0,-31 0 16,31 0-1,0 0-15,0 0 0,-1 0 16,1 0-16,-31 0 16,31 0-1,0 0-15,0 31 0,-31-31 16,31 0-1,-1 0-15,1 0 0,-31 0 16,31 0 0,0 0-16,0 0 15,-31 0-15,30 0 16,1 0-16,0 0 15,-31 0-15,31 0 0,0 0 16,0 0 0,30 0-16,-61 0 15,31 0-15,0 0 16,0 0-16,0 0 15,-31 0 1,61 0-16,-30 0 0,-31 0 16,62 0-1,-62 0-15,61 0 0,-30 0 16,-31 0-16,62 0 15,-31 0 1,-1 0-16,1 0 0,0 0 16,0 0-1,0 0-15,0 0 0,-1 0 16,1 0-1,0 0-15,-31 0 16,31 0-16,0 0 0,0 0 16,-31 0-1,30 0-15,1 0 0,0 0 16,-31 0-1,31 0-15,-31 0 16,62 0-16,-62 0 16,30 0-16,-30 0 15,31 0 1,-31 0-16,31 0 0,0 0 15,-31 0-15,31 0 16,-31 0-16,30 0 16,1 0-16,-31 0 15,31-31 1,-31 31-16,31 0 31,-31 0-31,31 0 16,0 0-1,-31 0 1,30 0-1,-30 0 1,31 0-16,0 0 0,-31 0 16,31 0-1,-31 0 1,31 0-16,-31 0 15,31 0-15,-1 0 16,-30 0-16,31 0 0,-31 0 16,62 0-1,-62 0-15,31 0 16,-1 0-16,1 0 15,0 0-15,-31 0 16,31 0 0,0 0-16,0 0 0,-31 0 15,30 0 1,1 0-16,-31 0 0,31 0 15,-31 0-15,31 0 16,-31 0 0,31 0-16,0 0 0,-31 0 15,30 0 1,-30 0-16,31 0 0,0 0 15,0 0 1,-31 0-16,62 0 16,-62 0-16,30 0 15,1 0-15,0 0 16,-31 0-16,31 0 0,0 0 15,-1 0 1,-30 0-16,31 0 16,0 0-16,0 0 15,0 0-15,0 0 16,-1 0-1,1 0-15,0 0 0,0 0 16,-31 0-16,62 0 16,-62 0-16,30 0 15,1 0-15,0 0 16,0 0-1,-31 0-15,31 0 0,-1 0 16,-30 0 0,31 0-16,-31 0 0,31 0 15,-31 0 1,31 0-16,0 0 15,-31 0-15,31 0 32,-31 0-32,30 0 15,1 0 1,-31 0-16,31 0 15,-31 0 1,31 0-16,-31 0 16,31 0-1,0 0-15,-31 0 16,30 0-16,-30 0 15,31 0-15,0 0 16,0 0 15,-31 0-31,31 0 16,0 0-1,-31 0-15,30 0 16,-30 0-16,31 0 31,-31 0-31,31 0 16,0 0-1,-31 0-15,31 0 32,-31 0-17,30 0 1,1 0-1,-31 0-15,31 0 32,-31 0-17,31 0 1,-31 0-16,31 0 31,0 0-31,-31 0 16,30 31-1,1-31 16,0 0-15,-31 0 15,31 0-15,-31 0-1,31 0 1,0 0 15,-31 0-15,30 0 46,-30 0-46,31 0 31,-31 0-16,31 0-16,0 0 32,-31 0-16,31 0 16,-31 0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2-13T19:40:49.9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3823 15967 0,'0'0'46,"31"0"-14,-31 0-17,30 0 16,1 0-31,-31 0 0,31 0 16,-31 0-16,31 0 16,0 0-1,-1 0-15,1 0 0,0 0 16,31-31-1,-31 31-15,-1 0 0,32 0 16,-31 0 0,0 0-16,30 0 15,1 0-15,-31 0 16,31 0-16,-1 0 15,1 0-15,-1 0 0,-30 0 16,31 0 0,0 0-16,-1 0 15,-30 0-15,62 0 16,-63 0-16,1 0 15,0 0 1,31 0-16,-62 0 0,61 0 16,1 0-16,-31 0 15,0 0-15,-1 0 16,-30 0-16,62 0 15,-62 0 1,31 0-16,0 0 0,0 0 16,-31 0-1,30 0-15,-30 0 0,31 0 16,-31 0-1,62 0-15,-62 0 16,31 0-16,0 0 0,-1 0 16,-30 0-1,31 0-15,-31 0 0,31 0 16,0 0-1,-31 0-15,31 0 16,-31 0-16,30 0 16,1 0-16,0 0 15,-31 0 1,31 0-16,0 0 0,-31 0 15,31 0-15,-31 0 16,30 0-16,-30 0 16,31 0-16,0 0 15,-31 0 1,31 0-16,-31 0 0,31 0 15,0 0 1,-31 0-16,30 0 0,1 0 16,0 0-1,-31 0 1,31 0-16,0 0 15,0 0 1,-1 0-16,-30 0 16,62 0-1,-62 0-15,31 0 16,-31 0-16,31 0 15,-1 0-15,1 0 16,-31 0-16,31 0 0,0 0 16,0 0-1,-31 0-15,31 31 16,-1-31-16,1 0 15,-31 0-15,62 0 16,-62 0 0,31 0-16,-31 0 0,61 0 15,-61 0 1,31 0-16,0 0 0,0 0 15,30 0-15,-61 0 16,31 0 0,31 0-16,-62 0 0,31 0 15,0 0 1,30 0-16,-30 0 0,0 0 15,0 0 1,0 0-16,-31 0 16,61 0-16,-30 0 0,0 0 15,0 0 1,-31 0-16,31 0 0,-1 0 15,1 0 1,-31 0-16,31 0 16,0 0-16,-31 0 15,31 0-15,-31 0 16,30 0-1,-30 0-15,31 0 0,0 0 16,-31 0-16,31 0 16,0 0-16,0 0 15,30 0 16,-61 0-31,31 0 16,0 0 0,0 0-16,-31 0 0,31 0 15,-1 0 1,1 0-16,-31 0 15,31 0-15,-31 0 0,62 0 16,-62 0 0,31 0-16,-31 0 0,61 0 15,-61 0 1,31 0-16,0 0 15,0 0-15,-1 0 16,1 0-16,0 0 16,-31 0-16,31 0 0,0 0 15,0 0 1,-31 0-16,30 0 15,1 0-15,0 0 16,0 0-16,0 0 16,0 0-1,-1 0-15,1 0 0,31 0 16,-62 0-1,31 0-15,30 31 0,-30-31 16,31 0-16,-1 0 16,-30 0-1,0 0-15,0 0 0,61 31 16,-61-31-1,0 0-15,31 0 0,-31 0 16,-1 0 0,32 0-16,-31 0 15,0 0-15,30 0 16,-61 0-16,31 0 15,31 0-15,-62 0 0,31 0 16,-1 0 0,1 0-16,-31 0 15,31 0-15,0 0 16,0 0-1,0 0 1,-1 0-16,-30 0 0,31 0 16,0 0-16,0 0 15,0 0-15,-31 0 16,30 0-16,1 0 15,0 0 1,0 0-16,0 0 0,0 0 16,-31 0-1,30 0-15,1 0 0,0 0 16,0 0-1,0 0-15,0 0 16,-31 0-16,61 0 0,-61 0 16,31 0-1,0 0-15,0 31 0,0-31 16,-1 0-1,1 0-15,-31 0 16,31 0-16,0 0 16,0 0-16,30 0 15,-61 0 1,62 0-16,-31 0 0,0 0 15,-1 0-15,1 0 16,0 0-16,0 0 16,-31 0-16,62 0 15,-32 0 1,1 30-16,31-30 0,-31 0 15,0 0 1,61 0-16,-61 0 0,0 0 16,30 0-16,1 0 15,-31 0 1,0 0-16,30 0 0,1 0 15,-31 0 1,0 0-16,-1 0 0,32 0 16,-62 0-1,62 0-15,-32 0 16,1 0-16,0 0 15,0 0-15,0 0 16,-31 0-16,31 0 0,-1 0 16,1 0-1,0 0 1,0 0-16,-31 0 15,31 0-15,-31 0 32,31 0-32,-1 0 0,-30 0 15,31 0 1,-31 0-16,31 0 0,-31 0 15,62 0-15,-62 0 16,61 0 0,-61 0-16,31 0 0,0 0 15,0 0 1,0 0-16,30 0 0,-61 0 15,62 0 1,-62 0-16,31 0 16,0 0-16,-1 0 0,1 0 15,0 0 1,0 0-16,0 0 0,-31 0 15,31 0 1,-1 0-16,1 0 16,-31 0-16,31 0 15,0 0-15,-31 0 16,31 0-1,-1 0-15,1 0 0,-31 0 16,31 0-16,0 0 16,0 0-16,0 0 15,-31 0-15,30 0 16,32 0-1,-31 0-15,0 0 0,-31 0 16,61 0 0,-30 0-16,0 0 0,0 0 15,0 0 1,0 0-16,-1 0 15,-30 0-15,62 0 0,-31 0 16,0 0 0,-1 0-16,1 0 0,0 0 15,0 0 1,0 0-16,0 0 15,-1 0-15,1 0 16,-31 0-16,62 0 16,-62 0-16,31 0 0,-31 0 15,61 0 1,-61 0-16,31 0 15,-31 0-15,31 0 16,-31 0-16,62 0 16,-62 0-1,31 0-15,-31 0 0,61 0 16,-61 0-1,31 0-15,0 0 0,0 0 16,-31 0-16,30 0 16,32 0-1,-62 0-15,62 0 16,-31 0-1,-1 0 1,1 0 0,-31 0-16,31 0 15,0 0-15,0 0 16,-31 0-16,31 0 15,-1 0-15,1 0 0,-31 0 16,62 0 0,-62 0-1,31 0-15,-31 0 16,30 0-16,-30 0 31,31 0-31,0 0 16,-31 0-16,31 0 15,-31 0 1,31 0-16,0 0 31,-1 0-31,-30 0 0,31 0 16,0 0-1,-31 0-15,31 0 0,-31 0 31,31 0-31,-31 0 16,31 0-16,-1 0 31,-30 0-31,31 0 31,-31 0-15,31 0 0,0 0 15,0 0-16,-31 0 17,31 0-17,-1 0 16,-30 0-15,31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07-11T13:50:51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1333 10669 0,'0'0'343,"0"0"-327,27 0-1,2 0-15,-29 0 16,28 0-16,-28 0 16,27 0-16,1 0 15,-28 0-15,27 0 16,1 0-1,-28 0-15,56 0 16,-29 0-16,1 0 16,-1 0-16,1 0 15,0 0-15,0-21 16,-1 21-16,-27 0 15,28 0-15,-28 0 16,27 0 0,1 0-1,-28 0-15,28 0 31,-28 0-31,28 0 16,-1 0 0,-27 0-1,0-22 16,28 22-31,-28 0 16,27 0 0,1 0-1,0-21 16,0 21-15,-1 0-16,-27 0 31,28 0-31,-28 0 16,27 0-1,1 0 1,-28 0 0,28 0-1,-28 0-15,28 0 31,-28 0-15,27 0-16,1 0 31,-1 0 0,-27 0-31,28 0 32,0 0-17,-28-22 16,0 22-15,28 0 0,-28 0 15,27 0-16,1 0 32,-28 0-31,27 0-1,-27 0 1,0 0-16,28 0 16,-28 0-1,29 0 1,-2 0-1,-27 0 1,27 0-16,-27 0 16,28 0-1,-1 0 16,-27 0-31,28 0 32,-28 0-32,29 0 31,-29 0-16,27 0 1,0 0 0,-27 0-1,28 0 1,-28 0-1,27 0-15,1 0 32,-28 0-17,29 0 16,-29 0-15,27 0 0,-27 0 15,28 0-16,-1 0 17,-27 0-17,27 0 1,-27 0-1,28 0 1,1 0 0,-29 0-1,27 0 1,-27 0 15,28 0-15,-28 0 15,27 0-31,1 0 31,-28 0-15,27 0 30,-27 0-30,29 0 0,-2 0-1,-27 0 16,28 0-15,-28 0 0,27 0-1,-27 0 16,28 0 1,-1 0-17,-27 0 1,29 0-1,-29 0 1,27 0 0,1 0-16,-28 0 31,27 0-16,-27 0 1,28 0 0,-28 0-1,27 0 1,2 0-1,-29 0 1,27 0-16,-27 0 16,28 0-1,-28 0 1,27 0-16,1 0 15,-28 0 1,27 0 15,-27 0-15,29 0-1,-2 0 1,-27 0 0,28 0-1,-28 0 16,27 0 1,-27 0-17,28 0 1,-1 0-1,-27 0-15,29 0 32,-29 0-17,27 0 16,1 0 1,-28 0-32,27 0 46,-27 0-30,28 0 15,-28 0-31,27 0 31,2 0-15,-29 0 0,27 0-1,-27 0-15,28 0 16,-1 0-1,-27 0-15,28 0 16,-28 0 0,27 0-16,-27 0 15,29 0 1,-2 0-16,-27 0 15,28 0 1,-28 0 0,27 0-1,1 0 1,-28 0 15,27 0-31,2 0 31,-2 0-15,1 0-1,-1 0 17,1 0-17,-28 0 1,27 0-16,-27 0 15,29 0 1,-1 0-16,-28 0 16,27 0-1,-27 0 1,27 0-1,-27 0 1,28 0 0,-1 0-1,-27 0-15,29 0 16,-29 0-1,28 0 1,-1 0 0,-27 0-1,28 0 16,-28 0-31,27 0 32,-27 0-32,27 0 31,2 0-16,-29 0 1,28 0 15,-28 0 0,27 0-15,1 0 0,-28 0 30,0 22-46,27-22 16,-27 0 31,27 0-16,-27 0-15,29 0-1,-1 0 1,-28 0-1,27 0 1,-27 0 0,0 0-1,28 0 1,-1 0-1,-27 0 1,0 21 0,28-21-1,-28 0 1,28 0-1,-28 0 1,28 0 15,-1 0-15,-27 22-1,28-22 17,-28 0-17,27 0 1,1 0 15,-28 0-31,28 0 31,-28 0-15,0 0-1,28 21 1,-28-21-16,27 0 31,1 0-15,-28 0-1,27 0 17,-27 0-1,28 0 0,0 0-31,-28 0 16,28 0-16,-28 0 15,27 0-15,-27 0 16,28 0-1,-1 0-15,-27 0 16,28 0-16,-28 0 16,28 0-1,0 0-15,-28 0 16,27 21-1,-27-21-15,28 0 16,-28 0 0,27 0-16,1 0 15,-28 0 1,28 0-1,-28 0-15,28 0 16,-1 0 0,-27 0-1,0 0-15,28 0 16,-28 0-1,27 0 1,-27 0 0,28 0-1,0 0-15,-28 0 31,28 0-31,-28 0 16,27 0 0,1 0-1,-28 0 1,27 0-1,-27 0-15,28 0 16,-28 0 0,29 0-1,-2 0-15,-27 0 16,27 0-1,-27 0 1,28 0-16,-28 0 16,27 0-1,1 0-15,-28 0 31,29 0-15,-29 0 0,27 0-1,1 0 1,-28 0-1,27 0 1,-27 0 0,27 0-1,-27 0 1,28 0 15,1 0-15,-29 0-1,27 0 16,-27 0-15,28 0 0,-1 0 15,-27 0 0,27 0-15,-27 0-1,28 0 16,-28 0-15,29 0 0,-2 0 15,-27 0-16,28 0 17,-28 0-17,27 0 1,1 0-1,-28 0 1,27 0 15,-27 0-31,29 0 47,-29 0-47,27 0 16,1 0-1,-28 0 1,0 0-16,27 0 15,-27 0-15,28 0 16,-1 0 0,-27 0-1,29 0 1,-29 0-1,27 0-15,-27 0 16,28 0-16,-1 0 16,-27 0-1,28 0-15,-28 0 16,27 0-1,2 0 1,-29 0-16,27 0 16,-27 0-16,28-21 15,-28 21 1,27 0-1,1 0 1,-28 0 0,27 0-16,-27 0 15,29 0 1,-2 0-16,-27 0 15,28 0 1,-28 0 0,27 0-1,-27 0 1,28 0-1,-1 0 1,-27 0 0,29 0-16,-29 0 15,27 0 1,1 0-1,-28 0 1,27 0-16,-27 0 16,28 0-1,-28 0 16,27 0-31,2 0 16,-29 0 0,0-21-16,27 21 15,-27 0 1,28 0-16,-1 0 15,-27 0 1,28 0 0,-28 0-1,27 0-15,-27 0 16,29 0-1,-2 0 1,-27-22-16,28 22 16,-28 0-1,27 0 1,-27 0-16,28 0 15,-1 0-15,-27 0 16,29 0 0,-29 0-1,27 0 1,1 0-1,-28 0-15,27 0 16,-27 0 0,28 0-1,-28 0 1,27 0-1,2-21 1,-29 21 15,28 0-31,-28 0 31,27 0-15,0 0 0,-27 0-1,28 0 1,-28 0-1,27 0 17,-27 0 61,29 0-30,-1 0-48,-28 0 1,27 0-1,-27 0 1,28 0 0,-1 0-16,-27 0 15,27 0 1,2 0-16,-1 0 15,-28 0-15,27 0 16,1 0-16,-1 0 16,-27 0-16,27 0 15,2 0-15,-1 0 16,-28 0-1,27 0-15,-27 0 16,28 0-16,-28 0 16,0 21-16,27-21 15,1 0-15,-28 0 16,28 0 15,-28 0-15,28 0 15,-1 0-16,-27 0 1,28 0 0,-28 0-1,27 0 1,-27 0-1,28 0 1,0 0 0,-28 0-1,28 0 16,-28 0-15,27 0 0,-27 0-1,28 0 16,-1 0-15,-27 0 15,28 0 32,-28 0-48,28 0 16,0 0-15,-28 0 0,27 0-1,-27 0-15,0 0 16,28 0-1,-28 0 1,27 0-16,1 0 31,-28 0-31,28 0 16,-28 0-1,28 0 1,-1 0 0,-27 0-1,28 0 1,-28 0-1,27 0 1,-27 0-16,28 0 31,0 0-31,-28 0 31,28 0-15,-28 0 15,27 0-15,1 0 15,-28 0-15,27 0-1,-27 0 16,28 0-15,-28 0 0,28 0-1,0 0 1,-28 0 15,27 0-15,-27 0-16,28 0 15,-1 0 1,-27 0-1,28 0 1,-28 0 0,29 0-1,-29 0 16,27 0-15,0 0 15,-27 0 0,28 0 1,-28 0-1,27 0-16,1 0-15,-28 0 16,29 0 0,-2 0-1,1 0-15,-28 0 16,27 0-16,-27-21 15,27 21-15,-27 0 16,28 0-16,1 0 16,-2 0-16,-27 0 15,55 0-15,-55 0 16,27 0-1,-27 0 1,57 0 0,-57 0-16,27 0 15,-27 0 1,28 0-16,-1 0 15,-27 0 1,28 0 0,-28 0-1,27 0-15,2 0 16,-29 0-1,27 0 1,-27 0 0,28 0-1,-28 0-15,27 0 16,1 0-1,-28 0 1,27 0 0,-27 0-16,29 0 15,-2 0-15,-27 0 31,28 0-15,-28 0 0,27 0-16,1 0 31,-1 0-16,-27 0 17,29 0-32,-29 0 31,27 0-31,1 0 31,-28 0-15,27 0-1,-27 0 16,28 0-15,-28 0 0,27 0-1,2 0-15,-29 0 31,27 0-15,-27 0 0,28 0-16,-1 0 15,-27 0 1,28 0-1,-28 0 1,27 0 0,-27 0-16,29 0 15,-2 0 1,-27 0-1,28 0 17,-28 0-32,27 0 15,1 0 1,-28 0 15,27 0-31,-27 0 16,29 0-1,-29 0 1,27 0-16,1 0 31,-28 0-31,27 0 16,-27 0-1,28 0 1,-1 0-16,-27 0 15,29 0 1,-29 0-16,27 0 16,-27 0-1,28 0 1,-1 0-1,-27 0-15,28 0 16,-28 0 0,27 0-16,2 0 15,-29 0 1,28 0-1,-28 0-15,27 0 16,-27 0 0,27 0-1,1 0 1,-1 0-1,-27 0 1,29 0 0,-1 0-16,-1 0 31,-27 0-16,27 0 1,1 0 0,-28 0-1,27 0 1,-27 0 15,29 0 63,-29 0-79,55 0 32,-55 0-16,28 0-31,-28 0 16,27 0-1,0 0 1,-27 0 15,0 0-31,29 0 16,-29 0-1,28 0 1,-1 0-16,-27 0 16,28 0-1,-28 0 1,54 0-16,-54 0 15,29 0 1,-29 0 0,55 0-1,-55 0 16,28 0-31,-28 21 16,27-21 0,1 0-1,0 0 1,-28 0-16,28 0 15,-28 0-15,27 0 16,1 0 0,-28 0-16,27 0 15,-27 0-15,28 0 16,0 22-1,-28-22 1,28 0-16,-28 0 16,27 0-1,-27 0-15,28 0 16,-1 0-1,-27 0 1,28 0 0,0 0-16,0 0 15,-28 0 1,27 0-16,1 0 15,-1 0 1,-27 0-16,28 0 16,-28 0-16,28 0 15,-28 21-15,28-21 16,-1 0-1,-27 0-15,28 0 16,-28 0-16,55 0 16,-55 0-16,28 0 15,-28 0 1,28 0-16,-1 0 15,-27 0 1,0 0-16,28 0 16,-28 0-16,27 0 15,-27 0 1,28 0-1,1 0 1,-29 0-16,27 0 16,-27 0-16,27 0 15,1 0-15,-28 0 16,27 0-16,-27 0 15,28 0 1,-28 0-16,29 0 16,-2 0-16,-27 0 15,27 0-15,-27 0 16,28 0-16,-1 0 15,-27 0-15,28 0 16,-28 0-16,29 0 16,-29 0-16,27 0 15,1 0-15,-1 0 16,-27 0-16,27 0 15,1 0-15,-28 0 16,29 0 0,-29 0-16,27 0 15,-27 0-15,28 0 16,-1 0-16,-27 0 15,27 0-15,-27 0 16,28 0-16,1 0 16,-29 0-1,27 0 1,-27 0 15,28 0-15,-28 0-1,27 0-15,1 0 16,-28 0-1,27 0-15,-27 0 16,29 0 0,-2 0-1,-27 0-15,28 0 16,-28 0-16,27 0 15,-27 0-15,28 0 16,-1 0-16,-27 0 16,29 0-1,-29 0-15,27 0 16,1 0-1,-1 0 1,-27 0 0,28 0-1,-1 0-15,-27 0 16,29 0-1,-29 0 1,27 0 0,-27 0-1,28 0-15,-1 0 16,-27 0-1,28 0 1,-28 0-16,27 0 16,2 0-1,-29 0-15,27 0 16,-27 0 15,28 0-15,-28 0-1,27 0 1,1 0-1,-28 0 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07-11T13:51:02.9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1397 11092 0,'27'0'47,"-27"0"-16,28 0-15,-28 0-16,0 0 15,27 0-15,-27 0 16,28 0-1,1 0 1,-29 0-16,27 0 16,-27 0-1,27 0-15,1 0 16,-28 0-16,27 0 15,1 0-15,1 0 16,-29 0-16,27 0 16,1 0-16,-1 0 15,-27 0-15,27 0 16,30 0-16,-57-21 15,27 21-15,1 0 16,-1 0-16,0 0 16,-27 0-16,28 0 15,1 0-15,-29 0 16,27 0-16,-27 0 15,28 0 1,-1 0-16,-27 0 16,28 0-1,-28 0 1,27 0-1,-27 0 1,29 0 15,-2 0-15,-27 0 15,28 0-15,-28 0-1,27 0 1,1 0-1,-28 0-15,27 0 32,-27 0-32,29-21 15,-29 21-15,27 0 16,1 0-1,-28 0 1,27 0 0,-27 0-1,28 0 1,-28-21-1,27 21 1,2 0 0,-29 0-1,27 0-15,-27 0 31,28 0-15,-1 0 0,-27 0-16,28 0 15,-28 0-15,27 0 16,-27 0-16,29 0 15,-2 0 1,-27 0 0,28 0-16,-28 0 15,27 0 1,1-22-1,-28 22 1,27 0 0,2 0-1,-2 0 1,-27 0-16,28 0 15,-1-21-15,1 21 16,-28 0-16,27 0 16,2 0-16,-2 0 15,-27 0-15,28 0 16,-28-22-1,27 22 1,-27 0 15,28 0-15,-1 0-1,-27 0 17,29-21-17,-29 21 1,27 0 15,1 0-15,-28 0-1,27 0 1,-27 0-1,28 0-15,-28 0 32,56 0-17,-56 0 1,27 0-16,-27 0 15,28 0 1,-1 0-16,-27 0 16,28 0-1,-28 0-15,27 0 16,2 0-1,-29 0-15,27 0 16,-27 0 0,28 0-1,-28 0 1,27 0-1,1 0 1,-28 0-16,0 0 16,27 0-1,-27 0 1,29 0-16,-2 0 15,-27 0 1,28 0-16,-28 0 16,27 0-1,-27 0 1,28 0-16,-1 0 15,-27 0 1,29 0-16,-1 0 16,-1 0-16,-27 0 15,27 0 1,-27 0-16,55 0 15,-55 0 1,29 0 0,-1 0-1,-1 0-15,0 0 16,-27 0-1,28 0 1,-1 0 0,-27 0-1,29 0 1,-1 0-1,-1 21-15,-27-21 16,27 0 0,-27 0-1,55 0 16,-55 0-15,29 0 0,-29 0-1,28 0 16,-28 0-31,0 0 16,27 0 0,1 0-16,-28 22 31,27-22 0,-27 0-15,27 0-1,-27 0 1,29 0-1,-29 0-15,28 0 32,-28 0-17,0 21-15,27-21 16,1 0-1,-1 0 1,-27 0 0,27 0-16,-27 0 15,29 0-15,-29 22 16,28-22-16,-1 0 15,-27 0 1,0 21-16,55-21 16,-55 0-1,28 0-15,-28 0 16,56 0-16,-56 0 15,27 0 1,-27 0-16,28 21 16,-1-21-16,-27 0 15,28 0-15,-28 0 16,28 0-16,0 0 15,-1 0 1,1 0-16,-1 0 16,-27 0-1,28 0 1,0 0-1,0 0 1,-28 0-16,27 0 16,28 0-1,-27 0 1,0 0-16,-28 0 15,28 0-15,-28 0 16,55 0-16,-55 0 16,27 0-16,-27 0 15,56 0-15,-28 0 16,-28 0-16,27 0 15,1 0 1,-1 0-16,-27 0 16,28 0-16,0 0 15,-28 0-15,28 0 16,-28 0-16,27 0 15,1 0-15,-28 0 16,27 0 0,-27 0-1,28 0-15,-28 0 16,28 0-1,0 0-15,-28 0 16,27 0 0,-27 0-1,28 0-15,-28 0 16,27 0-16,1 0 15,-28 0-15,29 0 16,-29 0-16,54 0 16,-26 0-1,-1 0 1,1 0-1,-28 0 1,29 0-16,-2 0 16,-27 0-1,27 0-15,-27 0 16,28 0-1,-28 0-15,27 0 16,1 0-16,-28 0 16,29 0-16,-29 0 15,27 0-15,0 0 16,-27 0-16,28 0 15,-28 0-15,27 0 16,-27 0-16,28 0 16,1 0-16,-29 0 15,27 0-15,1 0 16,-1 0-16,-27 0 15,27 0-15,-27 0 16,28 0-16,-28 0 16,29 0-1,-2 0-15,-27 0 16,28 0-16,-28 0 31,27 0-31,0 0 16,-27 0-16,28 0 15,-28 0-15,56 0 16,-56 0-16,28 0 15,-28-21 1,0 21-16,27 0 16,0 0-16,1 0 15,-28 0-15,29 0 16,-2 0-16,1 0 15,-28 0-15,27 0 16,-27 0 0,28 0-16,-1 0 15,-27 0-15,29 0 16,-29 0-1,27 0-15,1 0 16,-1 0 0,-27 0-1,28 0-15,-1 0 16,-27 0-16,29 0 31,-2 0-15,1 0-16,-28 0 15,27 0-15,-27 0 16,28 0-1,-28 0-15,27 0 16,2 0 0,-2 0-1,-27 0-15,28 0 16,-1 0-1,-27 0-15,28 0 16,-28 0 0,56 0-1,-56 0 1,27 0-16,-27 0 15,28 0-15,-28 0 16,27 0 0,1 0-16,-28 0 15,27 0-15,-27 0 16,29 0 15,-2 0-15,-27 0-1,0 0 1,28 0-1,-28 0 1,27 0 0,-27 0-1,28 0 1,-1 0-1,-27 0 1,29 0-16,-29 0 31,27 0-15,1 0-1,-28 0 1,27 0-16,-27 0 16,28 0-16,-28 0 15,27 0 1,2 0 15,-29 0-15,27 0-16,-27 0 15,28 0 1,-1 0-16,-27 0 15,28 0 1,-28 0 0,27 0-1,2 0 1,-2 0-1,-27 0-15,28 0 16,-28 0 0,27 0-1,1 0 1,-28 0-16,27 0 15,2 0 1,-2 0-16,1 0 16,-28 0-16,27 0 15,1 0-15,-28 0 16,27 0-1,2 0 1,-1-21-16,-1 21 16,-27 0-16,27 0 15,1 0-15,-28 0 16,27 0-16,-27 0 15,29 0 1,-1 0 0,-28 0-16,27 0 15,0 0-15,1 0 16,-28 0-1,27 0 1,-27 0 0,29 0-1,-1 0 1,-1 0-1,-27 0-15,27 0 16,-27 0-16,28 0 16,-1 0-1,-27 0-15,29 0 16,-29 0-1,28 0 1,-28 0-16,27 0 16,1 0-1,-28 0-15,27 0 16,-27 0-16,27 0 15,2 0-15,-1 0 16,-28 0-16,27 0 16,1 0-16,-28 0 15,27 0 1,0 0-16,2 0 15,26 0 1,-55 0 0,28 0-16,-28 0 15,27 0-15,-27 0 16,28 0-1,0 0-15,-28 0 16,28 0-16,-28 0 16,27 0-16,1 0 15,-28 0 1,27 0-16,-27 0 15,28 0 1,0 0 0,0 0-1,-28 0-15,27 0 16,-27 0-1,28 0-15,-1 0 16,-27 0-16,28 0 16,-28 0-16,28 0 15,0 0 1,-28 0-1,27 0-15,-27 0 16,28 0 0,-28 0-1,55 0 1,-55 0-1,28 0-15,-28 0 16,28 0-16,-1 0 16,-27 0-16,28 0 15,-28 0-15,27 0 16,1 0-16,0 0 15,-28 0 1,28 0-16,-28 0 16,27 0-16,1 0 15,-28 0 1,27 0-1,1 0 1,0 0 0,-28 0-1,28 0 1,-28 0-1,27 0 1,1 0 0,-28 0-1,27 0 1,-27 0-1,28 0-15,-28 0 16,28 0-16,-28-22 16,28 22-16,-28 0 15,27 0-15,-27 0 16,28 0-16,-1 0 15,1 0 1,1 0 0,-2 0-1,0 0 1,1 0-16,-28 0 15,27 0 1,-27 0-16,28 0 16,-28 0 15,29 0 0,-2 0 0,-27 0-15,27 0-16,1 0 16,-1 0-16,-27 0 15,28 0-15,28 0 16,-56 0-16,27 0 15,1 0-15,-1 0 16,1 0 0,1 0-1,-2 0-15,1 0 16,-1 0-16,-27 0 15,27 0-15,1 0 16,-28 0 15,29 0-31,-29 0 16,27 0-1,-27 0 1,28 0-16,-1 0 16,-27 0-1,27 0-15,-27 0 16,28 0-1,1 0-15,-29 0 16,27 0-16,-27 0 16,28 0-16,-28 0 15,27 0-15,0 0 16,-27 0-1,28 0-15,-28 0 16,56 0-16,-56 0 16,28 0-1,-28 0-15,55 0 16,-55 0-16,27 0 15,-27 0-15,56 0 16,-28 0 0,-28 0-16,55 0 15,-55 0-15,27 0 16,-27 0-16,29 0 15,-2 0-15,-27 0 16,28 0-16,-1 0 16,1 0-1,-28 0-15,27 0 16,-27 0-16,29 0 15,-29 0 1,27 0 0,1 0-16,-28 0 15,27 0 1,-27 0-16,28 0 15,-1 0-15,2 0 16,-29-21-16,55 21 16,-28 0-1,1 0 1,-28 0-16,27 0 15,2 0 1,-29-22-16,27 22 16,1 0-16,-28 0 15,27 0-15,-27 0 16,28 0-16,-1 0 15,-27 0-15,29 0 16,-29 0-16,27 0 16,1 0-16,-1 0 15,-27 0-15,55 0 16,-55 0-16,29 0 15,-29 0-15,55 0 16,-55 0-16,27 0 16,-27 0-16,55 0 15,-55 0 1,29 0-16,-29 0 15,55 0 1,-55 0 0,27 22-1,-27-22-15,28 0 16,-1 0-16,-27 0 15,29 0-15,-29 0 16,55 0-16,-55 0 16,27 0-16,-27 0 15,28 0-15,-28 0 16,27 0-16,2 0 15,-29 0-15,28 0 16,-28 0-16,27 0 16,0 0-1,-27 0-15,28 0 16,-28 0-1,27 0-15,2 0 16,-1 0-16,-28 0 16,27 0-1,-27 0-15,27 0 16,1 0-1,-1-22-15,-27 22 16,29 0-16,-1 0 31,-1 0-15,-27 0-16,27 0 15,1 0 1,-28 0-16,27 0 16,-27 0-1,29 0-15,-1 0 16,-1 0-16,-27 0 15,28 0-15,-1 0 16,0 0-16,-27 0 16,29 0-1,-29 0-15,28 0 16,-1 0-1,28 0 1,-55 0-16,27 0 16,-27 0-16,29 0 15,-1 0-15,-1 0 16,-27 0-1,55 0 1,-55 0-16,27 0 16,-27 0-1,29 0-15,-1 0 16,-28 0-16,27 0 15,-27 0 17,0 0-17,28 0 1,-28 0-1,27 0 1,1 0-16,-28 0 16,28 0-1,-28 0 1,28 0-16,-1 0 15,-27 0-15,28 0 16,-28 0-16,27 0 16,-27 0-16,28 0 15,0 0-15,0 0 16,-28 22-16,27-22 15,1 0 1,-28 0 15,0 0 219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55981F-8A8C-442C-8779-DC027E29988F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06003AE-8747-4E56-87F1-9A7C431B7FA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2299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CC9AF-213B-4190-ACD5-C8094E39142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10397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CC9AF-213B-4190-ACD5-C8094E39142E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34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CC9AF-213B-4190-ACD5-C8094E39142E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7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CC9AF-213B-4190-ACD5-C8094E39142E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79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CC9AF-213B-4190-ACD5-C8094E39142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2876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003AE-8747-4E56-87F1-9A7C431B7FA3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2348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003AE-8747-4E56-87F1-9A7C431B7FA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77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003AE-8747-4E56-87F1-9A7C431B7FA3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7710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003AE-8747-4E56-87F1-9A7C431B7FA3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149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003AE-8747-4E56-87F1-9A7C431B7FA3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559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003AE-8747-4E56-87F1-9A7C431B7FA3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08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003AE-8747-4E56-87F1-9A7C431B7FA3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400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5201130" y="7199446"/>
            <a:ext cx="3979098" cy="3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47" tIns="44873" rIns="89747" bIns="44873" anchor="b"/>
          <a:lstStyle/>
          <a:p>
            <a:pPr algn="r"/>
            <a:fld id="{695B26F7-CF07-4DC4-8142-6FD222066EF9}" type="slidenum">
              <a:rPr lang="pt-BR" sz="1200">
                <a:solidFill>
                  <a:prstClr val="black"/>
                </a:solidFill>
              </a:rPr>
              <a:pPr algn="r"/>
              <a:t>26</a:t>
            </a:fld>
            <a:endParaRPr lang="pt-B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51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5201130" y="7199446"/>
            <a:ext cx="3979098" cy="3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47" tIns="44873" rIns="89747" bIns="44873" anchor="b"/>
          <a:lstStyle/>
          <a:p>
            <a:pPr algn="r"/>
            <a:fld id="{695B26F7-CF07-4DC4-8142-6FD222066EF9}" type="slidenum">
              <a:rPr lang="pt-BR" sz="1200">
                <a:solidFill>
                  <a:prstClr val="black"/>
                </a:solidFill>
              </a:rPr>
              <a:pPr algn="r"/>
              <a:t>27</a:t>
            </a:fld>
            <a:endParaRPr lang="pt-B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0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5201130" y="7199446"/>
            <a:ext cx="3979098" cy="3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47" tIns="44873" rIns="89747" bIns="44873" anchor="b"/>
          <a:lstStyle/>
          <a:p>
            <a:pPr algn="r"/>
            <a:fld id="{695B26F7-CF07-4DC4-8142-6FD222066EF9}" type="slidenum">
              <a:rPr lang="pt-BR" sz="1200">
                <a:solidFill>
                  <a:prstClr val="black"/>
                </a:solidFill>
              </a:rPr>
              <a:pPr algn="r"/>
              <a:t>28</a:t>
            </a:fld>
            <a:endParaRPr lang="pt-B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5201130" y="7199446"/>
            <a:ext cx="3979098" cy="3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47" tIns="44873" rIns="89747" bIns="44873" anchor="b"/>
          <a:lstStyle/>
          <a:p>
            <a:pPr algn="r"/>
            <a:fld id="{695B26F7-CF07-4DC4-8142-6FD222066EF9}" type="slidenum">
              <a:rPr lang="pt-BR" sz="1200">
                <a:solidFill>
                  <a:prstClr val="black"/>
                </a:solidFill>
              </a:rPr>
              <a:pPr algn="r"/>
              <a:t>29</a:t>
            </a:fld>
            <a:endParaRPr lang="pt-B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24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5201130" y="7199446"/>
            <a:ext cx="3979098" cy="3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47" tIns="44873" rIns="89747" bIns="44873" anchor="b"/>
          <a:lstStyle/>
          <a:p>
            <a:pPr algn="r"/>
            <a:fld id="{695B26F7-CF07-4DC4-8142-6FD222066EF9}" type="slidenum">
              <a:rPr lang="pt-BR" sz="1200">
                <a:solidFill>
                  <a:prstClr val="black"/>
                </a:solidFill>
              </a:rPr>
              <a:pPr algn="r"/>
              <a:t>30</a:t>
            </a:fld>
            <a:endParaRPr lang="pt-B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27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5201130" y="7199446"/>
            <a:ext cx="3979098" cy="3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47" tIns="44873" rIns="89747" bIns="44873" anchor="b"/>
          <a:lstStyle/>
          <a:p>
            <a:pPr algn="r"/>
            <a:fld id="{695B26F7-CF07-4DC4-8142-6FD222066EF9}" type="slidenum">
              <a:rPr lang="pt-BR" sz="1200">
                <a:solidFill>
                  <a:prstClr val="black"/>
                </a:solidFill>
              </a:rPr>
              <a:pPr algn="r"/>
              <a:t>31</a:t>
            </a:fld>
            <a:endParaRPr lang="pt-B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48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>
                <a:latin typeface="Times New Roman" pitchFamily="18" charset="0"/>
              </a:rPr>
              <a:t>Síntese dos achados</a:t>
            </a:r>
          </a:p>
          <a:p>
            <a:r>
              <a:rPr lang="pt-BR" dirty="0">
                <a:latin typeface="Times New Roman" pitchFamily="18" charset="0"/>
              </a:rPr>
              <a:t>Índice de Desempenho Médio inferior a </a:t>
            </a:r>
            <a:r>
              <a:rPr lang="pt-BR" dirty="0" smtClean="0">
                <a:latin typeface="Times New Roman" pitchFamily="18" charset="0"/>
              </a:rPr>
              <a:t>1, </a:t>
            </a:r>
            <a:r>
              <a:rPr lang="pt-BR" dirty="0">
                <a:latin typeface="Times New Roman" pitchFamily="18" charset="0"/>
              </a:rPr>
              <a:t>indicando atraso na execução das obras de engenharia a cargo do DNIT; </a:t>
            </a:r>
          </a:p>
          <a:p>
            <a:r>
              <a:rPr lang="pt-BR" dirty="0">
                <a:latin typeface="Times New Roman" pitchFamily="18" charset="0"/>
              </a:rPr>
              <a:t>Controle de prazos e cronogramas ineficiente; </a:t>
            </a:r>
          </a:p>
          <a:p>
            <a:r>
              <a:rPr lang="pt-BR" dirty="0">
                <a:latin typeface="Times New Roman" pitchFamily="18" charset="0"/>
              </a:rPr>
              <a:t>Concessão de aditivos de prazo sem a devida fundamentação. </a:t>
            </a:r>
          </a:p>
          <a:p>
            <a:endParaRPr lang="pt-BR" dirty="0">
              <a:latin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</a:rPr>
              <a:t>Benefícios – recomendações ao DNIT para:</a:t>
            </a:r>
          </a:p>
          <a:p>
            <a:r>
              <a:rPr lang="pt-BR" dirty="0">
                <a:latin typeface="Times New Roman" pitchFamily="18" charset="0"/>
              </a:rPr>
              <a:t>incluir, no SIAC, funcionalidade que permita o cálculo dos indicadores de desempenho destinados a avaliar o prazo de execução dos contratos;</a:t>
            </a:r>
          </a:p>
          <a:p>
            <a:r>
              <a:rPr lang="pt-BR" dirty="0">
                <a:latin typeface="Times New Roman" pitchFamily="18" charset="0"/>
              </a:rPr>
              <a:t>criar critérios objetivos para a avaliação dos pedidos de prorrogação de prazo;</a:t>
            </a:r>
          </a:p>
          <a:p>
            <a:r>
              <a:rPr lang="pt-BR" dirty="0">
                <a:latin typeface="Times New Roman" pitchFamily="18" charset="0"/>
              </a:rPr>
              <a:t>publicar, em sítio eletrônico oficial, os prazos de execução de empreendimentos a seu cargo  fomentar a transparência e o controle social. </a:t>
            </a:r>
          </a:p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5201130" y="7199446"/>
            <a:ext cx="3979098" cy="3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47" tIns="44873" rIns="89747" bIns="44873" anchor="b"/>
          <a:lstStyle/>
          <a:p>
            <a:pPr algn="r"/>
            <a:fld id="{695B26F7-CF07-4DC4-8142-6FD222066EF9}" type="slidenum">
              <a:rPr lang="pt-BR" sz="1200">
                <a:solidFill>
                  <a:prstClr val="black"/>
                </a:solidFill>
              </a:rPr>
              <a:pPr algn="r"/>
              <a:t>32</a:t>
            </a:fld>
            <a:endParaRPr lang="pt-B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47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>
                <a:latin typeface="Times New Roman" pitchFamily="18" charset="0"/>
              </a:rPr>
              <a:t>Síntese dos achados</a:t>
            </a:r>
          </a:p>
          <a:p>
            <a:r>
              <a:rPr lang="pt-BR" dirty="0">
                <a:latin typeface="Times New Roman" pitchFamily="18" charset="0"/>
              </a:rPr>
              <a:t>Índice de Desempenho Médio inferior a </a:t>
            </a:r>
            <a:r>
              <a:rPr lang="pt-BR" dirty="0" smtClean="0">
                <a:latin typeface="Times New Roman" pitchFamily="18" charset="0"/>
              </a:rPr>
              <a:t>1, </a:t>
            </a:r>
            <a:r>
              <a:rPr lang="pt-BR" dirty="0">
                <a:latin typeface="Times New Roman" pitchFamily="18" charset="0"/>
              </a:rPr>
              <a:t>indicando atraso na execução das obras de engenharia a cargo do DNIT; </a:t>
            </a:r>
          </a:p>
          <a:p>
            <a:r>
              <a:rPr lang="pt-BR" dirty="0">
                <a:latin typeface="Times New Roman" pitchFamily="18" charset="0"/>
              </a:rPr>
              <a:t>Controle de prazos e cronogramas ineficiente; </a:t>
            </a:r>
          </a:p>
          <a:p>
            <a:r>
              <a:rPr lang="pt-BR" dirty="0">
                <a:latin typeface="Times New Roman" pitchFamily="18" charset="0"/>
              </a:rPr>
              <a:t>Concessão de aditivos de prazo sem a devida fundamentação. </a:t>
            </a:r>
          </a:p>
          <a:p>
            <a:endParaRPr lang="pt-BR" dirty="0">
              <a:latin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</a:rPr>
              <a:t>Benefícios – recomendações ao DNIT para:</a:t>
            </a:r>
          </a:p>
          <a:p>
            <a:r>
              <a:rPr lang="pt-BR" dirty="0">
                <a:latin typeface="Times New Roman" pitchFamily="18" charset="0"/>
              </a:rPr>
              <a:t>incluir, no SIAC, funcionalidade que permita o cálculo dos indicadores de desempenho destinados a avaliar o prazo de execução dos contratos;</a:t>
            </a:r>
          </a:p>
          <a:p>
            <a:r>
              <a:rPr lang="pt-BR" dirty="0">
                <a:latin typeface="Times New Roman" pitchFamily="18" charset="0"/>
              </a:rPr>
              <a:t>criar critérios objetivos para a avaliação dos pedidos de prorrogação de prazo;</a:t>
            </a:r>
          </a:p>
          <a:p>
            <a:r>
              <a:rPr lang="pt-BR" dirty="0">
                <a:latin typeface="Times New Roman" pitchFamily="18" charset="0"/>
              </a:rPr>
              <a:t>publicar, em sítio eletrônico oficial, os prazos de execução de empreendimentos a seu cargo  fomentar a transparência e o controle social. </a:t>
            </a:r>
          </a:p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5201130" y="7199446"/>
            <a:ext cx="3979098" cy="3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47" tIns="44873" rIns="89747" bIns="44873" anchor="b"/>
          <a:lstStyle/>
          <a:p>
            <a:pPr algn="r"/>
            <a:fld id="{695B26F7-CF07-4DC4-8142-6FD222066EF9}" type="slidenum">
              <a:rPr lang="pt-BR" sz="1200">
                <a:solidFill>
                  <a:prstClr val="black"/>
                </a:solidFill>
              </a:rPr>
              <a:pPr algn="r"/>
              <a:t>33</a:t>
            </a:fld>
            <a:endParaRPr lang="pt-B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55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5201130" y="7199446"/>
            <a:ext cx="3979098" cy="3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47" tIns="44873" rIns="89747" bIns="44873" anchor="b"/>
          <a:lstStyle/>
          <a:p>
            <a:pPr algn="r"/>
            <a:fld id="{695B26F7-CF07-4DC4-8142-6FD222066EF9}" type="slidenum">
              <a:rPr lang="pt-BR" sz="1200">
                <a:solidFill>
                  <a:prstClr val="black"/>
                </a:solidFill>
              </a:rPr>
              <a:pPr algn="r"/>
              <a:t>38</a:t>
            </a:fld>
            <a:endParaRPr lang="pt-B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10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CC9AF-213B-4190-ACD5-C8094E39142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9607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003AE-8747-4E56-87F1-9A7C431B7FA3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013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CC9AF-213B-4190-ACD5-C8094E39142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6223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CC9AF-213B-4190-ACD5-C8094E39142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4135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CC9AF-213B-4190-ACD5-C8094E39142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9505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CC9AF-213B-4190-ACD5-C8094E39142E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5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003AE-8747-4E56-87F1-9A7C431B7FA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1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CC9AF-213B-4190-ACD5-C8094E39142E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3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6D34D-7C27-4875-9C9F-690CD8E84238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9E4E-3D92-48C4-A427-82AB27DA17C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4309-AED7-479C-9F24-A17DCF0AA438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BC2A-A70A-4E95-99E8-FDDD1F6207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4DD4-5B8A-4366-B598-007886D053F7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ABFB-CE0A-4206-A728-494ABC9C3D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42FE-F650-4622-A268-98CD83FACD3F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7455-5BFE-4896-B398-4DA25892983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E481-FA61-48AF-9544-BC86B87D1D44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DE9F-7D72-4D77-A89C-F824E5D859E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BED6-4560-4A64-8BA5-61DDAB42A5BB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9DE3-619C-4096-A0D6-C59618D9F0E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44F5-2A0F-4C9A-82C8-A45FCA021B86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2AAF-C415-481A-B8E6-08AFFC6883D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D2D4-58CB-4BA2-8D00-5531A0F6C3D4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3CAB3-8E23-4BB6-A2A6-BF34706635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66AA-D837-4919-BF0F-26E66C45DF3C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072D-678E-4656-AD6C-418F12B031D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4C4F-973E-4671-84CC-F639012FD41C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9B89-9653-41CF-8BAE-E83629466C6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48A7-A63C-4661-8184-B8B32BDBA852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C400-F7D7-45D0-8001-67F49918F6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5D46FA-CA00-47D9-B098-DA4A14C6B13C}" type="datetimeFigureOut">
              <a:rPr lang="pt-BR"/>
              <a:pPr>
                <a:defRPr/>
              </a:pPr>
              <a:t>13/12/2016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F7FACE-E4D0-4B36-99A4-AF667E62BD1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customXml" Target="../ink/ink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39.emf"/><Relationship Id="rId3" Type="http://schemas.openxmlformats.org/officeDocument/2006/relationships/image" Target="../media/image31.png"/><Relationship Id="rId21" Type="http://schemas.openxmlformats.org/officeDocument/2006/relationships/customXml" Target="../ink/ink16.xml"/><Relationship Id="rId7" Type="http://schemas.openxmlformats.org/officeDocument/2006/relationships/image" Target="../media/image33.emf"/><Relationship Id="rId12" Type="http://schemas.openxmlformats.org/officeDocument/2006/relationships/image" Target="../media/image36.png"/><Relationship Id="rId17" Type="http://schemas.openxmlformats.org/officeDocument/2006/relationships/customXml" Target="../ink/ink14.xml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11" Type="http://schemas.openxmlformats.org/officeDocument/2006/relationships/image" Target="../media/image35.emf"/><Relationship Id="rId24" Type="http://schemas.openxmlformats.org/officeDocument/2006/relationships/image" Target="../media/image42.emf"/><Relationship Id="rId5" Type="http://schemas.openxmlformats.org/officeDocument/2006/relationships/image" Target="../media/image32.emf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10" Type="http://schemas.openxmlformats.org/officeDocument/2006/relationships/customXml" Target="../ink/ink11.xml"/><Relationship Id="rId19" Type="http://schemas.openxmlformats.org/officeDocument/2006/relationships/customXml" Target="../ink/ink15.xml"/><Relationship Id="rId4" Type="http://schemas.openxmlformats.org/officeDocument/2006/relationships/customXml" Target="../ink/ink8.xml"/><Relationship Id="rId9" Type="http://schemas.openxmlformats.org/officeDocument/2006/relationships/image" Target="../media/image34.emf"/><Relationship Id="rId14" Type="http://schemas.openxmlformats.org/officeDocument/2006/relationships/image" Target="../media/image37.emf"/><Relationship Id="rId22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Constituicao.htm#art166&#167;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nalto.gov.br/ccivil_03/Constituicao/Constituicao.htm#art71&#167;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55.emf"/><Relationship Id="rId18" Type="http://schemas.openxmlformats.org/officeDocument/2006/relationships/image" Target="../media/image58.emf"/><Relationship Id="rId3" Type="http://schemas.openxmlformats.org/officeDocument/2006/relationships/image" Target="../media/image50.png"/><Relationship Id="rId21" Type="http://schemas.openxmlformats.org/officeDocument/2006/relationships/customXml" Target="../ink/ink26.xml"/><Relationship Id="rId7" Type="http://schemas.openxmlformats.org/officeDocument/2006/relationships/image" Target="../media/image52.emf"/><Relationship Id="rId12" Type="http://schemas.openxmlformats.org/officeDocument/2006/relationships/customXml" Target="../ink/ink22.xml"/><Relationship Id="rId17" Type="http://schemas.openxmlformats.org/officeDocument/2006/relationships/customXml" Target="../ink/ink24.xml"/><Relationship Id="rId2" Type="http://schemas.openxmlformats.org/officeDocument/2006/relationships/image" Target="../media/image49.png"/><Relationship Id="rId16" Type="http://schemas.openxmlformats.org/officeDocument/2006/relationships/image" Target="../media/image57.png"/><Relationship Id="rId20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54.emf"/><Relationship Id="rId24" Type="http://schemas.openxmlformats.org/officeDocument/2006/relationships/image" Target="../media/image61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23" Type="http://schemas.openxmlformats.org/officeDocument/2006/relationships/customXml" Target="../ink/ink27.xml"/><Relationship Id="rId10" Type="http://schemas.openxmlformats.org/officeDocument/2006/relationships/customXml" Target="../ink/ink21.xml"/><Relationship Id="rId19" Type="http://schemas.openxmlformats.org/officeDocument/2006/relationships/customXml" Target="../ink/ink25.xml"/><Relationship Id="rId4" Type="http://schemas.openxmlformats.org/officeDocument/2006/relationships/customXml" Target="../ink/ink18.xml"/><Relationship Id="rId9" Type="http://schemas.openxmlformats.org/officeDocument/2006/relationships/image" Target="../media/image53.emf"/><Relationship Id="rId14" Type="http://schemas.openxmlformats.org/officeDocument/2006/relationships/customXml" Target="../ink/ink23.xml"/><Relationship Id="rId22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71600" y="1628800"/>
            <a:ext cx="792088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002060"/>
                </a:solidFill>
                <a:latin typeface="+mj-lt"/>
              </a:rPr>
              <a:t>“Obras inacabadas financiadas com recursos federais”</a:t>
            </a:r>
            <a:endParaRPr lang="pt-BR" sz="2400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rgbClr val="002060"/>
                </a:solidFill>
                <a:latin typeface="+mj-lt"/>
              </a:rPr>
              <a:t>COMISSÃO </a:t>
            </a:r>
            <a:r>
              <a:rPr lang="pt-BR" sz="2000" dirty="0" smtClean="0">
                <a:solidFill>
                  <a:srgbClr val="002060"/>
                </a:solidFill>
                <a:latin typeface="+mj-lt"/>
              </a:rPr>
              <a:t>ESPECIAL DE OBRAS INACABADAS</a:t>
            </a:r>
            <a:endParaRPr lang="pt-BR" sz="2000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rgbClr val="002060"/>
                </a:solidFill>
                <a:latin typeface="+mj-lt"/>
              </a:rPr>
              <a:t>SENADO FEDERAL</a:t>
            </a:r>
            <a:endParaRPr lang="pt-BR" sz="2000" dirty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 smtClean="0">
              <a:solidFill>
                <a:srgbClr val="002060"/>
              </a:solidFill>
              <a:latin typeface="+mj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rgbClr val="002060"/>
                </a:solidFill>
                <a:latin typeface="+mj-lt"/>
              </a:rPr>
              <a:t>Arsenio Jose da Costa Dantas</a:t>
            </a:r>
            <a:endParaRPr lang="pt-BR" sz="1400" dirty="0" smtClean="0">
              <a:solidFill>
                <a:srgbClr val="002060"/>
              </a:solidFill>
              <a:latin typeface="+mj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rgbClr val="002060"/>
                </a:solidFill>
                <a:latin typeface="+mj-lt"/>
              </a:rPr>
              <a:t>Brasília, </a:t>
            </a:r>
            <a:r>
              <a:rPr lang="pt-BR" sz="1400" dirty="0" smtClean="0">
                <a:solidFill>
                  <a:srgbClr val="002060"/>
                </a:solidFill>
                <a:latin typeface="+mj-lt"/>
              </a:rPr>
              <a:t>14 </a:t>
            </a:r>
            <a:r>
              <a:rPr lang="pt-BR" sz="1400" dirty="0" smtClean="0">
                <a:solidFill>
                  <a:srgbClr val="002060"/>
                </a:solidFill>
                <a:latin typeface="+mj-lt"/>
              </a:rPr>
              <a:t>de </a:t>
            </a:r>
            <a:r>
              <a:rPr lang="pt-BR" sz="1400" dirty="0" smtClean="0">
                <a:solidFill>
                  <a:srgbClr val="002060"/>
                </a:solidFill>
                <a:latin typeface="+mj-lt"/>
              </a:rPr>
              <a:t>dezembro </a:t>
            </a:r>
            <a:r>
              <a:rPr lang="pt-BR" sz="1400" dirty="0" smtClean="0">
                <a:solidFill>
                  <a:srgbClr val="002060"/>
                </a:solidFill>
                <a:latin typeface="+mj-lt"/>
              </a:rPr>
              <a:t>de 2016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6445" y="332656"/>
            <a:ext cx="842493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Histórico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Recomendações do Relatório 1995 </a:t>
            </a:r>
            <a:endParaRPr lang="pt-BR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7423" y="1484784"/>
            <a:ext cx="8321122" cy="3888432"/>
          </a:xfrm>
          <a:prstGeom prst="rect">
            <a:avLst/>
          </a:prstGeom>
          <a:solidFill>
            <a:schemeClr val="accent1">
              <a:lumMod val="7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5517232"/>
            <a:ext cx="7776864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Diário do Senado Federal  ANO L – SUP.A0 nº35  Quinta-Feira, 23 de novembro de 1995 </a:t>
            </a:r>
            <a:endParaRPr lang="pt-BR" sz="13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67544" y="2256777"/>
            <a:ext cx="7776864" cy="1624366"/>
            <a:chOff x="467544" y="2256777"/>
            <a:chExt cx="7776864" cy="162436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2256777"/>
              <a:ext cx="7711625" cy="72008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44" y="2976857"/>
              <a:ext cx="7776864" cy="904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023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95536" y="404664"/>
            <a:ext cx="828092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O que o Tribunal fez?</a:t>
            </a:r>
            <a:endParaRPr lang="pt-BR" sz="28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Decisão 674/1995 TCU-Plenário</a:t>
            </a:r>
            <a:endParaRPr lang="pt-BR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7" name="Título 1"/>
          <p:cNvSpPr txBox="1">
            <a:spLocks/>
          </p:cNvSpPr>
          <p:nvPr/>
        </p:nvSpPr>
        <p:spPr bwMode="auto">
          <a:xfrm>
            <a:off x="4357401" y="1561240"/>
            <a:ext cx="4328037" cy="34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defRPr/>
            </a:pPr>
            <a:r>
              <a:rPr lang="pt-BR" sz="2700" dirty="0" smtClean="0">
                <a:solidFill>
                  <a:prstClr val="black"/>
                </a:solidFill>
                <a:latin typeface="Calibri"/>
              </a:rPr>
              <a:t>Determinou o “estabelecimento </a:t>
            </a:r>
            <a:r>
              <a:rPr lang="pt-BR" sz="2700" dirty="0">
                <a:solidFill>
                  <a:prstClr val="black"/>
                </a:solidFill>
                <a:latin typeface="Calibri"/>
              </a:rPr>
              <a:t>de um programa permanente de auditorias </a:t>
            </a:r>
            <a:r>
              <a:rPr lang="pt-BR" sz="2700" dirty="0" smtClean="0">
                <a:solidFill>
                  <a:prstClr val="black"/>
                </a:solidFill>
                <a:latin typeface="Calibri"/>
              </a:rPr>
              <a:t>em obras </a:t>
            </a:r>
            <a:r>
              <a:rPr lang="pt-BR" sz="2700" dirty="0">
                <a:solidFill>
                  <a:prstClr val="black"/>
                </a:solidFill>
                <a:latin typeface="Calibri"/>
              </a:rPr>
              <a:t>e serviços de engenharia, com a instituição de equipes </a:t>
            </a:r>
            <a:r>
              <a:rPr lang="pt-BR" sz="2700" dirty="0" smtClean="0">
                <a:solidFill>
                  <a:prstClr val="black"/>
                </a:solidFill>
                <a:latin typeface="Calibri"/>
              </a:rPr>
              <a:t>ou Unidade Técnica especializada </a:t>
            </a:r>
            <a:r>
              <a:rPr lang="pt-BR" sz="2700" dirty="0">
                <a:solidFill>
                  <a:prstClr val="black"/>
                </a:solidFill>
                <a:latin typeface="Calibri"/>
              </a:rPr>
              <a:t>nessa área</a:t>
            </a:r>
            <a:r>
              <a:rPr lang="pt-BR" sz="2700" dirty="0" smtClean="0">
                <a:solidFill>
                  <a:prstClr val="black"/>
                </a:solidFill>
                <a:latin typeface="Calibri"/>
              </a:rPr>
              <a:t>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40260"/>
            <a:ext cx="3386101" cy="4712325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381000" dist="431800" dir="1992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3851919" y="5949807"/>
            <a:ext cx="402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defRPr/>
            </a:pPr>
            <a:r>
              <a:rPr lang="pt-BR" dirty="0"/>
              <a:t>Aviso 614 – SGS-TCU de 20/12/1995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/>
              <p14:cNvContentPartPr/>
              <p14:nvPr/>
            </p14:nvContentPartPr>
            <p14:xfrm>
              <a:off x="3972960" y="6125400"/>
              <a:ext cx="3817800" cy="33840"/>
            </p14:xfrm>
          </p:contentPart>
        </mc:Choice>
        <mc:Fallback>
          <p:pic>
            <p:nvPicPr>
              <p:cNvPr id="4" name="Tinta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7120" y="6062040"/>
                <a:ext cx="3849480" cy="1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6837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6445" y="332656"/>
            <a:ext cx="842493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Histórico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Recomendações do </a:t>
            </a: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Relatório 1995 </a:t>
            </a:r>
            <a:endParaRPr lang="pt-BR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7423" y="1484784"/>
            <a:ext cx="8321122" cy="3888432"/>
          </a:xfrm>
          <a:prstGeom prst="rect">
            <a:avLst/>
          </a:prstGeom>
          <a:solidFill>
            <a:schemeClr val="accent1">
              <a:lumMod val="7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5517232"/>
            <a:ext cx="7776864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Diário do Senado Federal  ANO L – SUP.A0 nº35  Quinta-Feira, 23 de novembro de 1995 </a:t>
            </a:r>
            <a:endParaRPr lang="pt-BR" sz="13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64" y="1830250"/>
            <a:ext cx="7917271" cy="31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563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6445" y="332656"/>
            <a:ext cx="842493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Desdobramentos </a:t>
            </a: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do </a:t>
            </a: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Relatório de 1995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cadastro de obras</a:t>
            </a: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pt-BR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4744"/>
            <a:ext cx="5686800" cy="30490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152" y="1628800"/>
            <a:ext cx="3266382" cy="467127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99371" y="4415137"/>
            <a:ext cx="4906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http://obras.planejamento.gov.br/obras/modulo-publico/consultar-painel-obra-chave.xhtml</a:t>
            </a:r>
          </a:p>
        </p:txBody>
      </p:sp>
    </p:spTree>
    <p:extLst>
      <p:ext uri="{BB962C8B-B14F-4D97-AF65-F5344CB8AC3E}">
        <p14:creationId xmlns:p14="http://schemas.microsoft.com/office/powerpoint/2010/main" val="4005711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6445" y="332656"/>
            <a:ext cx="842493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Desdobramentos </a:t>
            </a: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do </a:t>
            </a: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Relatório de 1995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Cadastro de obras</a:t>
            </a: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pt-BR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7" y="1556792"/>
            <a:ext cx="8117846" cy="44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91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6445" y="207690"/>
            <a:ext cx="842493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Histórico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Recomendações </a:t>
            </a: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do </a:t>
            </a:r>
            <a:r>
              <a:rPr lang="pt-BR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Relatório 1995 </a:t>
            </a:r>
            <a:endParaRPr lang="pt-BR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6445" y="1268760"/>
            <a:ext cx="8424936" cy="4608512"/>
          </a:xfrm>
          <a:prstGeom prst="rect">
            <a:avLst/>
          </a:prstGeom>
          <a:solidFill>
            <a:schemeClr val="accent1">
              <a:lumMod val="7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5949280"/>
            <a:ext cx="7776864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Diário do Senado Federal  ANO L – SUP.A0 nº35  Quinta-Feira, 23 de novembro de 1995 </a:t>
            </a:r>
            <a:endParaRPr lang="pt-BR" sz="13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51" y="1311462"/>
            <a:ext cx="6532661" cy="39941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627" y="5296124"/>
            <a:ext cx="6650707" cy="6813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Tinta 8"/>
              <p14:cNvContentPartPr/>
              <p14:nvPr/>
            </p14:nvContentPartPr>
            <p14:xfrm>
              <a:off x="1720080" y="5437440"/>
              <a:ext cx="5882040" cy="66960"/>
            </p14:xfrm>
          </p:contentPart>
        </mc:Choice>
        <mc:Fallback>
          <p:pic>
            <p:nvPicPr>
              <p:cNvPr id="9" name="Tinta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4240" y="5374080"/>
                <a:ext cx="59137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Tinta 9"/>
              <p14:cNvContentPartPr/>
              <p14:nvPr/>
            </p14:nvContentPartPr>
            <p14:xfrm>
              <a:off x="1376280" y="5736960"/>
              <a:ext cx="4416840" cy="55800"/>
            </p14:xfrm>
          </p:contentPart>
        </mc:Choice>
        <mc:Fallback>
          <p:pic>
            <p:nvPicPr>
              <p:cNvPr id="10" name="Tinta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0440" y="5673600"/>
                <a:ext cx="4448520" cy="1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5041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260648"/>
            <a:ext cx="806489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Desdobramentos do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Relatório 1995 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27127" y="1083160"/>
            <a:ext cx="5685033" cy="3674988"/>
            <a:chOff x="223671" y="1052736"/>
            <a:chExt cx="4348329" cy="36394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671" y="1052736"/>
              <a:ext cx="4348329" cy="3639416"/>
            </a:xfrm>
            <a:prstGeom prst="rect">
              <a:avLst/>
            </a:prstGeom>
          </p:spPr>
        </p:pic>
        <p:grpSp>
          <p:nvGrpSpPr>
            <p:cNvPr id="2" name="Grupo 1"/>
            <p:cNvGrpSpPr/>
            <p:nvPr/>
          </p:nvGrpSpPr>
          <p:grpSpPr>
            <a:xfrm>
              <a:off x="479880" y="3809880"/>
              <a:ext cx="3741840" cy="503280"/>
              <a:chOff x="479880" y="3809880"/>
              <a:chExt cx="3741840" cy="5032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5" name="Tinta 4"/>
                  <p14:cNvContentPartPr/>
                  <p14:nvPr/>
                </p14:nvContentPartPr>
                <p14:xfrm>
                  <a:off x="479880" y="3809880"/>
                  <a:ext cx="3703680" cy="38520"/>
                </p14:xfrm>
              </p:contentPart>
            </mc:Choice>
            <mc:Fallback>
              <p:pic>
                <p:nvPicPr>
                  <p:cNvPr id="5" name="Tinta 4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67765" y="3747107"/>
                    <a:ext cx="3727910" cy="1640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6" name="Tinta 5"/>
                  <p14:cNvContentPartPr/>
                  <p14:nvPr/>
                </p14:nvContentPartPr>
                <p14:xfrm>
                  <a:off x="502920" y="3939480"/>
                  <a:ext cx="3718800" cy="53640"/>
                </p14:xfrm>
              </p:contentPart>
            </mc:Choice>
            <mc:Fallback>
              <p:pic>
                <p:nvPicPr>
                  <p:cNvPr id="6" name="Tinta 5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90804" y="3876542"/>
                    <a:ext cx="3743032" cy="179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7" name="Tinta 6"/>
                  <p14:cNvContentPartPr/>
                  <p14:nvPr/>
                </p14:nvContentPartPr>
                <p14:xfrm>
                  <a:off x="510480" y="4069080"/>
                  <a:ext cx="3657960" cy="91800"/>
                </p14:xfrm>
              </p:contentPart>
            </mc:Choice>
            <mc:Fallback>
              <p:pic>
                <p:nvPicPr>
                  <p:cNvPr id="7" name="Tinta 6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98365" y="4006457"/>
                    <a:ext cx="3682190" cy="2170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9" name="Tinta 8"/>
                  <p14:cNvContentPartPr/>
                  <p14:nvPr/>
                </p14:nvContentPartPr>
                <p14:xfrm>
                  <a:off x="502920" y="4251960"/>
                  <a:ext cx="3200760" cy="61200"/>
                </p14:xfrm>
              </p:contentPart>
            </mc:Choice>
            <mc:Fallback>
              <p:pic>
                <p:nvPicPr>
                  <p:cNvPr id="9" name="Tinta 8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90804" y="4189337"/>
                    <a:ext cx="3224991" cy="18644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1761" y="5032653"/>
            <a:ext cx="5616624" cy="12984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Tinta 11"/>
              <p14:cNvContentPartPr/>
              <p14:nvPr/>
            </p14:nvContentPartPr>
            <p14:xfrm>
              <a:off x="2330640" y="5126760"/>
              <a:ext cx="899280" cy="88920"/>
            </p14:xfrm>
          </p:contentPart>
        </mc:Choice>
        <mc:Fallback>
          <p:pic>
            <p:nvPicPr>
              <p:cNvPr id="12" name="Tinta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14800" y="5063040"/>
                <a:ext cx="930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Tinta 12"/>
              <p14:cNvContentPartPr/>
              <p14:nvPr/>
            </p14:nvContentPartPr>
            <p14:xfrm>
              <a:off x="2663280" y="5348520"/>
              <a:ext cx="3018960" cy="45000"/>
            </p14:xfrm>
          </p:contentPart>
        </mc:Choice>
        <mc:Fallback>
          <p:pic>
            <p:nvPicPr>
              <p:cNvPr id="13" name="Tinta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47440" y="5285160"/>
                <a:ext cx="30506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Tinta 13"/>
              <p14:cNvContentPartPr/>
              <p14:nvPr/>
            </p14:nvContentPartPr>
            <p14:xfrm>
              <a:off x="1231920" y="2674080"/>
              <a:ext cx="2597040" cy="45000"/>
            </p14:xfrm>
          </p:contentPart>
        </mc:Choice>
        <mc:Fallback>
          <p:pic>
            <p:nvPicPr>
              <p:cNvPr id="14" name="Tinta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6080" y="2610720"/>
                <a:ext cx="26287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Tinta 14"/>
              <p14:cNvContentPartPr/>
              <p14:nvPr/>
            </p14:nvContentPartPr>
            <p14:xfrm>
              <a:off x="1342800" y="2585520"/>
              <a:ext cx="2475000" cy="22320"/>
            </p14:xfrm>
          </p:contentPart>
        </mc:Choice>
        <mc:Fallback>
          <p:pic>
            <p:nvPicPr>
              <p:cNvPr id="15" name="Tinta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6960" y="2521800"/>
                <a:ext cx="25066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Tinta 15"/>
              <p14:cNvContentPartPr/>
              <p14:nvPr/>
            </p14:nvContentPartPr>
            <p14:xfrm>
              <a:off x="2530440" y="5071320"/>
              <a:ext cx="710280" cy="11520"/>
            </p14:xfrm>
          </p:contentPart>
        </mc:Choice>
        <mc:Fallback>
          <p:pic>
            <p:nvPicPr>
              <p:cNvPr id="16" name="Tinta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14240" y="5007600"/>
                <a:ext cx="742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Tinta 16"/>
              <p14:cNvContentPartPr/>
              <p14:nvPr/>
            </p14:nvContentPartPr>
            <p14:xfrm>
              <a:off x="2474640" y="5071320"/>
              <a:ext cx="277920" cy="66960"/>
            </p14:xfrm>
          </p:contentPart>
        </mc:Choice>
        <mc:Fallback>
          <p:pic>
            <p:nvPicPr>
              <p:cNvPr id="17" name="Tinta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58800" y="5007600"/>
                <a:ext cx="309600" cy="19404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Imagem 1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28184" y="1268760"/>
            <a:ext cx="2610713" cy="11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143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4" y="287159"/>
            <a:ext cx="9098732" cy="6283681"/>
          </a:xfrm>
          <a:prstGeom prst="rect">
            <a:avLst/>
          </a:prstGeom>
        </p:spPr>
      </p:pic>
      <p:sp>
        <p:nvSpPr>
          <p:cNvPr id="37" name="Título 1"/>
          <p:cNvSpPr txBox="1">
            <a:spLocks/>
          </p:cNvSpPr>
          <p:nvPr/>
        </p:nvSpPr>
        <p:spPr bwMode="auto">
          <a:xfrm>
            <a:off x="323528" y="2348880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3200" dirty="0" smtClean="0">
                <a:latin typeface="+mj-lt"/>
                <a:ea typeface="+mj-ea"/>
                <a:cs typeface="+mj-cs"/>
              </a:rPr>
              <a:t>Plano anual </a:t>
            </a:r>
            <a:r>
              <a:rPr lang="pt-BR" sz="3200" dirty="0">
                <a:latin typeface="+mj-lt"/>
                <a:ea typeface="+mj-ea"/>
                <a:cs typeface="+mj-cs"/>
              </a:rPr>
              <a:t>que engloba um conjunto de ações do TCU com o objetivo de </a:t>
            </a:r>
            <a:r>
              <a:rPr lang="pt-BR" sz="3200" dirty="0" smtClean="0">
                <a:latin typeface="+mj-lt"/>
                <a:ea typeface="+mj-ea"/>
                <a:cs typeface="+mj-cs"/>
              </a:rPr>
              <a:t>fiscalizar as obras </a:t>
            </a:r>
            <a:r>
              <a:rPr lang="pt-BR" sz="3200" dirty="0">
                <a:latin typeface="+mj-lt"/>
                <a:ea typeface="+mj-ea"/>
                <a:cs typeface="+mj-cs"/>
              </a:rPr>
              <a:t>públicas financiadas total ou parcialmente com recursos da União. </a:t>
            </a:r>
            <a:endParaRPr kumimoji="0" lang="pt-BR" sz="32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1540" y="221249"/>
            <a:ext cx="8280919" cy="707886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FISCOBRAS</a:t>
            </a:r>
            <a:endParaRPr lang="pt-B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839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1"/>
          <p:cNvSpPr txBox="1">
            <a:spLocks/>
          </p:cNvSpPr>
          <p:nvPr/>
        </p:nvSpPr>
        <p:spPr bwMode="auto">
          <a:xfrm>
            <a:off x="586508" y="1986824"/>
            <a:ext cx="81369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endParaRPr lang="pt-BR" sz="3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416858"/>
            <a:ext cx="828091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FISCOBRAS</a:t>
            </a:r>
            <a:endParaRPr lang="pt-BR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72" y="1340905"/>
            <a:ext cx="5565255" cy="325010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2195736" y="4593845"/>
            <a:ext cx="54504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2800" dirty="0" smtClean="0">
                <a:latin typeface="+mj-lt"/>
              </a:rPr>
              <a:t>Constituição Federal art. 71</a:t>
            </a:r>
            <a:endParaRPr kumimoji="0" lang="pt-BR" sz="28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7036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1"/>
          <p:cNvSpPr txBox="1">
            <a:spLocks/>
          </p:cNvSpPr>
          <p:nvPr/>
        </p:nvSpPr>
        <p:spPr bwMode="auto">
          <a:xfrm>
            <a:off x="3707904" y="2017257"/>
            <a:ext cx="496855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3200" dirty="0">
                <a:latin typeface="+mj-lt"/>
                <a:ea typeface="+mj-ea"/>
                <a:cs typeface="+mj-cs"/>
              </a:rPr>
              <a:t>Desde 1997 a Lei de Diretrizes Orçamentárias (LDO) determina que o TCU envie ao Congresso Nacional, anualmente, informações sobre as obras </a:t>
            </a:r>
            <a:r>
              <a:rPr lang="pt-BR" sz="3200" dirty="0" smtClean="0">
                <a:latin typeface="+mj-lt"/>
                <a:ea typeface="+mj-ea"/>
                <a:cs typeface="+mj-cs"/>
              </a:rPr>
              <a:t>fiscalizadas. </a:t>
            </a:r>
            <a:endParaRPr kumimoji="0" lang="pt-BR" sz="32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416858"/>
            <a:ext cx="828091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FISCOBRAS</a:t>
            </a:r>
            <a:endParaRPr lang="pt-B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76771"/>
            <a:ext cx="3240360" cy="473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58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23528" y="332656"/>
            <a:ext cx="835292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Notícias </a:t>
            </a: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de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1995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05580">
            <a:off x="324089" y="1467539"/>
            <a:ext cx="3529239" cy="2563329"/>
          </a:xfrm>
          <a:prstGeom prst="rect">
            <a:avLst/>
          </a:prstGeom>
          <a:effectLst>
            <a:outerShdw blurRad="774700" dist="469900" dir="5400000" sx="102000" sy="102000" algn="ctr" rotWithShape="0">
              <a:srgbClr val="000000">
                <a:alpha val="85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912" y="3531847"/>
            <a:ext cx="3159164" cy="2589765"/>
          </a:xfrm>
          <a:prstGeom prst="rect">
            <a:avLst/>
          </a:prstGeom>
          <a:effectLst>
            <a:outerShdw blurRad="774700" dist="469900" dir="5400000" sx="102000" sy="102000" algn="ctr" rotWithShape="0">
              <a:srgbClr val="000000">
                <a:alpha val="8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0483">
            <a:off x="5504388" y="1823770"/>
            <a:ext cx="3443670" cy="2814127"/>
          </a:xfrm>
          <a:prstGeom prst="rect">
            <a:avLst/>
          </a:prstGeom>
          <a:effectLst>
            <a:outerShdw blurRad="774700" dist="469900" dir="5400000" sx="102000" sy="102000" algn="ctr" rotWithShape="0">
              <a:srgbClr val="000000">
                <a:alpha val="8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1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1"/>
          <p:cNvSpPr txBox="1">
            <a:spLocks/>
          </p:cNvSpPr>
          <p:nvPr/>
        </p:nvSpPr>
        <p:spPr bwMode="auto">
          <a:xfrm>
            <a:off x="503548" y="1268760"/>
            <a:ext cx="81369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/>
            <a:endParaRPr lang="pt-BR" sz="3600" b="1" dirty="0">
              <a:latin typeface="+mj-lt"/>
              <a:ea typeface="+mj-ea"/>
              <a:cs typeface="+mj-cs"/>
            </a:endParaRPr>
          </a:p>
          <a:p>
            <a:pPr algn="ctr"/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/>
            <a:endParaRPr lang="pt-BR" sz="3600" b="1" dirty="0">
              <a:latin typeface="+mj-lt"/>
              <a:ea typeface="+mj-ea"/>
              <a:cs typeface="+mj-cs"/>
            </a:endParaRPr>
          </a:p>
          <a:p>
            <a:pPr algn="ctr"/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LDO 2016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Lei 13.242, de 30/12/2015</a:t>
            </a:r>
          </a:p>
          <a:p>
            <a:pPr algn="ctr"/>
            <a:endParaRPr lang="pt-BR" sz="3600" b="1" dirty="0">
              <a:latin typeface="+mj-lt"/>
              <a:ea typeface="+mj-ea"/>
              <a:cs typeface="+mj-cs"/>
            </a:endParaRPr>
          </a:p>
          <a:p>
            <a:pPr algn="ctr"/>
            <a:r>
              <a:rPr kumimoji="0" lang="pt-BR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Capítulo IX - Dispõe sobre fiscalização de obras com indícios de irregularidades graves (art. 117 a 127)</a:t>
            </a:r>
            <a:endParaRPr lang="pt-BR" sz="3600" noProof="0" dirty="0" smtClean="0">
              <a:latin typeface="+mj-lt"/>
              <a:ea typeface="+mj-ea"/>
              <a:cs typeface="+mj-cs"/>
            </a:endParaRPr>
          </a:p>
          <a:p>
            <a:pPr algn="ctr"/>
            <a:endParaRPr kumimoji="0" lang="pt-BR" sz="3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416858"/>
            <a:ext cx="828091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Fiscalização </a:t>
            </a: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de obras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- FISCOBRAS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269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1"/>
          <p:cNvSpPr txBox="1">
            <a:spLocks/>
          </p:cNvSpPr>
          <p:nvPr/>
        </p:nvSpPr>
        <p:spPr bwMode="auto">
          <a:xfrm>
            <a:off x="467544" y="1412776"/>
            <a:ext cx="82089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2400" dirty="0">
                <a:latin typeface="+mj-lt"/>
              </a:rPr>
              <a:t>Art. 117.  </a:t>
            </a:r>
            <a:r>
              <a:rPr lang="pt-BR" sz="2400" b="1" dirty="0">
                <a:latin typeface="+mj-lt"/>
              </a:rPr>
              <a:t>O Projeto de Lei Orçamentária de 2016 e a respectiva Lei poderão contemplar subtítulos relativos a obras e serviços com indícios de irregularidades graves, </a:t>
            </a:r>
            <a:r>
              <a:rPr lang="pt-BR" sz="2400" dirty="0">
                <a:latin typeface="+mj-lt"/>
              </a:rPr>
              <a:t>permanecendo a execução física, orçamentária e financeira dos respectivos contratos, convênios, etapas, parcelas ou </a:t>
            </a:r>
            <a:r>
              <a:rPr lang="pt-BR" sz="2400" dirty="0" err="1">
                <a:latin typeface="+mj-lt"/>
              </a:rPr>
              <a:t>subtrechos</a:t>
            </a:r>
            <a:r>
              <a:rPr lang="pt-BR" sz="2400" dirty="0">
                <a:latin typeface="+mj-lt"/>
              </a:rPr>
              <a:t> constantes do anexo a que se refere o § 2</a:t>
            </a:r>
            <a:r>
              <a:rPr lang="pt-BR" sz="2400" u="sng" baseline="30000" dirty="0">
                <a:latin typeface="+mj-lt"/>
              </a:rPr>
              <a:t>o</a:t>
            </a:r>
            <a:r>
              <a:rPr lang="pt-BR" sz="2400" dirty="0">
                <a:latin typeface="+mj-lt"/>
              </a:rPr>
              <a:t> do art. 8</a:t>
            </a:r>
            <a:r>
              <a:rPr lang="pt-BR" sz="2400" u="sng" baseline="30000" dirty="0">
                <a:latin typeface="+mj-lt"/>
              </a:rPr>
              <a:t>o</a:t>
            </a:r>
            <a:r>
              <a:rPr lang="pt-BR" sz="2400" dirty="0">
                <a:latin typeface="+mj-lt"/>
              </a:rPr>
              <a:t> </a:t>
            </a:r>
            <a:r>
              <a:rPr lang="pt-BR" sz="2400" b="1" dirty="0">
                <a:latin typeface="+mj-lt"/>
              </a:rPr>
              <a:t>condicionada à prévia deliberação da Comissão Mista a que se refere o </a:t>
            </a:r>
            <a:r>
              <a:rPr lang="pt-BR" sz="2400" b="1" dirty="0">
                <a:latin typeface="+mj-lt"/>
                <a:hlinkClick r:id="rId3"/>
              </a:rPr>
              <a:t>§ 1</a:t>
            </a:r>
            <a:r>
              <a:rPr lang="pt-BR" sz="2400" b="1" u="sng" baseline="30000" dirty="0">
                <a:latin typeface="+mj-lt"/>
                <a:hlinkClick r:id="rId3"/>
              </a:rPr>
              <a:t>o</a:t>
            </a:r>
            <a:r>
              <a:rPr lang="pt-BR" sz="2400" b="1" dirty="0">
                <a:latin typeface="+mj-lt"/>
                <a:hlinkClick r:id="rId3"/>
              </a:rPr>
              <a:t> do art. 166 da Constituição Federal</a:t>
            </a:r>
            <a:r>
              <a:rPr lang="pt-BR" sz="2400" b="1" dirty="0">
                <a:latin typeface="+mj-lt"/>
              </a:rPr>
              <a:t>, observado o disposto no </a:t>
            </a:r>
            <a:r>
              <a:rPr lang="pt-BR" sz="2400" b="1" dirty="0">
                <a:latin typeface="+mj-lt"/>
                <a:hlinkClick r:id="rId4"/>
              </a:rPr>
              <a:t>art. 71, §§ 1</a:t>
            </a:r>
            <a:r>
              <a:rPr lang="pt-BR" sz="2400" b="1" u="sng" baseline="30000" dirty="0">
                <a:latin typeface="+mj-lt"/>
                <a:hlinkClick r:id="rId4"/>
              </a:rPr>
              <a:t>o</a:t>
            </a:r>
            <a:r>
              <a:rPr lang="pt-BR" sz="2400" b="1" dirty="0">
                <a:latin typeface="+mj-lt"/>
                <a:hlinkClick r:id="rId4"/>
              </a:rPr>
              <a:t> e 2</a:t>
            </a:r>
            <a:r>
              <a:rPr lang="pt-BR" sz="2400" b="1" u="sng" baseline="30000" dirty="0">
                <a:latin typeface="+mj-lt"/>
                <a:hlinkClick r:id="rId4"/>
              </a:rPr>
              <a:t>o</a:t>
            </a:r>
            <a:r>
              <a:rPr lang="pt-BR" sz="2400" b="1" dirty="0">
                <a:latin typeface="+mj-lt"/>
                <a:hlinkClick r:id="rId4"/>
              </a:rPr>
              <a:t>, da Constituição Federal</a:t>
            </a:r>
            <a:r>
              <a:rPr lang="pt-BR" sz="2400" b="1" dirty="0">
                <a:latin typeface="+mj-lt"/>
              </a:rPr>
              <a:t>, e no art. 121, §§ 3</a:t>
            </a:r>
            <a:r>
              <a:rPr lang="pt-BR" sz="2400" b="1" u="sng" baseline="30000" dirty="0">
                <a:latin typeface="+mj-lt"/>
              </a:rPr>
              <a:t>o</a:t>
            </a:r>
            <a:r>
              <a:rPr lang="pt-BR" sz="2400" b="1" dirty="0">
                <a:latin typeface="+mj-lt"/>
              </a:rPr>
              <a:t> e 4</a:t>
            </a:r>
            <a:r>
              <a:rPr lang="pt-BR" sz="2400" b="1" u="sng" baseline="30000" dirty="0">
                <a:latin typeface="+mj-lt"/>
              </a:rPr>
              <a:t>o</a:t>
            </a:r>
            <a:r>
              <a:rPr lang="pt-BR" sz="2400" b="1" dirty="0">
                <a:latin typeface="+mj-lt"/>
              </a:rPr>
              <a:t>, desta Lei</a:t>
            </a:r>
            <a:r>
              <a:rPr lang="pt-BR" sz="2000" dirty="0">
                <a:latin typeface="+mj-lt"/>
              </a:rPr>
              <a:t>.</a:t>
            </a:r>
            <a:endParaRPr kumimoji="0" lang="pt-BR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416858"/>
            <a:ext cx="828091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Fiscalização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de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obras -   FISCOBRAS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289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1"/>
          <p:cNvSpPr txBox="1">
            <a:spLocks/>
          </p:cNvSpPr>
          <p:nvPr/>
        </p:nvSpPr>
        <p:spPr bwMode="auto">
          <a:xfrm>
            <a:off x="251520" y="1412776"/>
            <a:ext cx="86409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LDO 2016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Art. 119, II</a:t>
            </a:r>
          </a:p>
          <a:p>
            <a:pPr algn="just"/>
            <a:r>
              <a:rPr lang="pt-BR" sz="2400" dirty="0" smtClean="0"/>
              <a:t>“Art</a:t>
            </a:r>
            <a:r>
              <a:rPr lang="pt-BR" sz="2400" dirty="0"/>
              <a:t>. </a:t>
            </a:r>
            <a:r>
              <a:rPr lang="pt-BR" sz="2400" dirty="0" smtClean="0"/>
              <a:t>119. Para </a:t>
            </a:r>
            <a:r>
              <a:rPr lang="pt-BR" sz="2400" dirty="0"/>
              <a:t>fins do disposto no inciso V do § </a:t>
            </a:r>
            <a:r>
              <a:rPr lang="pt-BR" sz="2400" dirty="0" smtClean="0"/>
              <a:t>1º </a:t>
            </a:r>
            <a:r>
              <a:rPr lang="pt-BR" sz="2400" dirty="0"/>
              <a:t>do art. 59 da Lei de Responsabilidade Fiscal e no § </a:t>
            </a:r>
            <a:r>
              <a:rPr lang="pt-BR" sz="2400" dirty="0" smtClean="0"/>
              <a:t>2º do </a:t>
            </a:r>
            <a:r>
              <a:rPr lang="pt-BR" sz="2400" dirty="0"/>
              <a:t>art. </a:t>
            </a:r>
            <a:r>
              <a:rPr lang="pt-BR" sz="2400" dirty="0" smtClean="0"/>
              <a:t>9º </a:t>
            </a:r>
            <a:r>
              <a:rPr lang="pt-BR" sz="2400" dirty="0"/>
              <a:t>desta Lei, o </a:t>
            </a:r>
            <a:r>
              <a:rPr lang="pt-BR" sz="2400" b="1" dirty="0">
                <a:solidFill>
                  <a:srgbClr val="FF0000"/>
                </a:solidFill>
              </a:rPr>
              <a:t>Tribunal de Contas da União encaminhará</a:t>
            </a:r>
            <a:r>
              <a:rPr lang="pt-BR" sz="2400" dirty="0" smtClean="0"/>
              <a:t>: </a:t>
            </a:r>
            <a:r>
              <a:rPr kumimoji="0" lang="pt-BR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(...)</a:t>
            </a:r>
          </a:p>
          <a:p>
            <a:pPr algn="just"/>
            <a:r>
              <a:rPr lang="pt-BR" sz="2400" dirty="0"/>
              <a:t>II </a:t>
            </a:r>
            <a:r>
              <a:rPr lang="pt-BR" sz="2400" dirty="0" smtClean="0"/>
              <a:t>- </a:t>
            </a:r>
            <a:r>
              <a:rPr lang="pt-BR" sz="2400" b="1" dirty="0" smtClean="0">
                <a:solidFill>
                  <a:srgbClr val="FF0000"/>
                </a:solidFill>
              </a:rPr>
              <a:t>à Comissão </a:t>
            </a:r>
            <a:r>
              <a:rPr lang="pt-BR" sz="2400" b="1" dirty="0">
                <a:solidFill>
                  <a:srgbClr val="FF0000"/>
                </a:solidFill>
              </a:rPr>
              <a:t>Mista </a:t>
            </a:r>
            <a:r>
              <a:rPr lang="pt-BR" sz="2400" dirty="0"/>
              <a:t>a que se refere o § </a:t>
            </a:r>
            <a:r>
              <a:rPr lang="pt-BR" sz="2400" dirty="0" smtClean="0"/>
              <a:t>1º </a:t>
            </a:r>
            <a:r>
              <a:rPr lang="pt-BR" sz="2400" dirty="0"/>
              <a:t>do art. 166 da Constituição Federal, </a:t>
            </a:r>
            <a:r>
              <a:rPr lang="pt-BR" sz="2400" b="1" dirty="0">
                <a:solidFill>
                  <a:srgbClr val="FF0000"/>
                </a:solidFill>
              </a:rPr>
              <a:t>até setenta dias </a:t>
            </a:r>
            <a:r>
              <a:rPr lang="pt-BR" sz="2400" dirty="0"/>
              <a:t>após </a:t>
            </a:r>
            <a:r>
              <a:rPr lang="pt-BR" sz="2400" dirty="0" smtClean="0"/>
              <a:t>o encaminhamento </a:t>
            </a:r>
            <a:r>
              <a:rPr lang="pt-BR" sz="2400" dirty="0"/>
              <a:t>do Projeto de Lei Orçamentária, </a:t>
            </a:r>
            <a:r>
              <a:rPr lang="pt-BR" sz="2400" b="1" dirty="0">
                <a:solidFill>
                  <a:srgbClr val="FF0000"/>
                </a:solidFill>
              </a:rPr>
              <a:t>a relação atualizada </a:t>
            </a:r>
            <a:r>
              <a:rPr lang="pt-BR" sz="2400" b="1" u="sng" dirty="0">
                <a:solidFill>
                  <a:srgbClr val="FF0000"/>
                </a:solidFill>
              </a:rPr>
              <a:t>de contratos, convênios, etapas, </a:t>
            </a:r>
            <a:r>
              <a:rPr lang="pt-BR" sz="2400" b="1" u="sng" dirty="0" smtClean="0">
                <a:solidFill>
                  <a:srgbClr val="FF0000"/>
                </a:solidFill>
              </a:rPr>
              <a:t>parcelas ou </a:t>
            </a:r>
            <a:r>
              <a:rPr lang="pt-BR" sz="2400" b="1" u="sng" dirty="0">
                <a:solidFill>
                  <a:srgbClr val="FF0000"/>
                </a:solidFill>
              </a:rPr>
              <a:t>subtrechos relativos aos subtítulos</a:t>
            </a:r>
            <a:r>
              <a:rPr lang="pt-BR" sz="2400" b="1" dirty="0">
                <a:solidFill>
                  <a:srgbClr val="FF0000"/>
                </a:solidFill>
              </a:rPr>
              <a:t> nos quais </a:t>
            </a:r>
            <a:r>
              <a:rPr lang="pt-BR" sz="2400" b="1" dirty="0" smtClean="0">
                <a:solidFill>
                  <a:srgbClr val="FF0000"/>
                </a:solidFill>
              </a:rPr>
              <a:t>forem identificados </a:t>
            </a:r>
            <a:r>
              <a:rPr lang="pt-BR" sz="2400" b="1" dirty="0">
                <a:solidFill>
                  <a:srgbClr val="FF0000"/>
                </a:solidFill>
              </a:rPr>
              <a:t>indícios de irregularidades graves</a:t>
            </a:r>
            <a:r>
              <a:rPr lang="pt-BR" sz="2400" dirty="0"/>
              <a:t>,</a:t>
            </a:r>
          </a:p>
          <a:p>
            <a:pPr algn="just"/>
            <a:r>
              <a:rPr lang="pt-BR" sz="2400" dirty="0"/>
              <a:t>classificados na forma disposta nos incisos IV, V e VI do § </a:t>
            </a:r>
            <a:r>
              <a:rPr lang="pt-BR" sz="2400" dirty="0" smtClean="0"/>
              <a:t>1º </a:t>
            </a:r>
            <a:r>
              <a:rPr lang="pt-BR" sz="2400" dirty="0"/>
              <a:t>do art. </a:t>
            </a:r>
            <a:r>
              <a:rPr lang="pt-BR" sz="2400" dirty="0" smtClean="0"/>
              <a:t>117 (...)”.</a:t>
            </a:r>
            <a:endParaRPr kumimoji="0" lang="pt-BR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5636" y="476672"/>
            <a:ext cx="655272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Determinação da LDO</a:t>
            </a:r>
            <a:endParaRPr lang="pt-B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743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221161"/>
            <a:ext cx="7920880" cy="1292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Histórico de Obras </a:t>
            </a:r>
            <a:br>
              <a:rPr lang="pt-BR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pt-BR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com Indicativo de IG-P</a:t>
            </a:r>
            <a:endParaRPr lang="pt-BR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05" y="1439906"/>
            <a:ext cx="8336217" cy="432988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07704" y="5840238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Histórico do </a:t>
            </a:r>
            <a:r>
              <a:rPr lang="pt-BR" dirty="0" err="1"/>
              <a:t>Fiscobras</a:t>
            </a:r>
            <a:r>
              <a:rPr lang="pt-BR" dirty="0"/>
              <a:t> com IGP (2005 a 2016)</a:t>
            </a:r>
          </a:p>
        </p:txBody>
      </p:sp>
    </p:spTree>
    <p:extLst>
      <p:ext uri="{BB962C8B-B14F-4D97-AF65-F5344CB8AC3E}">
        <p14:creationId xmlns:p14="http://schemas.microsoft.com/office/powerpoint/2010/main" val="35662484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260648"/>
            <a:ext cx="792088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Diagnósticos de contratos paralisados de obras rodoviárias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(Acórdão 162/2014 – Plenário)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1961"/>
          <a:stretch/>
        </p:blipFill>
        <p:spPr>
          <a:xfrm>
            <a:off x="1979712" y="1271499"/>
            <a:ext cx="5544616" cy="533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119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260648"/>
            <a:ext cx="792088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Notícias de 2016</a:t>
            </a:r>
            <a:endParaRPr lang="pt-BR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517">
            <a:off x="11778" y="1163632"/>
            <a:ext cx="4370725" cy="3328788"/>
          </a:xfrm>
          <a:prstGeom prst="rect">
            <a:avLst/>
          </a:prstGeom>
          <a:effectLst>
            <a:outerShdw blurRad="508000" dist="266700" dir="1194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939676"/>
            <a:ext cx="4047928" cy="24583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Tinta 5"/>
              <p14:cNvContentPartPr/>
              <p14:nvPr/>
            </p14:nvContentPartPr>
            <p14:xfrm>
              <a:off x="4849560" y="2385720"/>
              <a:ext cx="3817800" cy="111240"/>
            </p14:xfrm>
          </p:contentPart>
        </mc:Choice>
        <mc:Fallback>
          <p:pic>
            <p:nvPicPr>
              <p:cNvPr id="6" name="Tint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3720" y="2322360"/>
                <a:ext cx="38494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Tinta 6"/>
              <p14:cNvContentPartPr/>
              <p14:nvPr/>
            </p14:nvContentPartPr>
            <p14:xfrm>
              <a:off x="4927320" y="2607480"/>
              <a:ext cx="3018600" cy="33840"/>
            </p14:xfrm>
          </p:contentPart>
        </mc:Choice>
        <mc:Fallback>
          <p:pic>
            <p:nvPicPr>
              <p:cNvPr id="7" name="Tint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11480" y="2544120"/>
                <a:ext cx="3050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Tinta 7"/>
              <p14:cNvContentPartPr/>
              <p14:nvPr/>
            </p14:nvContentPartPr>
            <p14:xfrm>
              <a:off x="7890120" y="2585520"/>
              <a:ext cx="266760" cy="11520"/>
            </p14:xfrm>
          </p:contentPart>
        </mc:Choice>
        <mc:Fallback>
          <p:pic>
            <p:nvPicPr>
              <p:cNvPr id="8" name="Tinta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74280" y="2521800"/>
                <a:ext cx="298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Tinta 8"/>
              <p14:cNvContentPartPr/>
              <p14:nvPr/>
            </p14:nvContentPartPr>
            <p14:xfrm>
              <a:off x="4882680" y="2829600"/>
              <a:ext cx="3807000" cy="66960"/>
            </p14:xfrm>
          </p:contentPart>
        </mc:Choice>
        <mc:Fallback>
          <p:pic>
            <p:nvPicPr>
              <p:cNvPr id="9" name="Tinta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6840" y="2766240"/>
                <a:ext cx="3838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Tinta 9"/>
              <p14:cNvContentPartPr/>
              <p14:nvPr/>
            </p14:nvContentPartPr>
            <p14:xfrm>
              <a:off x="4916160" y="3018240"/>
              <a:ext cx="3895560" cy="122400"/>
            </p14:xfrm>
          </p:contentPart>
        </mc:Choice>
        <mc:Fallback>
          <p:pic>
            <p:nvPicPr>
              <p:cNvPr id="10" name="Tinta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0320" y="2954880"/>
                <a:ext cx="3927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Tinta 10"/>
              <p14:cNvContentPartPr/>
              <p14:nvPr/>
            </p14:nvContentPartPr>
            <p14:xfrm>
              <a:off x="4927320" y="3284640"/>
              <a:ext cx="2486160" cy="33480"/>
            </p14:xfrm>
          </p:contentPart>
        </mc:Choice>
        <mc:Fallback>
          <p:pic>
            <p:nvPicPr>
              <p:cNvPr id="11" name="Tinta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11480" y="3220920"/>
                <a:ext cx="2517840" cy="1609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Imagem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4451" y="3462120"/>
            <a:ext cx="5621681" cy="27348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Tinta 13"/>
              <p14:cNvContentPartPr/>
              <p14:nvPr/>
            </p14:nvContentPartPr>
            <p14:xfrm>
              <a:off x="7601760" y="4893480"/>
              <a:ext cx="1098720" cy="33840"/>
            </p14:xfrm>
          </p:contentPart>
        </mc:Choice>
        <mc:Fallback>
          <p:pic>
            <p:nvPicPr>
              <p:cNvPr id="14" name="Tinta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85920" y="4830120"/>
                <a:ext cx="11304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Tinta 14"/>
              <p14:cNvContentPartPr/>
              <p14:nvPr/>
            </p14:nvContentPartPr>
            <p14:xfrm>
              <a:off x="3295800" y="5082480"/>
              <a:ext cx="5515920" cy="77760"/>
            </p14:xfrm>
          </p:contentPart>
        </mc:Choice>
        <mc:Fallback>
          <p:pic>
            <p:nvPicPr>
              <p:cNvPr id="15" name="Tinta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79960" y="5018760"/>
                <a:ext cx="55476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Tinta 15"/>
              <p14:cNvContentPartPr/>
              <p14:nvPr/>
            </p14:nvContentPartPr>
            <p14:xfrm>
              <a:off x="3351600" y="5271120"/>
              <a:ext cx="4838400" cy="55800"/>
            </p14:xfrm>
          </p:contentPart>
        </mc:Choice>
        <mc:Fallback>
          <p:pic>
            <p:nvPicPr>
              <p:cNvPr id="16" name="Tinta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35760" y="5207400"/>
                <a:ext cx="48704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Tinta 16"/>
              <p14:cNvContentPartPr/>
              <p14:nvPr/>
            </p14:nvContentPartPr>
            <p14:xfrm>
              <a:off x="3295800" y="5504040"/>
              <a:ext cx="2253240" cy="33480"/>
            </p14:xfrm>
          </p:contentPart>
        </mc:Choice>
        <mc:Fallback>
          <p:pic>
            <p:nvPicPr>
              <p:cNvPr id="17" name="Tinta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9960" y="5440320"/>
                <a:ext cx="2284920" cy="1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209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201541"/>
            <a:ext cx="8711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496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libri"/>
              </a:rPr>
              <a:t>Diagnóstico das Obras do</a:t>
            </a:r>
          </a:p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libri"/>
              </a:rPr>
              <a:t> Programa Serviços Urbanos de Água e Esgoto</a:t>
            </a:r>
            <a:endParaRPr lang="pt-BR" sz="2800" b="1" dirty="0">
              <a:solidFill>
                <a:srgbClr val="4F81BD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4F81BD"/>
                </a:solidFill>
                <a:latin typeface="Calibri"/>
              </a:rPr>
              <a:t> (Acórdão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593/2015 </a:t>
            </a:r>
            <a:r>
              <a:rPr lang="pt-BR" sz="2400" b="1" dirty="0">
                <a:solidFill>
                  <a:srgbClr val="4F81BD"/>
                </a:solidFill>
                <a:latin typeface="Calibri"/>
              </a:rPr>
              <a:t>–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Plenário)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544" y="2132856"/>
            <a:ext cx="8495928" cy="2805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prstClr val="black"/>
                </a:solidFill>
              </a:rPr>
              <a:t>O trabalho traz informações sobre o desempenho e as causas de atrasos na execução de obras em um dos principais programas de saneamento básico do país, o Programa Serviços Urbanos de Água e Esgoto (código orçamentário 0122), incluído na Lei Orçamentária Anual (LOA) até o exercício de 2011, integrando os </a:t>
            </a:r>
            <a:r>
              <a:rPr lang="pt-BR" sz="2000" dirty="0" err="1">
                <a:solidFill>
                  <a:prstClr val="black"/>
                </a:solidFill>
              </a:rPr>
              <a:t>PPAs</a:t>
            </a:r>
            <a:r>
              <a:rPr lang="pt-BR" sz="2000" dirty="0">
                <a:solidFill>
                  <a:prstClr val="black"/>
                </a:solidFill>
              </a:rPr>
              <a:t> de investimentos 2004-2007 e 2008-2011</a:t>
            </a:r>
          </a:p>
        </p:txBody>
      </p:sp>
    </p:spTree>
    <p:extLst>
      <p:ext uri="{BB962C8B-B14F-4D97-AF65-F5344CB8AC3E}">
        <p14:creationId xmlns:p14="http://schemas.microsoft.com/office/powerpoint/2010/main" val="27771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201541"/>
            <a:ext cx="8711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496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libri"/>
              </a:rPr>
              <a:t>Diagnóstico das Obras do</a:t>
            </a:r>
          </a:p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libri"/>
              </a:rPr>
              <a:t> Programa Serviços Urbanos de Água e Esgoto</a:t>
            </a:r>
            <a:endParaRPr lang="pt-BR" sz="2800" b="1" dirty="0">
              <a:solidFill>
                <a:srgbClr val="4F81BD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4F81BD"/>
                </a:solidFill>
                <a:latin typeface="Calibri"/>
              </a:rPr>
              <a:t> (Acórdão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593/2015 </a:t>
            </a:r>
            <a:r>
              <a:rPr lang="pt-BR" sz="2400" b="1" dirty="0">
                <a:solidFill>
                  <a:srgbClr val="4F81BD"/>
                </a:solidFill>
                <a:latin typeface="Calibri"/>
              </a:rPr>
              <a:t>–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Plenário)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9532" y="1700808"/>
            <a:ext cx="8495928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prstClr val="black"/>
                </a:solidFill>
              </a:rPr>
              <a:t>Constatou-se baixa execução </a:t>
            </a:r>
            <a:r>
              <a:rPr lang="pt-BR" dirty="0">
                <a:solidFill>
                  <a:prstClr val="black"/>
                </a:solidFill>
              </a:rPr>
              <a:t>orçamentária e </a:t>
            </a:r>
            <a:r>
              <a:rPr lang="pt-BR" dirty="0" smtClean="0">
                <a:solidFill>
                  <a:prstClr val="black"/>
                </a:solidFill>
              </a:rPr>
              <a:t>financeira. As </a:t>
            </a:r>
            <a:r>
              <a:rPr lang="pt-BR" dirty="0">
                <a:solidFill>
                  <a:prstClr val="black"/>
                </a:solidFill>
              </a:rPr>
              <a:t>causas desses atrasos estão </a:t>
            </a:r>
            <a:r>
              <a:rPr lang="pt-BR" dirty="0" smtClean="0">
                <a:solidFill>
                  <a:prstClr val="black"/>
                </a:solidFill>
              </a:rPr>
              <a:t>concentradas </a:t>
            </a:r>
            <a:r>
              <a:rPr lang="pt-BR" dirty="0">
                <a:solidFill>
                  <a:prstClr val="black"/>
                </a:solidFill>
              </a:rPr>
              <a:t>na fase de </a:t>
            </a:r>
            <a:r>
              <a:rPr lang="pt-BR" dirty="0" err="1">
                <a:solidFill>
                  <a:prstClr val="black"/>
                </a:solidFill>
              </a:rPr>
              <a:t>pré</a:t>
            </a:r>
            <a:r>
              <a:rPr lang="pt-BR" dirty="0">
                <a:solidFill>
                  <a:prstClr val="black"/>
                </a:solidFill>
              </a:rPr>
              <a:t>-investimento dos empreendimentos, ou seja, referem-se a falhas </a:t>
            </a:r>
            <a:r>
              <a:rPr lang="pt-BR" dirty="0" smtClean="0">
                <a:solidFill>
                  <a:prstClr val="black"/>
                </a:solidFill>
              </a:rPr>
              <a:t>na preparação </a:t>
            </a:r>
            <a:r>
              <a:rPr lang="pt-BR" dirty="0">
                <a:solidFill>
                  <a:prstClr val="black"/>
                </a:solidFill>
              </a:rPr>
              <a:t>e no planejamento necessários para o posterior desembolso dos recursos. Merecem </a:t>
            </a:r>
            <a:r>
              <a:rPr lang="pt-BR" dirty="0" smtClean="0">
                <a:solidFill>
                  <a:prstClr val="black"/>
                </a:solidFill>
              </a:rPr>
              <a:t>destaque quatro fatores: </a:t>
            </a:r>
          </a:p>
          <a:p>
            <a:endParaRPr lang="pt-BR" dirty="0" smtClean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(i) projetos </a:t>
            </a:r>
            <a:r>
              <a:rPr lang="pt-BR" dirty="0">
                <a:solidFill>
                  <a:prstClr val="black"/>
                </a:solidFill>
              </a:rPr>
              <a:t>de engenharia deficientes e </a:t>
            </a:r>
            <a:r>
              <a:rPr lang="pt-BR" dirty="0" smtClean="0">
                <a:solidFill>
                  <a:prstClr val="black"/>
                </a:solidFill>
              </a:rPr>
              <a:t>desatualizados;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(</a:t>
            </a:r>
            <a:r>
              <a:rPr lang="pt-BR" dirty="0" err="1">
                <a:solidFill>
                  <a:prstClr val="black"/>
                </a:solidFill>
              </a:rPr>
              <a:t>ii</a:t>
            </a:r>
            <a:r>
              <a:rPr lang="pt-BR" dirty="0">
                <a:solidFill>
                  <a:prstClr val="black"/>
                </a:solidFill>
              </a:rPr>
              <a:t>) dificuldades </a:t>
            </a:r>
            <a:r>
              <a:rPr lang="pt-BR" dirty="0" smtClean="0">
                <a:solidFill>
                  <a:prstClr val="black"/>
                </a:solidFill>
              </a:rPr>
              <a:t>na obtenção </a:t>
            </a:r>
            <a:r>
              <a:rPr lang="pt-BR" dirty="0">
                <a:solidFill>
                  <a:prstClr val="black"/>
                </a:solidFill>
              </a:rPr>
              <a:t>de áreas</a:t>
            </a:r>
            <a:r>
              <a:rPr lang="pt-BR" dirty="0" smtClean="0">
                <a:solidFill>
                  <a:prstClr val="black"/>
                </a:solidFill>
              </a:rPr>
              <a:t>;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(</a:t>
            </a:r>
            <a:r>
              <a:rPr lang="pt-BR" dirty="0" err="1">
                <a:solidFill>
                  <a:prstClr val="black"/>
                </a:solidFill>
              </a:rPr>
              <a:t>iii</a:t>
            </a:r>
            <a:r>
              <a:rPr lang="pt-BR" dirty="0">
                <a:solidFill>
                  <a:prstClr val="black"/>
                </a:solidFill>
              </a:rPr>
              <a:t>) problemas na obtenção de licenças requeridas aos empreendimentos </a:t>
            </a:r>
            <a:endParaRPr lang="pt-BR" dirty="0" smtClean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(</a:t>
            </a:r>
            <a:r>
              <a:rPr lang="pt-BR" dirty="0" err="1" smtClean="0">
                <a:solidFill>
                  <a:prstClr val="black"/>
                </a:solidFill>
              </a:rPr>
              <a:t>iv</a:t>
            </a:r>
            <a:r>
              <a:rPr lang="pt-BR" dirty="0" smtClean="0">
                <a:solidFill>
                  <a:prstClr val="black"/>
                </a:solidFill>
              </a:rPr>
              <a:t>) dificuldade </a:t>
            </a:r>
            <a:r>
              <a:rPr lang="pt-BR" dirty="0">
                <a:solidFill>
                  <a:prstClr val="black"/>
                </a:solidFill>
              </a:rPr>
              <a:t>na seleção e contratação de empresas para realizar as obras</a:t>
            </a:r>
            <a:r>
              <a:rPr lang="pt-BR" dirty="0" smtClean="0">
                <a:solidFill>
                  <a:prstClr val="black"/>
                </a:solidFill>
              </a:rPr>
              <a:t>.</a:t>
            </a:r>
          </a:p>
          <a:p>
            <a:endParaRPr lang="pt-BR" dirty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A causa mais frequente identificada reside nas deficiências dos projetos de engenharia (56% dos contratos analisados).</a:t>
            </a:r>
          </a:p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201541"/>
            <a:ext cx="8711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496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libri"/>
              </a:rPr>
              <a:t>Diagnóstico das Obras do</a:t>
            </a:r>
          </a:p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libri"/>
              </a:rPr>
              <a:t> Programa Serviços Urbanos de Água e Esgoto</a:t>
            </a:r>
            <a:endParaRPr lang="pt-BR" sz="2800" b="1" dirty="0">
              <a:solidFill>
                <a:srgbClr val="4F81BD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4F81BD"/>
                </a:solidFill>
                <a:latin typeface="Calibri"/>
              </a:rPr>
              <a:t> (Acórdão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593/2015 </a:t>
            </a:r>
            <a:r>
              <a:rPr lang="pt-BR" sz="2400" b="1" dirty="0">
                <a:solidFill>
                  <a:srgbClr val="4F81BD"/>
                </a:solidFill>
                <a:latin typeface="Calibri"/>
              </a:rPr>
              <a:t>–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Plenário)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51520" y="1340768"/>
            <a:ext cx="8563937" cy="4955637"/>
            <a:chOff x="395535" y="1386207"/>
            <a:chExt cx="8415923" cy="4725532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1386207"/>
              <a:ext cx="8415923" cy="318362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256" y="4545996"/>
              <a:ext cx="8380201" cy="1565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3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201541"/>
            <a:ext cx="8711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496" y="18864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libri"/>
              </a:rPr>
              <a:t>Infraestrutura de creches e escolas </a:t>
            </a:r>
            <a:endParaRPr lang="pt-BR" sz="2800" b="1" dirty="0">
              <a:solidFill>
                <a:srgbClr val="4F81BD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4F81BD"/>
                </a:solidFill>
                <a:latin typeface="Calibri"/>
              </a:rPr>
              <a:t> (Acórdão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608/2015 </a:t>
            </a:r>
            <a:r>
              <a:rPr lang="pt-BR" sz="2400" b="1" dirty="0">
                <a:solidFill>
                  <a:srgbClr val="4F81BD"/>
                </a:solidFill>
                <a:latin typeface="Calibri"/>
              </a:rPr>
              <a:t>–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Plenário)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1987" y="1570873"/>
            <a:ext cx="8495928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prstClr val="black"/>
                </a:solidFill>
              </a:rPr>
              <a:t>A auditoria teve por objetivo avaliar a efetividade das transferências de recursos públicos </a:t>
            </a:r>
            <a:r>
              <a:rPr lang="pt-BR" sz="2000" dirty="0" smtClean="0">
                <a:solidFill>
                  <a:prstClr val="black"/>
                </a:solidFill>
              </a:rPr>
              <a:t>federais aos </a:t>
            </a:r>
            <a:r>
              <a:rPr lang="pt-BR" sz="2000" dirty="0">
                <a:solidFill>
                  <a:prstClr val="black"/>
                </a:solidFill>
              </a:rPr>
              <a:t>municípios e estados, com vistas à ampliação da rede de infraestrutura da educação </a:t>
            </a:r>
            <a:r>
              <a:rPr lang="pt-BR" sz="2000" dirty="0" smtClean="0">
                <a:solidFill>
                  <a:prstClr val="black"/>
                </a:solidFill>
              </a:rPr>
              <a:t>básica, contemplando </a:t>
            </a:r>
            <a:r>
              <a:rPr lang="pt-BR" sz="2000" dirty="0">
                <a:solidFill>
                  <a:prstClr val="black"/>
                </a:solidFill>
              </a:rPr>
              <a:t>mais de 20 mil obras. Também visou avaliar a atuação das empresas contratadas </a:t>
            </a:r>
            <a:r>
              <a:rPr lang="pt-BR" sz="2000" dirty="0" smtClean="0">
                <a:solidFill>
                  <a:prstClr val="black"/>
                </a:solidFill>
              </a:rPr>
              <a:t>pelo FNDE </a:t>
            </a:r>
            <a:r>
              <a:rPr lang="pt-BR" sz="2000" dirty="0">
                <a:solidFill>
                  <a:prstClr val="black"/>
                </a:solidFill>
              </a:rPr>
              <a:t>para a supervisão das intervenções. As transferências de recursos do </a:t>
            </a:r>
            <a:r>
              <a:rPr lang="pt-BR" sz="2000" dirty="0" smtClean="0">
                <a:solidFill>
                  <a:prstClr val="black"/>
                </a:solidFill>
              </a:rPr>
              <a:t>FNDE </a:t>
            </a:r>
            <a:r>
              <a:rPr lang="pt-BR" sz="2000" dirty="0">
                <a:solidFill>
                  <a:prstClr val="black"/>
                </a:solidFill>
              </a:rPr>
              <a:t>para obras são controladas pelo Sistema Integrado de Monitoramento, Execução </a:t>
            </a:r>
            <a:r>
              <a:rPr lang="pt-BR" sz="2000" dirty="0" smtClean="0">
                <a:solidFill>
                  <a:prstClr val="black"/>
                </a:solidFill>
              </a:rPr>
              <a:t>e Controle </a:t>
            </a:r>
            <a:r>
              <a:rPr lang="pt-BR" sz="2000" dirty="0">
                <a:solidFill>
                  <a:prstClr val="black"/>
                </a:solidFill>
              </a:rPr>
              <a:t>do Ministério da Educação (</a:t>
            </a:r>
            <a:r>
              <a:rPr lang="pt-BR" sz="2000" dirty="0" err="1">
                <a:solidFill>
                  <a:prstClr val="black"/>
                </a:solidFill>
              </a:rPr>
              <a:t>Simec</a:t>
            </a:r>
            <a:r>
              <a:rPr lang="pt-BR" sz="2000" dirty="0">
                <a:solidFill>
                  <a:prstClr val="blac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019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7541" y="116632"/>
            <a:ext cx="809348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Histórico – Requerimento 651/95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98" y="908720"/>
            <a:ext cx="8686992" cy="5400600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effectLst>
            <a:outerShdw blurRad="800100" dist="368300" dir="324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5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201541"/>
            <a:ext cx="8711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496" y="18864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libri"/>
              </a:rPr>
              <a:t>Infraestrutura de creches e escolas </a:t>
            </a:r>
            <a:endParaRPr lang="pt-BR" sz="2800" b="1" dirty="0">
              <a:solidFill>
                <a:srgbClr val="4F81BD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4F81BD"/>
                </a:solidFill>
                <a:latin typeface="Calibri"/>
              </a:rPr>
              <a:t> (Acórdão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608/2015 </a:t>
            </a:r>
            <a:r>
              <a:rPr lang="pt-BR" sz="2400" b="1" dirty="0">
                <a:solidFill>
                  <a:srgbClr val="4F81BD"/>
                </a:solidFill>
                <a:latin typeface="Calibri"/>
              </a:rPr>
              <a:t>–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Plenário)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3108" y="1088933"/>
            <a:ext cx="849592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prstClr val="black"/>
                </a:solidFill>
              </a:rPr>
              <a:t>Achados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1575351"/>
            <a:ext cx="8223348" cy="24006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prstClr val="black"/>
                </a:solidFill>
              </a:rPr>
              <a:t>Atrasos nas obras devido a:</a:t>
            </a:r>
          </a:p>
          <a:p>
            <a:pPr lvl="1" algn="just"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</a:rPr>
              <a:t>(i) </a:t>
            </a:r>
            <a:r>
              <a:rPr lang="pt-BR" sz="1600" dirty="0" smtClean="0">
                <a:solidFill>
                  <a:prstClr val="black"/>
                </a:solidFill>
              </a:rPr>
              <a:t>Falhas no </a:t>
            </a:r>
            <a:r>
              <a:rPr lang="pt-BR" sz="1600" dirty="0">
                <a:solidFill>
                  <a:prstClr val="black"/>
                </a:solidFill>
              </a:rPr>
              <a:t>planejamento da </a:t>
            </a:r>
            <a:r>
              <a:rPr lang="pt-BR" sz="1600" dirty="0" smtClean="0">
                <a:solidFill>
                  <a:prstClr val="black"/>
                </a:solidFill>
              </a:rPr>
              <a:t>licitação;  </a:t>
            </a:r>
            <a:r>
              <a:rPr lang="pt-BR" sz="1600" b="1" dirty="0" smtClean="0">
                <a:solidFill>
                  <a:prstClr val="black"/>
                </a:solidFill>
              </a:rPr>
              <a:t>(</a:t>
            </a:r>
            <a:r>
              <a:rPr lang="pt-BR" sz="1600" b="1" dirty="0" err="1" smtClean="0">
                <a:solidFill>
                  <a:prstClr val="black"/>
                </a:solidFill>
              </a:rPr>
              <a:t>ii</a:t>
            </a:r>
            <a:r>
              <a:rPr lang="pt-BR" sz="1600" b="1" dirty="0" smtClean="0">
                <a:solidFill>
                  <a:prstClr val="black"/>
                </a:solidFill>
              </a:rPr>
              <a:t>) </a:t>
            </a:r>
            <a:r>
              <a:rPr lang="pt-BR" sz="1600" dirty="0" smtClean="0">
                <a:solidFill>
                  <a:prstClr val="black"/>
                </a:solidFill>
              </a:rPr>
              <a:t>Insuficiência dos estudos geotécnicos dos terrenos; </a:t>
            </a:r>
            <a:r>
              <a:rPr lang="pt-BR" sz="1600" b="1" dirty="0" smtClean="0">
                <a:solidFill>
                  <a:prstClr val="black"/>
                </a:solidFill>
              </a:rPr>
              <a:t>(</a:t>
            </a:r>
            <a:r>
              <a:rPr lang="pt-BR" sz="1600" b="1" dirty="0" err="1" smtClean="0">
                <a:solidFill>
                  <a:prstClr val="black"/>
                </a:solidFill>
              </a:rPr>
              <a:t>iii</a:t>
            </a:r>
            <a:r>
              <a:rPr lang="pt-BR" sz="1600" b="1" dirty="0" smtClean="0">
                <a:solidFill>
                  <a:prstClr val="black"/>
                </a:solidFill>
              </a:rPr>
              <a:t>)</a:t>
            </a:r>
            <a:r>
              <a:rPr lang="pt-BR" sz="1600" dirty="0" smtClean="0">
                <a:solidFill>
                  <a:prstClr val="black"/>
                </a:solidFill>
              </a:rPr>
              <a:t> Insuficiência de recursos para contrapartida; </a:t>
            </a:r>
            <a:r>
              <a:rPr lang="pt-BR" sz="1600" b="1" dirty="0" smtClean="0">
                <a:solidFill>
                  <a:prstClr val="black"/>
                </a:solidFill>
              </a:rPr>
              <a:t>(</a:t>
            </a:r>
            <a:r>
              <a:rPr lang="pt-BR" sz="1600" b="1" dirty="0" err="1" smtClean="0">
                <a:solidFill>
                  <a:prstClr val="black"/>
                </a:solidFill>
              </a:rPr>
              <a:t>iv</a:t>
            </a:r>
            <a:r>
              <a:rPr lang="pt-BR" sz="1600" b="1" dirty="0" smtClean="0">
                <a:solidFill>
                  <a:prstClr val="black"/>
                </a:solidFill>
              </a:rPr>
              <a:t>) </a:t>
            </a:r>
            <a:r>
              <a:rPr lang="pt-BR" sz="1600" dirty="0" smtClean="0">
                <a:solidFill>
                  <a:prstClr val="black"/>
                </a:solidFill>
              </a:rPr>
              <a:t>Descontinuidade na transição da </a:t>
            </a:r>
            <a:r>
              <a:rPr lang="pt-BR" sz="1600" dirty="0">
                <a:solidFill>
                  <a:prstClr val="black"/>
                </a:solidFill>
              </a:rPr>
              <a:t>gestão </a:t>
            </a:r>
            <a:r>
              <a:rPr lang="pt-BR" sz="1600" dirty="0" smtClean="0">
                <a:solidFill>
                  <a:prstClr val="black"/>
                </a:solidFill>
              </a:rPr>
              <a:t>municipal; </a:t>
            </a:r>
            <a:r>
              <a:rPr lang="pt-BR" sz="1600" b="1" dirty="0" smtClean="0">
                <a:solidFill>
                  <a:prstClr val="black"/>
                </a:solidFill>
              </a:rPr>
              <a:t>(v)</a:t>
            </a:r>
            <a:r>
              <a:rPr lang="pt-BR" sz="1600" dirty="0" smtClean="0">
                <a:solidFill>
                  <a:prstClr val="black"/>
                </a:solidFill>
              </a:rPr>
              <a:t> Descompasso </a:t>
            </a:r>
            <a:r>
              <a:rPr lang="pt-BR" sz="1600" dirty="0">
                <a:solidFill>
                  <a:prstClr val="black"/>
                </a:solidFill>
              </a:rPr>
              <a:t>entre o avanço físico e o </a:t>
            </a:r>
            <a:r>
              <a:rPr lang="pt-BR" sz="1600" dirty="0" smtClean="0">
                <a:solidFill>
                  <a:prstClr val="black"/>
                </a:solidFill>
              </a:rPr>
              <a:t>financeiro; </a:t>
            </a:r>
            <a:r>
              <a:rPr lang="pt-BR" sz="1600" b="1" dirty="0" smtClean="0">
                <a:solidFill>
                  <a:prstClr val="black"/>
                </a:solidFill>
              </a:rPr>
              <a:t>(vi) </a:t>
            </a:r>
            <a:r>
              <a:rPr lang="pt-BR" sz="1600" dirty="0" smtClean="0">
                <a:solidFill>
                  <a:prstClr val="black"/>
                </a:solidFill>
              </a:rPr>
              <a:t>deficiência na fiscalização por parte dos municípios; </a:t>
            </a:r>
            <a:r>
              <a:rPr lang="pt-BR" sz="1600" b="1" dirty="0" smtClean="0">
                <a:solidFill>
                  <a:prstClr val="black"/>
                </a:solidFill>
              </a:rPr>
              <a:t>(</a:t>
            </a:r>
            <a:r>
              <a:rPr lang="pt-BR" sz="1600" b="1" dirty="0" err="1" smtClean="0">
                <a:solidFill>
                  <a:prstClr val="black"/>
                </a:solidFill>
              </a:rPr>
              <a:t>vii</a:t>
            </a:r>
            <a:r>
              <a:rPr lang="pt-BR" sz="1600" b="1" dirty="0" smtClean="0">
                <a:solidFill>
                  <a:prstClr val="black"/>
                </a:solidFill>
              </a:rPr>
              <a:t>) </a:t>
            </a:r>
            <a:r>
              <a:rPr lang="pt-BR" sz="1600" dirty="0" smtClean="0">
                <a:solidFill>
                  <a:prstClr val="black"/>
                </a:solidFill>
              </a:rPr>
              <a:t>projetos deficientes (descumprimento de normas de acessibilidade)</a:t>
            </a:r>
            <a:endParaRPr lang="pt-BR" sz="1600" b="1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15616" y="5085184"/>
            <a:ext cx="771495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prstClr val="black"/>
                </a:solidFill>
              </a:rPr>
              <a:t>Obras paralisadas:</a:t>
            </a:r>
          </a:p>
          <a:p>
            <a:pPr lvl="1" algn="just"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</a:rPr>
              <a:t>(i) </a:t>
            </a:r>
            <a:r>
              <a:rPr lang="pt-BR" sz="1600" dirty="0" smtClean="0">
                <a:solidFill>
                  <a:prstClr val="black"/>
                </a:solidFill>
              </a:rPr>
              <a:t>Abandono da obra pela construtora;  </a:t>
            </a:r>
            <a:r>
              <a:rPr lang="pt-BR" sz="1600" b="1" dirty="0" smtClean="0">
                <a:solidFill>
                  <a:prstClr val="black"/>
                </a:solidFill>
              </a:rPr>
              <a:t>(</a:t>
            </a:r>
            <a:r>
              <a:rPr lang="pt-BR" sz="1600" b="1" dirty="0" err="1" smtClean="0">
                <a:solidFill>
                  <a:prstClr val="black"/>
                </a:solidFill>
              </a:rPr>
              <a:t>ii</a:t>
            </a:r>
            <a:r>
              <a:rPr lang="pt-BR" sz="1600" b="1" dirty="0" smtClean="0">
                <a:solidFill>
                  <a:prstClr val="black"/>
                </a:solidFill>
              </a:rPr>
              <a:t>) </a:t>
            </a:r>
            <a:r>
              <a:rPr lang="pt-BR" sz="1600" dirty="0" smtClean="0">
                <a:solidFill>
                  <a:prstClr val="black"/>
                </a:solidFill>
              </a:rPr>
              <a:t>rescisões contratuais; 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4044205" y="4073428"/>
            <a:ext cx="928886" cy="72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201541"/>
            <a:ext cx="8711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496" y="18864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libri"/>
              </a:rPr>
              <a:t>Relatório Sistêmico do Setor de Energia – FISC Energia </a:t>
            </a:r>
            <a:endParaRPr lang="pt-BR" sz="2800" b="1" dirty="0">
              <a:solidFill>
                <a:srgbClr val="4F81BD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4F81BD"/>
                </a:solidFill>
                <a:latin typeface="Calibri"/>
              </a:rPr>
              <a:t> (Acórdão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993/2015 </a:t>
            </a:r>
            <a:r>
              <a:rPr lang="pt-BR" sz="2400" b="1" dirty="0">
                <a:solidFill>
                  <a:srgbClr val="4F81BD"/>
                </a:solidFill>
                <a:latin typeface="Calibri"/>
              </a:rPr>
              <a:t>– 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Plenário)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5301208"/>
            <a:ext cx="8495928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prstClr val="black"/>
                </a:solidFill>
              </a:rPr>
              <a:t>usinas hidrelétricas (UHE),  usinas </a:t>
            </a:r>
            <a:r>
              <a:rPr lang="pt-BR" sz="1400" dirty="0">
                <a:solidFill>
                  <a:prstClr val="black"/>
                </a:solidFill>
              </a:rPr>
              <a:t>termelétricas (UTE</a:t>
            </a:r>
            <a:r>
              <a:rPr lang="pt-BR" sz="1400" dirty="0" smtClean="0">
                <a:solidFill>
                  <a:prstClr val="black"/>
                </a:solidFill>
              </a:rPr>
              <a:t>), pequenas </a:t>
            </a:r>
            <a:r>
              <a:rPr lang="pt-BR" sz="1400" dirty="0">
                <a:solidFill>
                  <a:prstClr val="black"/>
                </a:solidFill>
              </a:rPr>
              <a:t>centrais hidroelétricas (PCH</a:t>
            </a:r>
            <a:r>
              <a:rPr lang="pt-BR" sz="1400" dirty="0" smtClean="0">
                <a:solidFill>
                  <a:prstClr val="black"/>
                </a:solidFill>
              </a:rPr>
              <a:t>), empreendimentos eólicos </a:t>
            </a:r>
            <a:r>
              <a:rPr lang="pt-BR" sz="1400" dirty="0">
                <a:solidFill>
                  <a:prstClr val="black"/>
                </a:solidFill>
              </a:rPr>
              <a:t>(UEE), </a:t>
            </a:r>
            <a:r>
              <a:rPr lang="pt-BR" sz="1400" dirty="0" smtClean="0">
                <a:solidFill>
                  <a:prstClr val="black"/>
                </a:solidFill>
              </a:rPr>
              <a:t>linhas </a:t>
            </a:r>
            <a:r>
              <a:rPr lang="pt-BR" sz="1400" dirty="0">
                <a:solidFill>
                  <a:prstClr val="black"/>
                </a:solidFill>
              </a:rPr>
              <a:t>de </a:t>
            </a:r>
            <a:r>
              <a:rPr lang="pt-BR" sz="1400" dirty="0" smtClean="0">
                <a:solidFill>
                  <a:prstClr val="black"/>
                </a:solidFill>
              </a:rPr>
              <a:t>transmissão </a:t>
            </a:r>
            <a:r>
              <a:rPr lang="pt-BR" sz="1400" dirty="0">
                <a:solidFill>
                  <a:prstClr val="black"/>
                </a:solidFill>
              </a:rPr>
              <a:t>(LT) </a:t>
            </a:r>
            <a:r>
              <a:rPr lang="pt-BR" sz="1400" dirty="0" smtClean="0">
                <a:solidFill>
                  <a:prstClr val="black"/>
                </a:solidFill>
              </a:rPr>
              <a:t>, subestações (SE</a:t>
            </a:r>
            <a:r>
              <a:rPr lang="pt-BR" sz="1400" dirty="0">
                <a:solidFill>
                  <a:prstClr val="black"/>
                </a:solidFill>
              </a:rPr>
              <a:t>), </a:t>
            </a:r>
            <a:endParaRPr lang="pt-BR" sz="1400" dirty="0" smtClean="0">
              <a:solidFill>
                <a:prstClr val="black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6" y="1570873"/>
            <a:ext cx="8942396" cy="29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5516" y="1245185"/>
            <a:ext cx="87129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1F497D"/>
              </a:solidFill>
            </a:endParaRPr>
          </a:p>
          <a:p>
            <a:pPr algn="just"/>
            <a:r>
              <a:rPr lang="pt-BR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Análise </a:t>
            </a:r>
            <a:r>
              <a:rPr lang="pt-BR" sz="2400" dirty="0">
                <a:solidFill>
                  <a:srgbClr val="1F497D"/>
                </a:solidFill>
                <a:latin typeface="Calibri" panose="020F0502020204030204" pitchFamily="34" charset="0"/>
              </a:rPr>
              <a:t>de 349 contratos de </a:t>
            </a:r>
            <a:r>
              <a:rPr lang="pt-BR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obras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30976"/>
            <a:ext cx="9144000" cy="1368152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Auditoria </a:t>
            </a:r>
            <a:r>
              <a:rPr lang="pt-BR" sz="2400" b="1" dirty="0">
                <a:solidFill>
                  <a:srgbClr val="4F81BD"/>
                </a:solidFill>
                <a:latin typeface="Calibri"/>
              </a:rPr>
              <a:t>na gestão de prazos das obras de Engenharia do </a:t>
            </a:r>
            <a:r>
              <a:rPr lang="pt-BR" sz="2400" b="1" dirty="0" err="1">
                <a:solidFill>
                  <a:srgbClr val="4F81BD"/>
                </a:solidFill>
                <a:latin typeface="Calibri"/>
              </a:rPr>
              <a:t>Dnit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  <a:p>
            <a:pPr algn="ctr">
              <a:spcAft>
                <a:spcPts val="600"/>
              </a:spcAft>
            </a:pPr>
            <a:r>
              <a:rPr lang="pt-BR" sz="2400" b="1" dirty="0">
                <a:solidFill>
                  <a:srgbClr val="4F81BD"/>
                </a:solidFill>
                <a:latin typeface="Calibri"/>
              </a:rPr>
              <a:t>(Acórdão 778/2015-Plenário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)</a:t>
            </a:r>
            <a:endParaRPr lang="pt-BR" sz="3200" b="1" u="sng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619271"/>
            <a:ext cx="1367298" cy="1093509"/>
          </a:xfrm>
          <a:prstGeom prst="rect">
            <a:avLst/>
          </a:prstGeom>
          <a:effectLst>
            <a:outerShdw blurRad="419100" dist="660400" dir="19560000" algn="ctr" rotWithShape="0">
              <a:schemeClr val="bg1">
                <a:lumMod val="75000"/>
                <a:alpha val="78000"/>
              </a:scheme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541" y="2668173"/>
            <a:ext cx="6549459" cy="195517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71800" y="1878508"/>
            <a:ext cx="2016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1F497D"/>
              </a:solidFill>
            </a:endParaRPr>
          </a:p>
          <a:p>
            <a:pPr algn="just"/>
            <a:r>
              <a:rPr lang="pt-BR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Indicador</a:t>
            </a:r>
          </a:p>
        </p:txBody>
      </p:sp>
    </p:spTree>
    <p:extLst>
      <p:ext uri="{BB962C8B-B14F-4D97-AF65-F5344CB8AC3E}">
        <p14:creationId xmlns:p14="http://schemas.microsoft.com/office/powerpoint/2010/main" val="2599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5516" y="994877"/>
            <a:ext cx="87129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1F497D"/>
              </a:solidFill>
            </a:endParaRPr>
          </a:p>
          <a:p>
            <a:pPr algn="just"/>
            <a:r>
              <a:rPr lang="pt-BR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Análise </a:t>
            </a:r>
            <a:r>
              <a:rPr lang="pt-BR" sz="2400" dirty="0">
                <a:solidFill>
                  <a:srgbClr val="1F497D"/>
                </a:solidFill>
                <a:latin typeface="Calibri" panose="020F0502020204030204" pitchFamily="34" charset="0"/>
              </a:rPr>
              <a:t>de 349 contratos de </a:t>
            </a:r>
            <a:r>
              <a:rPr lang="pt-BR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obras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30976"/>
            <a:ext cx="9144000" cy="1368152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Auditoria </a:t>
            </a:r>
            <a:r>
              <a:rPr lang="pt-BR" sz="2400" b="1" dirty="0">
                <a:solidFill>
                  <a:srgbClr val="4F81BD"/>
                </a:solidFill>
                <a:latin typeface="Calibri"/>
              </a:rPr>
              <a:t>na gestão de prazos das obras de Engenharia do </a:t>
            </a:r>
            <a:r>
              <a:rPr lang="pt-BR" sz="2400" b="1" dirty="0" err="1">
                <a:solidFill>
                  <a:srgbClr val="4F81BD"/>
                </a:solidFill>
                <a:latin typeface="Calibri"/>
              </a:rPr>
              <a:t>Dnit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  <a:p>
            <a:pPr algn="ctr">
              <a:spcAft>
                <a:spcPts val="600"/>
              </a:spcAft>
            </a:pPr>
            <a:r>
              <a:rPr lang="pt-BR" sz="2400" b="1" dirty="0">
                <a:solidFill>
                  <a:srgbClr val="4F81BD"/>
                </a:solidFill>
                <a:latin typeface="Calibri"/>
              </a:rPr>
              <a:t>(Acórdão 778/2015-Plenário</a:t>
            </a:r>
            <a:r>
              <a:rPr lang="pt-BR" sz="2400" b="1" dirty="0" smtClean="0">
                <a:solidFill>
                  <a:srgbClr val="4F81BD"/>
                </a:solidFill>
                <a:latin typeface="Calibri"/>
              </a:rPr>
              <a:t>)</a:t>
            </a:r>
            <a:endParaRPr lang="pt-BR" sz="3200" b="1" u="sng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55" y="2435298"/>
            <a:ext cx="1367298" cy="1093509"/>
          </a:xfrm>
          <a:prstGeom prst="rect">
            <a:avLst/>
          </a:prstGeom>
          <a:effectLst>
            <a:outerShdw blurRad="419100" dist="660400" dir="19560000" algn="ctr" rotWithShape="0">
              <a:schemeClr val="bg1">
                <a:lumMod val="75000"/>
                <a:alpha val="78000"/>
              </a:scheme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988" y="1988840"/>
            <a:ext cx="3356024" cy="338325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768" y="2540761"/>
            <a:ext cx="3101967" cy="30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96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rgbClr val="4F81BD"/>
                </a:solidFill>
                <a:latin typeface="Calibri"/>
              </a:rPr>
              <a:t>Operações CEF – Contratos de Repasse 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227819"/>
            <a:ext cx="8711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 smtClean="0">
                <a:solidFill>
                  <a:srgbClr val="1F497D"/>
                </a:solidFill>
              </a:rPr>
              <a:t>76467 operações de repasse:</a:t>
            </a:r>
          </a:p>
        </p:txBody>
      </p:sp>
      <p:sp>
        <p:nvSpPr>
          <p:cNvPr id="10" name="Retângulo 9"/>
          <p:cNvSpPr/>
          <p:nvPr/>
        </p:nvSpPr>
        <p:spPr>
          <a:xfrm rot="16200000">
            <a:off x="-458687" y="3387480"/>
            <a:ext cx="38884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400" dirty="0" smtClean="0">
                <a:solidFill>
                  <a:srgbClr val="1F497D"/>
                </a:solidFill>
              </a:rPr>
              <a:t>Segmentação por Valor de Investimento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860032" y="1320151"/>
            <a:ext cx="6102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Origem das Informações </a:t>
            </a:r>
            <a:r>
              <a:rPr lang="pt-BR" sz="1200" dirty="0" smtClean="0"/>
              <a:t>– </a:t>
            </a:r>
            <a:r>
              <a:rPr lang="pt-BR" sz="1200" dirty="0"/>
              <a:t>CAIXA, </a:t>
            </a:r>
            <a:r>
              <a:rPr lang="pt-BR" sz="1200" dirty="0" smtClean="0"/>
              <a:t>21/4/2016</a:t>
            </a:r>
            <a:endParaRPr lang="pt-BR" sz="12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31678"/>
            <a:ext cx="4767981" cy="45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96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rgbClr val="4F81BD"/>
                </a:solidFill>
                <a:latin typeface="Calibri"/>
              </a:rPr>
              <a:t>Operações CEF – Contratos de Repasse 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700" y="799304"/>
            <a:ext cx="4752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1F497D"/>
                </a:solidFill>
              </a:rPr>
              <a:t>Gestor – participação nos repasses</a:t>
            </a:r>
            <a:r>
              <a:rPr lang="pt-BR" dirty="0" smtClean="0">
                <a:solidFill>
                  <a:srgbClr val="1F497D"/>
                </a:solidFill>
              </a:rPr>
              <a:t>: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24962" y="1209651"/>
            <a:ext cx="58326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400" dirty="0" smtClean="0">
                <a:solidFill>
                  <a:srgbClr val="1F497D"/>
                </a:solidFill>
              </a:rPr>
              <a:t>R$ 106,4 bi de valor de repasses</a:t>
            </a:r>
          </a:p>
          <a:p>
            <a:pPr algn="just">
              <a:spcAft>
                <a:spcPts val="600"/>
              </a:spcAft>
            </a:pPr>
            <a:r>
              <a:rPr lang="pt-BR" sz="1400" dirty="0" smtClean="0">
                <a:solidFill>
                  <a:srgbClr val="1F497D"/>
                </a:solidFill>
              </a:rPr>
              <a:t>R$ 125,1 bi de valor de investimento (Repasses + contrapartidas)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48880"/>
            <a:ext cx="2801173" cy="27781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544" y="1933337"/>
            <a:ext cx="5217579" cy="38737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80" y="5900904"/>
            <a:ext cx="6102625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96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rgbClr val="4F81BD"/>
                </a:solidFill>
                <a:latin typeface="Calibri"/>
              </a:rPr>
              <a:t>Operações CEF – Contratos de Repasse 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227819"/>
            <a:ext cx="8711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 smtClean="0">
                <a:solidFill>
                  <a:srgbClr val="1F497D"/>
                </a:solidFill>
              </a:rPr>
              <a:t>Área – Investimento em R$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55676" y="1597151"/>
            <a:ext cx="58326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400" dirty="0">
                <a:solidFill>
                  <a:srgbClr val="1F497D"/>
                </a:solidFill>
              </a:rPr>
              <a:t>R$ 106,4 bi de valor de repasses</a:t>
            </a:r>
          </a:p>
          <a:p>
            <a:pPr algn="just">
              <a:spcAft>
                <a:spcPts val="600"/>
              </a:spcAft>
            </a:pPr>
            <a:r>
              <a:rPr lang="pt-BR" sz="1400" dirty="0">
                <a:solidFill>
                  <a:srgbClr val="1F497D"/>
                </a:solidFill>
              </a:rPr>
              <a:t>R$ 125,1 bi de valor de investimento (Repasses + contrapartidas) </a:t>
            </a:r>
            <a:endParaRPr lang="pt-BR" sz="1400" dirty="0" smtClean="0">
              <a:solidFill>
                <a:srgbClr val="1F497D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60756"/>
            <a:ext cx="2930749" cy="33260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87" y="2701082"/>
            <a:ext cx="3558201" cy="179620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74" y="5657100"/>
            <a:ext cx="6102625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96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rgbClr val="4F81BD"/>
                </a:solidFill>
                <a:latin typeface="Calibri"/>
              </a:rPr>
              <a:t>Operações CEF – Convênios/Contratos  </a:t>
            </a:r>
            <a:endParaRPr lang="pt-BR" sz="24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773415"/>
            <a:ext cx="71909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situação dos contratos segundo classificação da a CEF: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6908" y="6066120"/>
            <a:ext cx="6102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prstClr val="black"/>
                </a:solidFill>
              </a:rPr>
              <a:t>Origem das Informações SIAPF – CAIXA, </a:t>
            </a:r>
            <a:r>
              <a:rPr lang="pt-BR" sz="1200" dirty="0" smtClean="0">
                <a:solidFill>
                  <a:prstClr val="black"/>
                </a:solidFill>
              </a:rPr>
              <a:t>21/4/2016</a:t>
            </a:r>
            <a:endParaRPr lang="pt-BR" sz="1200" dirty="0">
              <a:solidFill>
                <a:prstClr val="black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42114"/>
            <a:ext cx="6057626" cy="48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201541"/>
            <a:ext cx="8711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83276" y="2320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600" b="1" dirty="0" smtClean="0">
                <a:solidFill>
                  <a:srgbClr val="4F81BD"/>
                </a:solidFill>
                <a:latin typeface="Calibri"/>
              </a:rPr>
              <a:t>Copa do Mundo 2014</a:t>
            </a:r>
            <a:endParaRPr lang="pt-BR" sz="36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4036" y="1263869"/>
            <a:ext cx="8495928" cy="496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prstClr val="black"/>
                </a:solidFill>
              </a:rPr>
              <a:t>Obras de Mobilidade Urbana – Acórdão 2622/2016 – TCU – Pl</a:t>
            </a:r>
            <a:r>
              <a:rPr lang="pt-BR" sz="2000" dirty="0" smtClean="0">
                <a:solidFill>
                  <a:prstClr val="black"/>
                </a:solidFill>
              </a:rPr>
              <a:t>enário</a:t>
            </a:r>
            <a:endParaRPr lang="pt-BR" sz="2000" dirty="0">
              <a:solidFill>
                <a:prstClr val="black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32045"/>
            <a:ext cx="708590" cy="857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060848"/>
            <a:ext cx="4531593" cy="39597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85216">
            <a:off x="63042" y="2387057"/>
            <a:ext cx="3356280" cy="283925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 rot="20448832">
            <a:off x="574855" y="51566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folha de São Paulo 30/10/2007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99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07604" y="1052736"/>
            <a:ext cx="71287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6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Obrigado</a:t>
            </a:r>
          </a:p>
          <a:p>
            <a:pPr algn="ctr"/>
            <a:endParaRPr lang="pt-BR" sz="36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6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pt-BR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aspar@tcu.gov.br</a:t>
            </a:r>
          </a:p>
        </p:txBody>
      </p:sp>
    </p:spTree>
    <p:extLst>
      <p:ext uri="{BB962C8B-B14F-4D97-AF65-F5344CB8AC3E}">
        <p14:creationId xmlns:p14="http://schemas.microsoft.com/office/powerpoint/2010/main" val="21127086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7541" y="116632"/>
            <a:ext cx="809348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21 anos depois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6624736" cy="58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463679" y="260648"/>
            <a:ext cx="784887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Histórico – Relatório Nº 2/95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7" name="Título 1"/>
          <p:cNvSpPr txBox="1">
            <a:spLocks/>
          </p:cNvSpPr>
          <p:nvPr/>
        </p:nvSpPr>
        <p:spPr bwMode="auto">
          <a:xfrm>
            <a:off x="251520" y="2780928"/>
            <a:ext cx="3888432" cy="3744416"/>
          </a:xfrm>
          <a:prstGeom prst="rect">
            <a:avLst/>
          </a:prstGeom>
          <a:effectLst>
            <a:outerShdw blurRad="457200" dist="304800" sx="103000" sy="103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>
              <a:buFont typeface="Arial" pitchFamily="34" charset="0"/>
              <a:buChar char="•"/>
              <a:defRPr/>
            </a:pPr>
            <a:r>
              <a:rPr lang="pt-BR" sz="2000" dirty="0"/>
              <a:t>Relatório nº 2/1995 da Comissão Temporária do Senado Federal destinada a “Investigar as obras não concluídas custeadas pela União, e examinar sua situação”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6362">
            <a:off x="1105700" y="1263962"/>
            <a:ext cx="1636770" cy="2323355"/>
          </a:xfrm>
          <a:prstGeom prst="rect">
            <a:avLst/>
          </a:prstGeom>
          <a:effectLst>
            <a:outerShdw blurRad="457200" dist="304800" sx="103000" sy="103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115" y="1268760"/>
            <a:ext cx="4197622" cy="5053236"/>
          </a:xfrm>
          <a:prstGeom prst="rect">
            <a:avLst/>
          </a:prstGeom>
          <a:ln w="38100" cmpd="thinThick">
            <a:solidFill>
              <a:schemeClr val="accent1"/>
            </a:solidFill>
          </a:ln>
          <a:effectLst>
            <a:outerShdw blurRad="508000" dist="330200" dir="20220000" sx="97000" sy="97000" algn="ctr" rotWithShape="0">
              <a:srgbClr val="000000">
                <a:alpha val="41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876200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51845" y="191542"/>
            <a:ext cx="8757308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Histórico – Fotografia em 1995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O filme revelado pela Comissão</a:t>
            </a:r>
            <a:endParaRPr lang="pt-B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5" y="1268760"/>
            <a:ext cx="8856984" cy="480761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395536" y="2060849"/>
            <a:ext cx="8352928" cy="318055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97000"/>
                </a:schemeClr>
              </a:gs>
              <a:gs pos="13000">
                <a:schemeClr val="tx2">
                  <a:lumMod val="40000"/>
                  <a:lumOff val="60000"/>
                </a:schemeClr>
              </a:gs>
              <a:gs pos="300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</a:gsLst>
            <a:lin ang="12600000" scaled="0"/>
          </a:gra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2.214 obras paralisadas</a:t>
            </a:r>
          </a:p>
          <a:p>
            <a:endParaRPr lang="pt-BR" sz="2800" dirty="0"/>
          </a:p>
          <a:p>
            <a:r>
              <a:rPr lang="pt-BR" sz="2800" dirty="0" smtClean="0"/>
              <a:t>Aproximadamente R$ 15 bilhões </a:t>
            </a:r>
            <a:r>
              <a:rPr lang="pt-BR" sz="2800" dirty="0" smtClean="0"/>
              <a:t>aplicados (valores da época)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Dificuldades para realizar um inventário completo das obras </a:t>
            </a:r>
            <a:r>
              <a:rPr lang="pt-BR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paralisadas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805315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6445" y="332656"/>
            <a:ext cx="842493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Histórico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Considerações do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Relatório 1995 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67423" y="1484784"/>
            <a:ext cx="8321122" cy="3888432"/>
            <a:chOff x="571358" y="1124744"/>
            <a:chExt cx="8001284" cy="3024336"/>
          </a:xfrm>
        </p:grpSpPr>
        <p:sp>
          <p:nvSpPr>
            <p:cNvPr id="3" name="CaixaDeTexto 2"/>
            <p:cNvSpPr txBox="1"/>
            <p:nvPr/>
          </p:nvSpPr>
          <p:spPr>
            <a:xfrm>
              <a:off x="571358" y="1124744"/>
              <a:ext cx="8001284" cy="3024336"/>
            </a:xfrm>
            <a:prstGeom prst="rect">
              <a:avLst/>
            </a:prstGeom>
            <a:solidFill>
              <a:schemeClr val="accent1">
                <a:lumMod val="75000"/>
                <a:alpha val="28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632" y="1196752"/>
              <a:ext cx="6624736" cy="2808312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/>
        </p:nvSpPr>
        <p:spPr>
          <a:xfrm>
            <a:off x="467544" y="5517232"/>
            <a:ext cx="7776864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Diário do Senado Federal  ANO L – SUP.A0 nº35  Quinta-Feira, 23 de novembro de 1995 </a:t>
            </a:r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650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6445" y="332656"/>
            <a:ext cx="842493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Histórico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Considerações do Relatório 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7423" y="1484784"/>
            <a:ext cx="8321122" cy="3888432"/>
          </a:xfrm>
          <a:prstGeom prst="rect">
            <a:avLst/>
          </a:prstGeom>
          <a:solidFill>
            <a:schemeClr val="accent1">
              <a:lumMod val="7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7544" y="5517232"/>
            <a:ext cx="7776864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Diário do Senado Federal  ANO L – SUP.A0 nº35  Quinta-Feira, 23 de novembro de 1995 </a:t>
            </a:r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38" y="1685187"/>
            <a:ext cx="7415075" cy="3487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Tinta 5"/>
              <p14:cNvContentPartPr/>
              <p14:nvPr/>
            </p14:nvContentPartPr>
            <p14:xfrm>
              <a:off x="2929680" y="3872880"/>
              <a:ext cx="4894200" cy="111240"/>
            </p14:xfrm>
          </p:contentPart>
        </mc:Choice>
        <mc:Fallback>
          <p:pic>
            <p:nvPicPr>
              <p:cNvPr id="6" name="Tint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3840" y="3809160"/>
                <a:ext cx="49258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Tinta 6"/>
              <p14:cNvContentPartPr/>
              <p14:nvPr/>
            </p14:nvContentPartPr>
            <p14:xfrm>
              <a:off x="898920" y="4227840"/>
              <a:ext cx="499680" cy="11520"/>
            </p14:xfrm>
          </p:contentPart>
        </mc:Choice>
        <mc:Fallback>
          <p:pic>
            <p:nvPicPr>
              <p:cNvPr id="7" name="Tint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080" y="4164480"/>
                <a:ext cx="5313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Tinta 7"/>
              <p14:cNvContentPartPr/>
              <p14:nvPr/>
            </p14:nvContentPartPr>
            <p14:xfrm>
              <a:off x="2064240" y="3595320"/>
              <a:ext cx="5815080" cy="78120"/>
            </p14:xfrm>
          </p:contentPart>
        </mc:Choice>
        <mc:Fallback>
          <p:pic>
            <p:nvPicPr>
              <p:cNvPr id="8" name="Tinta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8400" y="3531960"/>
                <a:ext cx="58467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Tinta 8"/>
              <p14:cNvContentPartPr/>
              <p14:nvPr/>
            </p14:nvContentPartPr>
            <p14:xfrm>
              <a:off x="921240" y="3883680"/>
              <a:ext cx="4028400" cy="33840"/>
            </p14:xfrm>
          </p:contentPart>
        </mc:Choice>
        <mc:Fallback>
          <p:pic>
            <p:nvPicPr>
              <p:cNvPr id="9" name="Tinta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5400" y="3820320"/>
                <a:ext cx="4060440" cy="1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5163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6445" y="332656"/>
            <a:ext cx="842493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Histórico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Considerações do Relatório 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7423" y="1484784"/>
            <a:ext cx="8288227" cy="2808312"/>
          </a:xfrm>
          <a:prstGeom prst="rect">
            <a:avLst/>
          </a:prstGeom>
          <a:solidFill>
            <a:schemeClr val="accent1">
              <a:lumMod val="7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36579" y="4496897"/>
            <a:ext cx="7776864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Diário do Senado Federal  ANO L – SUP.A0 nº35  Quinta-Feira, 23 de novembro de 1995 </a:t>
            </a:r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33214" y="1628800"/>
            <a:ext cx="8222436" cy="2280999"/>
            <a:chOff x="333214" y="1628800"/>
            <a:chExt cx="8222436" cy="228099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214" y="1628800"/>
              <a:ext cx="8189540" cy="1650819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214" y="3279619"/>
              <a:ext cx="8222436" cy="630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8032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11442</TotalTime>
  <Words>1457</Words>
  <Application>Microsoft Office PowerPoint</Application>
  <PresentationFormat>Apresentação na tela (4:3)</PresentationFormat>
  <Paragraphs>195</Paragraphs>
  <Slides>39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Century Gothic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malvim</dc:creator>
  <cp:lastModifiedBy>Felipe Gustavo de Souza Peñaloza</cp:lastModifiedBy>
  <cp:revision>593</cp:revision>
  <dcterms:created xsi:type="dcterms:W3CDTF">2012-01-19T13:05:04Z</dcterms:created>
  <dcterms:modified xsi:type="dcterms:W3CDTF">2016-12-14T12:57:02Z</dcterms:modified>
</cp:coreProperties>
</file>