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6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O Protagonismo das Associações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13" y="1142998"/>
            <a:ext cx="1550649" cy="105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4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 smtClean="0"/>
              <a:t>Pollyana</a:t>
            </a:r>
            <a:r>
              <a:rPr lang="pt-BR" b="1" dirty="0" smtClean="0"/>
              <a:t> Dias</a:t>
            </a:r>
            <a:endParaRPr lang="pt-BR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96" y="2338805"/>
            <a:ext cx="4355430" cy="426653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053263" y="2338805"/>
            <a:ext cx="70264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222222"/>
                </a:solidFill>
                <a:latin typeface="Arial" panose="020B0604020202020204" pitchFamily="34" charset="0"/>
              </a:rPr>
              <a:t>C</a:t>
            </a:r>
            <a:r>
              <a:rPr lang="pt-BR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asada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, mãe de Pedro Henrique, natural de São Bento do </a:t>
            </a:r>
            <a:r>
              <a:rPr lang="pt-BR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Una-PE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, é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fundadora e atual presidente da Amar - Aliança de Mães e Famílias Raras, instituição não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governamental sem fins lucrativos que assiste mais de 400 famílias de pessoas com doenças raras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em todo o estado de Pernambuco.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Considerada uma das maiores lideranças brasileiras na causa das doenças raras, desenvolve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importantes projetos de inclusão </a:t>
            </a:r>
            <a:r>
              <a:rPr lang="pt-BR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socioprodutiva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 para pessoas com deficiência e suas famílias.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Com sua expertise, contribuiu para a formatação de projetos de lei, participou de inúmeras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audiências públicas, congressos e movimentos da sociedade civil como porta voz da pessoa com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deficiência.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Na AMAR, desenvolve um trabalho de construção e disseminação da política de inclusão, através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de Programas como o Mães Produtivas e o Talento Raro.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Recentemente, colaborou com o desenho e a futura implantação do Centro de Referências de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Doenças Raras de Pernambuco, instituição que assistirá num contexto multidisciplinar os raros e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suas famílias.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Por seu perfil de liderança, foi empossada Coordenadora do Comitê Estadual de Doenças Raras de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Pernambuco, há um ano, sendo responsável pela articulação social entre as diversas entidades que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lidam com a causa dos raros no estado.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Participou e produziu eventos de debate sobre o </a:t>
            </a:r>
            <a:r>
              <a:rPr lang="pt-BR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canabidiol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, a instituição da Semana Estadual de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Conscientização Sobre Doenças Raras, e da Comissão de Microcefalia da Assembleia Legislativa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de Pernambuco.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Seu trabalho à frente da AMAR é referência para entidades de São Paulo, Distrito Federal, Rio de</a:t>
            </a:r>
          </a:p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Janeiro e Bahia, por exemplo.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67" y="973668"/>
            <a:ext cx="1670044" cy="128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Minha Inspiração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89" y="2395708"/>
            <a:ext cx="4043362" cy="38727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26" y="2412963"/>
            <a:ext cx="3808084" cy="38727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92" y="1058780"/>
            <a:ext cx="1698487" cy="12386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338" y="2395708"/>
            <a:ext cx="4168988" cy="38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Síndrome Do Cri Du Chat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993" y="2386930"/>
            <a:ext cx="3075860" cy="43146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018547" y="2386930"/>
            <a:ext cx="72069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Sintomas de Síndrome cri-</a:t>
            </a:r>
            <a:r>
              <a:rPr lang="pt-BR" dirty="0" err="1"/>
              <a:t>du</a:t>
            </a:r>
            <a:r>
              <a:rPr lang="pt-BR" dirty="0"/>
              <a:t>-chat</a:t>
            </a:r>
          </a:p>
          <a:p>
            <a:r>
              <a:rPr lang="pt-BR" dirty="0"/>
              <a:t>Entre os sintomas da síndrome cri-</a:t>
            </a:r>
            <a:r>
              <a:rPr lang="pt-BR" dirty="0" err="1"/>
              <a:t>du</a:t>
            </a:r>
            <a:r>
              <a:rPr lang="pt-BR" dirty="0"/>
              <a:t>-chat, podemos listar:</a:t>
            </a:r>
          </a:p>
          <a:p>
            <a:endParaRPr lang="pt-BR" dirty="0"/>
          </a:p>
          <a:p>
            <a:r>
              <a:rPr lang="pt-BR" dirty="0" smtClean="0"/>
              <a:t>1-Choro </a:t>
            </a:r>
            <a:r>
              <a:rPr lang="pt-BR" dirty="0"/>
              <a:t>agudo parecido com os sons produzidos por um gato</a:t>
            </a:r>
          </a:p>
          <a:p>
            <a:r>
              <a:rPr lang="pt-BR" dirty="0" smtClean="0"/>
              <a:t>2-Olhos </a:t>
            </a:r>
            <a:r>
              <a:rPr lang="pt-BR" dirty="0"/>
              <a:t>inclinados para baixo</a:t>
            </a:r>
          </a:p>
          <a:p>
            <a:r>
              <a:rPr lang="pt-BR" dirty="0" smtClean="0"/>
              <a:t>3-Baixo </a:t>
            </a:r>
            <a:r>
              <a:rPr lang="pt-BR" dirty="0"/>
              <a:t>peso ao nascer e desenvolvimento lento</a:t>
            </a:r>
          </a:p>
          <a:p>
            <a:r>
              <a:rPr lang="pt-BR" dirty="0" smtClean="0"/>
              <a:t>4-Orelhas </a:t>
            </a:r>
            <a:r>
              <a:rPr lang="pt-BR" dirty="0"/>
              <a:t>baixas ou anormais</a:t>
            </a:r>
          </a:p>
          <a:p>
            <a:r>
              <a:rPr lang="pt-BR" dirty="0" smtClean="0"/>
              <a:t>5-Deficiência </a:t>
            </a:r>
            <a:r>
              <a:rPr lang="pt-BR" dirty="0"/>
              <a:t>intelectual</a:t>
            </a:r>
          </a:p>
          <a:p>
            <a:r>
              <a:rPr lang="pt-BR" dirty="0" smtClean="0"/>
              <a:t>6-Dedos </a:t>
            </a:r>
            <a:r>
              <a:rPr lang="pt-BR" dirty="0"/>
              <a:t>das mãos e dos pés parcialmente fundidos</a:t>
            </a:r>
          </a:p>
          <a:p>
            <a:r>
              <a:rPr lang="pt-BR" dirty="0" smtClean="0"/>
              <a:t>7-Uma </a:t>
            </a:r>
            <a:r>
              <a:rPr lang="pt-BR" dirty="0"/>
              <a:t>única linha na palma da mão</a:t>
            </a:r>
          </a:p>
          <a:p>
            <a:r>
              <a:rPr lang="pt-BR" dirty="0" smtClean="0"/>
              <a:t>8-Marcas </a:t>
            </a:r>
            <a:r>
              <a:rPr lang="pt-BR" dirty="0"/>
              <a:t>na pele apenas em frente da orelha</a:t>
            </a:r>
          </a:p>
          <a:p>
            <a:r>
              <a:rPr lang="pt-BR" dirty="0" smtClean="0"/>
              <a:t>9-Desenvolvimento </a:t>
            </a:r>
            <a:r>
              <a:rPr lang="pt-BR" dirty="0"/>
              <a:t>lento ou incompleto de habilidades motoras</a:t>
            </a:r>
          </a:p>
          <a:p>
            <a:r>
              <a:rPr lang="pt-BR" dirty="0" smtClean="0"/>
              <a:t>10-Cabeça </a:t>
            </a:r>
            <a:r>
              <a:rPr lang="pt-BR" dirty="0"/>
              <a:t>pequena (microcefalia)</a:t>
            </a:r>
          </a:p>
          <a:p>
            <a:r>
              <a:rPr lang="pt-BR" dirty="0" smtClean="0"/>
              <a:t>11-Mandíbula </a:t>
            </a:r>
            <a:r>
              <a:rPr lang="pt-BR" dirty="0"/>
              <a:t>pequena (</a:t>
            </a:r>
            <a:r>
              <a:rPr lang="pt-BR" dirty="0" err="1"/>
              <a:t>micrognatia</a:t>
            </a:r>
            <a:r>
              <a:rPr lang="pt-BR" dirty="0"/>
              <a:t>)</a:t>
            </a:r>
          </a:p>
          <a:p>
            <a:r>
              <a:rPr lang="pt-BR" dirty="0"/>
              <a:t>Olhos grandes e separados.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67" y="1105266"/>
            <a:ext cx="1694592" cy="11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3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585787"/>
            <a:ext cx="8761413" cy="1285875"/>
          </a:xfrm>
        </p:spPr>
        <p:txBody>
          <a:bodyPr/>
          <a:lstStyle/>
          <a:p>
            <a:pPr algn="ctr"/>
            <a:r>
              <a:rPr lang="pt-BR" b="1" dirty="0" smtClean="0"/>
              <a:t>Minha Missão </a:t>
            </a:r>
            <a:r>
              <a:rPr lang="pt-BR" b="1" smtClean="0"/>
              <a:t>é dar visibilidade </a:t>
            </a:r>
            <a:r>
              <a:rPr lang="pt-BR" b="1" dirty="0" smtClean="0"/>
              <a:t>aos invisíveis Sociais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203" y="2273967"/>
            <a:ext cx="3941545" cy="44276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748" y="2273966"/>
            <a:ext cx="3898231" cy="442762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979" y="2273966"/>
            <a:ext cx="3404937" cy="44276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25" y="1042958"/>
            <a:ext cx="1528010" cy="12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Projetos e Programas AMAR</a:t>
            </a:r>
            <a:endParaRPr lang="pt-BR" b="1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3200" b="1" dirty="0" smtClean="0"/>
              <a:t>Projeto Talento Raro</a:t>
            </a:r>
            <a:endParaRPr lang="pt-BR" sz="3200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67" y="3360237"/>
            <a:ext cx="3782929" cy="2840037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t-BR" sz="2800" b="1" dirty="0" smtClean="0"/>
              <a:t>Programa Mães Produtivas</a:t>
            </a:r>
            <a:endParaRPr lang="pt-BR" sz="2800" b="1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32969" y="3360237"/>
            <a:ext cx="3776644" cy="284003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651" y="1115640"/>
            <a:ext cx="1658012" cy="11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0114" y="414338"/>
            <a:ext cx="9016254" cy="1266294"/>
          </a:xfrm>
        </p:spPr>
        <p:txBody>
          <a:bodyPr/>
          <a:lstStyle/>
          <a:p>
            <a:pPr algn="ctr"/>
            <a:r>
              <a:rPr lang="pt-BR" b="1" dirty="0" smtClean="0"/>
              <a:t>A política é um grande exemplo de descumprimento do contrato social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" name="Feliz 20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639" y="2257425"/>
            <a:ext cx="11187112" cy="3762375"/>
          </a:xfrm>
        </p:spPr>
      </p:pic>
    </p:spTree>
    <p:extLst>
      <p:ext uri="{BB962C8B-B14F-4D97-AF65-F5344CB8AC3E}">
        <p14:creationId xmlns:p14="http://schemas.microsoft.com/office/powerpoint/2010/main" val="37269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585789"/>
            <a:ext cx="8761413" cy="1567864"/>
          </a:xfrm>
        </p:spPr>
        <p:txBody>
          <a:bodyPr/>
          <a:lstStyle/>
          <a:p>
            <a:r>
              <a:rPr lang="pt-BR" b="1" dirty="0" smtClean="0"/>
              <a:t>Qual é Sua Missão? O que você tem feito?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420" y="2334126"/>
            <a:ext cx="11237495" cy="45238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369" y="1092979"/>
            <a:ext cx="1479884" cy="10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8800" b="1" dirty="0" smtClean="0"/>
              <a:t>Gratidão!</a:t>
            </a:r>
            <a:endParaRPr lang="pt-BR" sz="88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67" y="1134002"/>
            <a:ext cx="1682075" cy="1031975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47" y="2261937"/>
            <a:ext cx="11165305" cy="4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 - Sala da Diretoria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450</TotalTime>
  <Words>412</Words>
  <Application>Microsoft Office PowerPoint</Application>
  <PresentationFormat>Widescreen</PresentationFormat>
  <Paragraphs>48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Íon - Sala da Diretoria</vt:lpstr>
      <vt:lpstr>O Protagonismo das Associações</vt:lpstr>
      <vt:lpstr>Pollyana Dias</vt:lpstr>
      <vt:lpstr>Minha Inspiração</vt:lpstr>
      <vt:lpstr>Síndrome Do Cri Du Chat</vt:lpstr>
      <vt:lpstr>Minha Missão é dar visibilidade aos invisíveis Sociais</vt:lpstr>
      <vt:lpstr>Projetos e Programas AMAR</vt:lpstr>
      <vt:lpstr>A política é um grande exemplo de descumprimento do contrato social.</vt:lpstr>
      <vt:lpstr>Qual é Sua Missão? O que você tem feito?</vt:lpstr>
      <vt:lpstr>Gratidão!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Protagonismo das Associações</dc:title>
  <dc:creator>Conta da Microsoft</dc:creator>
  <cp:lastModifiedBy>Ana Carolina Vaz da Silva</cp:lastModifiedBy>
  <cp:revision>19</cp:revision>
  <dcterms:created xsi:type="dcterms:W3CDTF">2019-08-23T03:13:17Z</dcterms:created>
  <dcterms:modified xsi:type="dcterms:W3CDTF">2019-10-22T16:24:12Z</dcterms:modified>
</cp:coreProperties>
</file>