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96" r:id="rId5"/>
  </p:sldMasterIdLst>
  <p:notesMasterIdLst>
    <p:notesMasterId r:id="rId15"/>
  </p:notesMasterIdLst>
  <p:sldIdLst>
    <p:sldId id="1397" r:id="rId6"/>
    <p:sldId id="305" r:id="rId7"/>
    <p:sldId id="1400" r:id="rId8"/>
    <p:sldId id="1417" r:id="rId9"/>
    <p:sldId id="1418" r:id="rId10"/>
    <p:sldId id="1405" r:id="rId11"/>
    <p:sldId id="1406" r:id="rId12"/>
    <p:sldId id="1410" r:id="rId13"/>
    <p:sldId id="333" r:id="rId14"/>
  </p:sldIdLst>
  <p:sldSz cx="12192000" cy="6858000"/>
  <p:notesSz cx="6858000" cy="9144000"/>
  <p:embeddedFontLst>
    <p:embeddedFont>
      <p:font typeface="Bebas Neue" panose="020B0606020202050201" pitchFamily="34" charset="0"/>
      <p:regular r:id="rId16"/>
    </p:embeddedFont>
    <p:embeddedFont>
      <p:font typeface="Montserrat Medium" panose="00000600000000000000" pitchFamily="2" charset="0"/>
      <p:regular r:id="rId17"/>
      <p:italic r:id="rId18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D75E"/>
    <a:srgbClr val="236F60"/>
    <a:srgbClr val="028539"/>
    <a:srgbClr val="4BC7FA"/>
    <a:srgbClr val="03614F"/>
    <a:srgbClr val="0C4B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5A977-73F1-4A3D-9419-F02FC05570B8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2F049-E515-4A37-85E1-46B2DCF1EF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520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4A61F-A5F0-4A02-9A60-12FEC4EBF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9F8157-E08D-7C60-9028-28C59D9567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D9CBB4-89D7-DD03-8DA8-1762B4821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DD6D-D303-48CF-A894-91602581CFCA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2CE168-8505-038E-7190-85A69CF3E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4AC468-B6D3-54DA-1EBD-22776573A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2228-D5F4-4E22-A55F-6112274080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7321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1EF4DC-1F48-BCD4-8B9B-681FDC73D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1AC7E3B-67A9-E6F9-6782-89876408B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F6D2F1-1836-F7D3-63E3-21EC4EBDC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DD6D-D303-48CF-A894-91602581CFCA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EBB6D0-7E48-6379-C68F-A20ACCCB6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DC57DF-04ED-864A-733B-5C80D7B0F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2228-D5F4-4E22-A55F-6112274080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09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B61B6B2-593F-CA31-8939-9405BACDB4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C67DAA0-30B3-717F-BB15-A68C89752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C5EB95-E4D5-7B1E-8687-959B3BC62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DD6D-D303-48CF-A894-91602581CFCA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51FF3F-ABE2-E7FA-9F12-D60ABD13C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FBC4C1-9C63-9DEB-AB9C-2969ADCF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2228-D5F4-4E22-A55F-6112274080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8034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4A61F-A5F0-4A02-9A60-12FEC4EBF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9F8157-E08D-7C60-9028-28C59D9567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D9CBB4-89D7-DD03-8DA8-1762B4821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DD6D-D303-48CF-A894-91602581CFCA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2CE168-8505-038E-7190-85A69CF3E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4AC468-B6D3-54DA-1EBD-22776573A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2228-D5F4-4E22-A55F-6112274080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7237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52C300-8480-9D84-72B7-A6F4BEA37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8161CE-CE6D-6DD5-8446-BF08047AE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BBF447-8DD0-4BA7-54D6-44C192603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DD6D-D303-48CF-A894-91602581CFCA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EF6466-81E2-7E73-D47C-4715E6204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F27F0F-4C20-DDCB-C642-6BB4846DE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2228-D5F4-4E22-A55F-6112274080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356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4555D2-5DFF-E36D-54AA-FF83879DF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92042A5-CB26-F447-876F-FCC491541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9DDBEF-7FBF-F1AD-EF24-B32A6DAB2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DD6D-D303-48CF-A894-91602581CFCA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86C84A-DDEA-583D-372B-E6B7F18FE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6E37F3-517B-30C7-4574-A8D545F8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2228-D5F4-4E22-A55F-6112274080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57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6D52A0-35F0-8DBC-0D79-46F396824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237788-DFA6-7ED5-7442-462B745C4B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CBF11AC-F832-EB5E-F7F7-421B0D556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4C65DA6-8371-70D6-7E94-CE3CBFB7D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DD6D-D303-48CF-A894-91602581CFCA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6784D02-5D24-52AC-998F-99DC60AE0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0C04C79-B7B4-FFD3-9A7A-F2F4674A7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2228-D5F4-4E22-A55F-6112274080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2812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A8DFCF-903C-28EC-E416-DFB04174B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58607A3-B6DC-4620-4AF6-FDF68E1E8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0575730-664D-3FAF-07F8-BD2BEEBED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B0565E5-2FB9-DEC0-C9AF-E57F5FE85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0A8D759-0532-07E6-8E77-8A48A47686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843F9FE-F6C0-54F2-809E-B89627A5D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DD6D-D303-48CF-A894-91602581CFCA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B0BFFE7-B9BA-61B2-7773-C6A83BACB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5CAECF1-D62D-C8AE-D1CC-01FD235B3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2228-D5F4-4E22-A55F-6112274080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723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ADE33C-1E74-AB5A-5EAB-E21FFA5AB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46970F4-095D-B77B-9ADC-F54FB2E4C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DD6D-D303-48CF-A894-91602581CFCA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01F48B0-30E4-B123-5A5B-1C85FD68F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65D127D-2806-A2C2-EF54-7FD32BDB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2228-D5F4-4E22-A55F-6112274080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5468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51B1883-6C5B-064D-405D-9D1F3AAC3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DD6D-D303-48CF-A894-91602581CFCA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EB251C0-91C7-7837-74DA-305FFFD73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C9E961B-F368-7FFB-858E-462379158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2228-D5F4-4E22-A55F-6112274080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335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CA23F5-3C63-074F-CF66-B6D825693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6124F9-D507-C72A-BDCC-0FB2D62DD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867DE41-2544-ECE9-C349-3261C7C29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5A69BC7-C917-BE12-D3F9-93C349262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DD6D-D303-48CF-A894-91602581CFCA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55C0535-88F4-CF33-5CC6-A9F4A47B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F32B144-01AA-27F2-8394-19F8E16A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2228-D5F4-4E22-A55F-6112274080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160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52C300-8480-9D84-72B7-A6F4BEA37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8161CE-CE6D-6DD5-8446-BF08047AE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BBF447-8DD0-4BA7-54D6-44C192603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DD6D-D303-48CF-A894-91602581CFCA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EF6466-81E2-7E73-D47C-4715E6204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F27F0F-4C20-DDCB-C642-6BB4846DE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2228-D5F4-4E22-A55F-6112274080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885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EEF487-20B2-7D49-F6FF-2C01542D4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A3FE21F-F2F6-520A-9FDD-C9584AD14C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EEF4D89-A1FE-B62E-F7BA-CA1240949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4EEEB6A-30A1-9D0C-736E-C2DC521A6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DD6D-D303-48CF-A894-91602581CFCA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E3A826F-CBAB-192F-70C6-E45E6987C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DC6BA51-97F3-403F-6481-5D887EE55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2228-D5F4-4E22-A55F-6112274080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9173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1EF4DC-1F48-BCD4-8B9B-681FDC73D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1AC7E3B-67A9-E6F9-6782-89876408B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F6D2F1-1836-F7D3-63E3-21EC4EBDC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DD6D-D303-48CF-A894-91602581CFCA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EBB6D0-7E48-6379-C68F-A20ACCCB6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DC57DF-04ED-864A-733B-5C80D7B0F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2228-D5F4-4E22-A55F-6112274080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3114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B61B6B2-593F-CA31-8939-9405BACDB4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C67DAA0-30B3-717F-BB15-A68C89752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C5EB95-E4D5-7B1E-8687-959B3BC62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DD6D-D303-48CF-A894-91602581CFCA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51FF3F-ABE2-E7FA-9F12-D60ABD13C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FBC4C1-9C63-9DEB-AB9C-2969ADCF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2228-D5F4-4E22-A55F-6112274080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225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4555D2-5DFF-E36D-54AA-FF83879DF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92042A5-CB26-F447-876F-FCC491541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9DDBEF-7FBF-F1AD-EF24-B32A6DAB2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DD6D-D303-48CF-A894-91602581CFCA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86C84A-DDEA-583D-372B-E6B7F18FE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6E37F3-517B-30C7-4574-A8D545F8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2228-D5F4-4E22-A55F-6112274080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7737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6D52A0-35F0-8DBC-0D79-46F396824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237788-DFA6-7ED5-7442-462B745C4B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CBF11AC-F832-EB5E-F7F7-421B0D556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4C65DA6-8371-70D6-7E94-CE3CBFB7D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DD6D-D303-48CF-A894-91602581CFCA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6784D02-5D24-52AC-998F-99DC60AE0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0C04C79-B7B4-FFD3-9A7A-F2F4674A7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2228-D5F4-4E22-A55F-6112274080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945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A8DFCF-903C-28EC-E416-DFB04174B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58607A3-B6DC-4620-4AF6-FDF68E1E8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0575730-664D-3FAF-07F8-BD2BEEBED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B0565E5-2FB9-DEC0-C9AF-E57F5FE85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0A8D759-0532-07E6-8E77-8A48A47686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843F9FE-F6C0-54F2-809E-B89627A5D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DD6D-D303-48CF-A894-91602581CFCA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B0BFFE7-B9BA-61B2-7773-C6A83BACB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5CAECF1-D62D-C8AE-D1CC-01FD235B3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2228-D5F4-4E22-A55F-6112274080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904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ADE33C-1E74-AB5A-5EAB-E21FFA5AB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46970F4-095D-B77B-9ADC-F54FB2E4C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DD6D-D303-48CF-A894-91602581CFCA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01F48B0-30E4-B123-5A5B-1C85FD68F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65D127D-2806-A2C2-EF54-7FD32BDB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2228-D5F4-4E22-A55F-6112274080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9312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51B1883-6C5B-064D-405D-9D1F3AAC3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DD6D-D303-48CF-A894-91602581CFCA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EB251C0-91C7-7837-74DA-305FFFD73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C9E961B-F368-7FFB-858E-462379158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2228-D5F4-4E22-A55F-6112274080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0118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CA23F5-3C63-074F-CF66-B6D825693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6124F9-D507-C72A-BDCC-0FB2D62DD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867DE41-2544-ECE9-C349-3261C7C29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5A69BC7-C917-BE12-D3F9-93C349262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DD6D-D303-48CF-A894-91602581CFCA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55C0535-88F4-CF33-5CC6-A9F4A47B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F32B144-01AA-27F2-8394-19F8E16A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2228-D5F4-4E22-A55F-6112274080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0780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EEF487-20B2-7D49-F6FF-2C01542D4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A3FE21F-F2F6-520A-9FDD-C9584AD14C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EEF4D89-A1FE-B62E-F7BA-CA1240949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4EEEB6A-30A1-9D0C-736E-C2DC521A6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DD6D-D303-48CF-A894-91602581CFCA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E3A826F-CBAB-192F-70C6-E45E6987C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DC6BA51-97F3-403F-6481-5D887EE55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2228-D5F4-4E22-A55F-6112274080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6767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ACD0E50-ACE6-F4F9-C5E5-D65F71427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DCBD62-F072-2CC4-DCED-6A9CC3B06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806F1E-CA74-EC4F-FFCC-10124256B6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7DD6D-D303-48CF-A894-91602581CFCA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D496D3-2004-CC2E-06D2-CCDEF3416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4FAC0B-4A28-C948-2814-297DA49DE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62228-D5F4-4E22-A55F-6112274080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168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ACD0E50-ACE6-F4F9-C5E5-D65F71427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DCBD62-F072-2CC4-DCED-6A9CC3B06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806F1E-CA74-EC4F-FFCC-10124256B6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7DD6D-D303-48CF-A894-91602581CFCA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D496D3-2004-CC2E-06D2-CCDEF3416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4FAC0B-4A28-C948-2814-297DA49DE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62228-D5F4-4E22-A55F-6112274080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057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600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io-quadro 3">
            <a:extLst>
              <a:ext uri="{FF2B5EF4-FFF2-40B4-BE49-F238E27FC236}">
                <a16:creationId xmlns:a16="http://schemas.microsoft.com/office/drawing/2014/main" id="{6CF26561-A46D-0AFB-CA37-8ABD9DA19DD3}"/>
              </a:ext>
            </a:extLst>
          </p:cNvPr>
          <p:cNvSpPr/>
          <p:nvPr/>
        </p:nvSpPr>
        <p:spPr>
          <a:xfrm rot="5400000">
            <a:off x="10506215" y="62604"/>
            <a:ext cx="1544190" cy="1660894"/>
          </a:xfrm>
          <a:prstGeom prst="halfFrame">
            <a:avLst>
              <a:gd name="adj1" fmla="val 8711"/>
              <a:gd name="adj2" fmla="val 8045"/>
            </a:avLst>
          </a:prstGeom>
          <a:solidFill>
            <a:srgbClr val="036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91">
              <a:solidFill>
                <a:schemeClr val="tx1"/>
              </a:solidFill>
            </a:endParaRPr>
          </a:p>
        </p:txBody>
      </p:sp>
      <p:sp>
        <p:nvSpPr>
          <p:cNvPr id="5" name="Meio-quadro 4">
            <a:extLst>
              <a:ext uri="{FF2B5EF4-FFF2-40B4-BE49-F238E27FC236}">
                <a16:creationId xmlns:a16="http://schemas.microsoft.com/office/drawing/2014/main" id="{B8ACD4E0-252C-0DDA-D6AE-E21325FB4237}"/>
              </a:ext>
            </a:extLst>
          </p:cNvPr>
          <p:cNvSpPr/>
          <p:nvPr/>
        </p:nvSpPr>
        <p:spPr>
          <a:xfrm rot="5400000">
            <a:off x="10681213" y="254589"/>
            <a:ext cx="1180472" cy="1285413"/>
          </a:xfrm>
          <a:prstGeom prst="halfFrame">
            <a:avLst>
              <a:gd name="adj1" fmla="val 8711"/>
              <a:gd name="adj2" fmla="val 8045"/>
            </a:avLst>
          </a:prstGeom>
          <a:solidFill>
            <a:srgbClr val="36D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91">
              <a:solidFill>
                <a:schemeClr val="tx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37C0F54-272A-1127-DB3B-56DB3D999F75}"/>
              </a:ext>
            </a:extLst>
          </p:cNvPr>
          <p:cNvSpPr txBox="1"/>
          <p:nvPr/>
        </p:nvSpPr>
        <p:spPr>
          <a:xfrm>
            <a:off x="6526031" y="405780"/>
            <a:ext cx="5271522" cy="738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199" dirty="0">
                <a:solidFill>
                  <a:srgbClr val="2B2B2B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O QUE É FAIXA DE FRONTEIRA?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2F80567-707C-64C2-5109-C97AAAA4FCDD}"/>
              </a:ext>
            </a:extLst>
          </p:cNvPr>
          <p:cNvSpPr txBox="1"/>
          <p:nvPr/>
        </p:nvSpPr>
        <p:spPr>
          <a:xfrm>
            <a:off x="6526031" y="1333643"/>
            <a:ext cx="52715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Faixa territorial de até 150 km, ao longo de toda a fronteira terrestre do Brasil e, por se tratar de uma região de segurança nacional, possui legislação com regras específicas para a aquisição de imóveis </a:t>
            </a:r>
            <a:r>
              <a:rPr lang="pt-BR" sz="2000" b="1" dirty="0"/>
              <a:t>(Art.</a:t>
            </a:r>
            <a:r>
              <a:rPr lang="pt-BR" b="1" dirty="0"/>
              <a:t> 20, § 2º, da Constituição Federal de 1988)</a:t>
            </a:r>
            <a:r>
              <a:rPr lang="pt-BR" sz="2000" b="1" dirty="0"/>
              <a:t>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58C9CD5-2663-2C32-01AE-58E58AA1B835}"/>
              </a:ext>
            </a:extLst>
          </p:cNvPr>
          <p:cNvSpPr txBox="1"/>
          <p:nvPr/>
        </p:nvSpPr>
        <p:spPr>
          <a:xfrm>
            <a:off x="5763768" y="3893141"/>
            <a:ext cx="6033786" cy="738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199" dirty="0">
                <a:solidFill>
                  <a:srgbClr val="2B2B2B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LEI FEDERAL Nº 13.178/2015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E0BF5A9-3A00-CF81-C753-587A2A1F38BA}"/>
              </a:ext>
            </a:extLst>
          </p:cNvPr>
          <p:cNvSpPr txBox="1"/>
          <p:nvPr/>
        </p:nvSpPr>
        <p:spPr>
          <a:xfrm>
            <a:off x="6643396" y="4821422"/>
            <a:ext cx="51541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Dispõe sobre a ratificação dos registros imobiliários decorrentes de alienações e concessões de terras públicas situadas nas faixas de fronteira.</a:t>
            </a:r>
          </a:p>
        </p:txBody>
      </p:sp>
      <p:pic>
        <p:nvPicPr>
          <p:cNvPr id="16" name="Imagem 15" descr="Mapa&#10;&#10;Descrição gerada automaticamente">
            <a:extLst>
              <a:ext uri="{FF2B5EF4-FFF2-40B4-BE49-F238E27FC236}">
                <a16:creationId xmlns:a16="http://schemas.microsoft.com/office/drawing/2014/main" id="{61CD2123-475D-B57B-989A-B219DF3F3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015"/>
            <a:ext cx="6088170" cy="5657586"/>
          </a:xfrm>
          <a:prstGeom prst="rect">
            <a:avLst/>
          </a:prstGeom>
        </p:spPr>
      </p:pic>
      <p:pic>
        <p:nvPicPr>
          <p:cNvPr id="18" name="Imagem 17" descr="Imagem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221E3AE2-A912-2576-332E-D58314DDE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170" y="4681995"/>
            <a:ext cx="1716478" cy="1239471"/>
          </a:xfrm>
          <a:prstGeom prst="rect">
            <a:avLst/>
          </a:prstGeom>
        </p:spPr>
      </p:pic>
      <p:pic>
        <p:nvPicPr>
          <p:cNvPr id="20" name="Imagem 19" descr="Forma&#10;&#10;Descrição gerada automaticamente com confiança média">
            <a:extLst>
              <a:ext uri="{FF2B5EF4-FFF2-40B4-BE49-F238E27FC236}">
                <a16:creationId xmlns:a16="http://schemas.microsoft.com/office/drawing/2014/main" id="{28357B47-B90E-A0D8-0855-60C07AB8E8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63" y="5498973"/>
            <a:ext cx="1716479" cy="497139"/>
          </a:xfrm>
          <a:prstGeom prst="rect">
            <a:avLst/>
          </a:prstGeom>
        </p:spPr>
      </p:pic>
      <p:pic>
        <p:nvPicPr>
          <p:cNvPr id="38" name="Imagem 37" descr="Ícone&#10;&#10;Descrição gerada automaticamente">
            <a:extLst>
              <a:ext uri="{FF2B5EF4-FFF2-40B4-BE49-F238E27FC236}">
                <a16:creationId xmlns:a16="http://schemas.microsoft.com/office/drawing/2014/main" id="{55DAE9E2-2BFF-4B24-667F-E7F490DCAF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341" y="5763812"/>
            <a:ext cx="264566" cy="37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9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io-quadro 3">
            <a:extLst>
              <a:ext uri="{FF2B5EF4-FFF2-40B4-BE49-F238E27FC236}">
                <a16:creationId xmlns:a16="http://schemas.microsoft.com/office/drawing/2014/main" id="{6CF26561-A46D-0AFB-CA37-8ABD9DA19DD3}"/>
              </a:ext>
            </a:extLst>
          </p:cNvPr>
          <p:cNvSpPr/>
          <p:nvPr/>
        </p:nvSpPr>
        <p:spPr>
          <a:xfrm rot="5400000">
            <a:off x="10506215" y="62604"/>
            <a:ext cx="1544190" cy="1660894"/>
          </a:xfrm>
          <a:prstGeom prst="halfFrame">
            <a:avLst>
              <a:gd name="adj1" fmla="val 8711"/>
              <a:gd name="adj2" fmla="val 8045"/>
            </a:avLst>
          </a:prstGeom>
          <a:solidFill>
            <a:srgbClr val="036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91">
              <a:solidFill>
                <a:schemeClr val="tx1"/>
              </a:solidFill>
            </a:endParaRPr>
          </a:p>
        </p:txBody>
      </p:sp>
      <p:sp>
        <p:nvSpPr>
          <p:cNvPr id="5" name="Meio-quadro 4">
            <a:extLst>
              <a:ext uri="{FF2B5EF4-FFF2-40B4-BE49-F238E27FC236}">
                <a16:creationId xmlns:a16="http://schemas.microsoft.com/office/drawing/2014/main" id="{B8ACD4E0-252C-0DDA-D6AE-E21325FB4237}"/>
              </a:ext>
            </a:extLst>
          </p:cNvPr>
          <p:cNvSpPr/>
          <p:nvPr/>
        </p:nvSpPr>
        <p:spPr>
          <a:xfrm rot="5400000">
            <a:off x="10681213" y="254589"/>
            <a:ext cx="1180472" cy="1285413"/>
          </a:xfrm>
          <a:prstGeom prst="halfFrame">
            <a:avLst>
              <a:gd name="adj1" fmla="val 8711"/>
              <a:gd name="adj2" fmla="val 8045"/>
            </a:avLst>
          </a:prstGeom>
          <a:solidFill>
            <a:srgbClr val="36D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91">
              <a:solidFill>
                <a:schemeClr val="tx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37C0F54-272A-1127-DB3B-56DB3D999F75}"/>
              </a:ext>
            </a:extLst>
          </p:cNvPr>
          <p:cNvSpPr txBox="1"/>
          <p:nvPr/>
        </p:nvSpPr>
        <p:spPr>
          <a:xfrm>
            <a:off x="6526031" y="405780"/>
            <a:ext cx="5271522" cy="738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199" dirty="0">
                <a:solidFill>
                  <a:srgbClr val="2B2B2B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MUNICÍPIOS DO MS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2F80567-707C-64C2-5109-C97AAAA4FCDD}"/>
              </a:ext>
            </a:extLst>
          </p:cNvPr>
          <p:cNvSpPr txBox="1"/>
          <p:nvPr/>
        </p:nvSpPr>
        <p:spPr>
          <a:xfrm>
            <a:off x="8610601" y="2048712"/>
            <a:ext cx="3186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Dos 79 municípios do Mato Grosso do Sul, 45 estão inseridos na faixa de fronteira, com 35.709 </a:t>
            </a:r>
            <a:r>
              <a:rPr lang="pt-BR" sz="2000"/>
              <a:t>imóveis rurais.</a:t>
            </a:r>
            <a:endParaRPr lang="pt-BR" sz="2000" dirty="0"/>
          </a:p>
          <a:p>
            <a:pPr algn="just"/>
            <a:endParaRPr lang="pt-BR" sz="2000" dirty="0"/>
          </a:p>
        </p:txBody>
      </p:sp>
      <p:pic>
        <p:nvPicPr>
          <p:cNvPr id="15" name="Imagem 14" descr="Mapa&#10;&#10;Descrição gerada automaticamente">
            <a:extLst>
              <a:ext uri="{FF2B5EF4-FFF2-40B4-BE49-F238E27FC236}">
                <a16:creationId xmlns:a16="http://schemas.microsoft.com/office/drawing/2014/main" id="{6F4246C0-9272-0A17-F3B7-C24B469BA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44" y="0"/>
            <a:ext cx="6813440" cy="6331562"/>
          </a:xfrm>
          <a:prstGeom prst="rect">
            <a:avLst/>
          </a:prstGeom>
        </p:spPr>
      </p:pic>
      <p:pic>
        <p:nvPicPr>
          <p:cNvPr id="17" name="Imagem 16" descr="Fundo preto com letras brancas&#10;&#10;Descrição gerada automaticamente com confiança média">
            <a:extLst>
              <a:ext uri="{FF2B5EF4-FFF2-40B4-BE49-F238E27FC236}">
                <a16:creationId xmlns:a16="http://schemas.microsoft.com/office/drawing/2014/main" id="{FDBAEDCE-A92B-506A-A3A6-BAA713341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825" y="4428947"/>
            <a:ext cx="1931337" cy="1394621"/>
          </a:xfrm>
          <a:prstGeom prst="rect">
            <a:avLst/>
          </a:prstGeom>
        </p:spPr>
      </p:pic>
      <p:pic>
        <p:nvPicPr>
          <p:cNvPr id="19" name="Imagem 18" descr="Forma&#10;&#10;Descrição gerada automaticamente com confiança média">
            <a:extLst>
              <a:ext uri="{FF2B5EF4-FFF2-40B4-BE49-F238E27FC236}">
                <a16:creationId xmlns:a16="http://schemas.microsoft.com/office/drawing/2014/main" id="{3DD085CD-2D10-11A6-8501-13E24E637B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1168"/>
            <a:ext cx="1751811" cy="507372"/>
          </a:xfrm>
          <a:prstGeom prst="rect">
            <a:avLst/>
          </a:prstGeom>
        </p:spPr>
      </p:pic>
      <p:pic>
        <p:nvPicPr>
          <p:cNvPr id="21" name="Imagem 20" descr="Ícone&#10;&#10;Descrição gerada automaticamente">
            <a:extLst>
              <a:ext uri="{FF2B5EF4-FFF2-40B4-BE49-F238E27FC236}">
                <a16:creationId xmlns:a16="http://schemas.microsoft.com/office/drawing/2014/main" id="{519D6B02-EF8A-5FC7-58E9-466FF1CA02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38" y="5038675"/>
            <a:ext cx="298627" cy="42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51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62894-B2FD-4EF0-F12F-74745B3AE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8C4449AD-338A-812A-D9C8-B6C4B46054AD}"/>
              </a:ext>
            </a:extLst>
          </p:cNvPr>
          <p:cNvSpPr/>
          <p:nvPr/>
        </p:nvSpPr>
        <p:spPr>
          <a:xfrm>
            <a:off x="806579" y="1382756"/>
            <a:ext cx="10578841" cy="4565842"/>
          </a:xfrm>
          <a:custGeom>
            <a:avLst/>
            <a:gdLst>
              <a:gd name="connsiteX0" fmla="*/ 0 w 10578841"/>
              <a:gd name="connsiteY0" fmla="*/ 760989 h 4565842"/>
              <a:gd name="connsiteX1" fmla="*/ 760989 w 10578841"/>
              <a:gd name="connsiteY1" fmla="*/ 0 h 4565842"/>
              <a:gd name="connsiteX2" fmla="*/ 1276534 w 10578841"/>
              <a:gd name="connsiteY2" fmla="*/ 0 h 4565842"/>
              <a:gd name="connsiteX3" fmla="*/ 2154353 w 10578841"/>
              <a:gd name="connsiteY3" fmla="*/ 0 h 4565842"/>
              <a:gd name="connsiteX4" fmla="*/ 2851034 w 10578841"/>
              <a:gd name="connsiteY4" fmla="*/ 0 h 4565842"/>
              <a:gd name="connsiteX5" fmla="*/ 3276010 w 10578841"/>
              <a:gd name="connsiteY5" fmla="*/ 0 h 4565842"/>
              <a:gd name="connsiteX6" fmla="*/ 4153829 w 10578841"/>
              <a:gd name="connsiteY6" fmla="*/ 0 h 4565842"/>
              <a:gd name="connsiteX7" fmla="*/ 4578805 w 10578841"/>
              <a:gd name="connsiteY7" fmla="*/ 0 h 4565842"/>
              <a:gd name="connsiteX8" fmla="*/ 5275487 w 10578841"/>
              <a:gd name="connsiteY8" fmla="*/ 0 h 4565842"/>
              <a:gd name="connsiteX9" fmla="*/ 5881600 w 10578841"/>
              <a:gd name="connsiteY9" fmla="*/ 0 h 4565842"/>
              <a:gd name="connsiteX10" fmla="*/ 6668850 w 10578841"/>
              <a:gd name="connsiteY10" fmla="*/ 0 h 4565842"/>
              <a:gd name="connsiteX11" fmla="*/ 7093826 w 10578841"/>
              <a:gd name="connsiteY11" fmla="*/ 0 h 4565842"/>
              <a:gd name="connsiteX12" fmla="*/ 7971645 w 10578841"/>
              <a:gd name="connsiteY12" fmla="*/ 0 h 4565842"/>
              <a:gd name="connsiteX13" fmla="*/ 8668327 w 10578841"/>
              <a:gd name="connsiteY13" fmla="*/ 0 h 4565842"/>
              <a:gd name="connsiteX14" fmla="*/ 9093303 w 10578841"/>
              <a:gd name="connsiteY14" fmla="*/ 0 h 4565842"/>
              <a:gd name="connsiteX15" fmla="*/ 9817852 w 10578841"/>
              <a:gd name="connsiteY15" fmla="*/ 0 h 4565842"/>
              <a:gd name="connsiteX16" fmla="*/ 10578841 w 10578841"/>
              <a:gd name="connsiteY16" fmla="*/ 760989 h 4565842"/>
              <a:gd name="connsiteX17" fmla="*/ 10578841 w 10578841"/>
              <a:gd name="connsiteY17" fmla="*/ 1369762 h 4565842"/>
              <a:gd name="connsiteX18" fmla="*/ 10578841 w 10578841"/>
              <a:gd name="connsiteY18" fmla="*/ 1917657 h 4565842"/>
              <a:gd name="connsiteX19" fmla="*/ 10578841 w 10578841"/>
              <a:gd name="connsiteY19" fmla="*/ 2495991 h 4565842"/>
              <a:gd name="connsiteX20" fmla="*/ 10578841 w 10578841"/>
              <a:gd name="connsiteY20" fmla="*/ 3043887 h 4565842"/>
              <a:gd name="connsiteX21" fmla="*/ 10578841 w 10578841"/>
              <a:gd name="connsiteY21" fmla="*/ 3804853 h 4565842"/>
              <a:gd name="connsiteX22" fmla="*/ 9817852 w 10578841"/>
              <a:gd name="connsiteY22" fmla="*/ 4565842 h 4565842"/>
              <a:gd name="connsiteX23" fmla="*/ 9211739 w 10578841"/>
              <a:gd name="connsiteY23" fmla="*/ 4565842 h 4565842"/>
              <a:gd name="connsiteX24" fmla="*/ 8333920 w 10578841"/>
              <a:gd name="connsiteY24" fmla="*/ 4565842 h 4565842"/>
              <a:gd name="connsiteX25" fmla="*/ 7637238 w 10578841"/>
              <a:gd name="connsiteY25" fmla="*/ 4565842 h 4565842"/>
              <a:gd name="connsiteX26" fmla="*/ 6849988 w 10578841"/>
              <a:gd name="connsiteY26" fmla="*/ 4565842 h 4565842"/>
              <a:gd name="connsiteX27" fmla="*/ 6153306 w 10578841"/>
              <a:gd name="connsiteY27" fmla="*/ 4565842 h 4565842"/>
              <a:gd name="connsiteX28" fmla="*/ 5547193 w 10578841"/>
              <a:gd name="connsiteY28" fmla="*/ 4565842 h 4565842"/>
              <a:gd name="connsiteX29" fmla="*/ 5031648 w 10578841"/>
              <a:gd name="connsiteY29" fmla="*/ 4565842 h 4565842"/>
              <a:gd name="connsiteX30" fmla="*/ 4244398 w 10578841"/>
              <a:gd name="connsiteY30" fmla="*/ 4565842 h 4565842"/>
              <a:gd name="connsiteX31" fmla="*/ 3457147 w 10578841"/>
              <a:gd name="connsiteY31" fmla="*/ 4565842 h 4565842"/>
              <a:gd name="connsiteX32" fmla="*/ 2760466 w 10578841"/>
              <a:gd name="connsiteY32" fmla="*/ 4565842 h 4565842"/>
              <a:gd name="connsiteX33" fmla="*/ 2154353 w 10578841"/>
              <a:gd name="connsiteY33" fmla="*/ 4565842 h 4565842"/>
              <a:gd name="connsiteX34" fmla="*/ 1548239 w 10578841"/>
              <a:gd name="connsiteY34" fmla="*/ 4565842 h 4565842"/>
              <a:gd name="connsiteX35" fmla="*/ 760989 w 10578841"/>
              <a:gd name="connsiteY35" fmla="*/ 4565842 h 4565842"/>
              <a:gd name="connsiteX36" fmla="*/ 0 w 10578841"/>
              <a:gd name="connsiteY36" fmla="*/ 3804853 h 4565842"/>
              <a:gd name="connsiteX37" fmla="*/ 0 w 10578841"/>
              <a:gd name="connsiteY37" fmla="*/ 3287396 h 4565842"/>
              <a:gd name="connsiteX38" fmla="*/ 0 w 10578841"/>
              <a:gd name="connsiteY38" fmla="*/ 2769939 h 4565842"/>
              <a:gd name="connsiteX39" fmla="*/ 0 w 10578841"/>
              <a:gd name="connsiteY39" fmla="*/ 2130728 h 4565842"/>
              <a:gd name="connsiteX40" fmla="*/ 0 w 10578841"/>
              <a:gd name="connsiteY40" fmla="*/ 1552394 h 4565842"/>
              <a:gd name="connsiteX41" fmla="*/ 0 w 10578841"/>
              <a:gd name="connsiteY41" fmla="*/ 760989 h 4565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578841" h="4565842" fill="none" extrusionOk="0">
                <a:moveTo>
                  <a:pt x="0" y="760989"/>
                </a:moveTo>
                <a:cubicBezTo>
                  <a:pt x="-17690" y="415828"/>
                  <a:pt x="271346" y="33801"/>
                  <a:pt x="760989" y="0"/>
                </a:cubicBezTo>
                <a:cubicBezTo>
                  <a:pt x="884395" y="15612"/>
                  <a:pt x="1046006" y="-14908"/>
                  <a:pt x="1276534" y="0"/>
                </a:cubicBezTo>
                <a:cubicBezTo>
                  <a:pt x="1507062" y="14908"/>
                  <a:pt x="1969584" y="-14140"/>
                  <a:pt x="2154353" y="0"/>
                </a:cubicBezTo>
                <a:cubicBezTo>
                  <a:pt x="2339122" y="14140"/>
                  <a:pt x="2583265" y="183"/>
                  <a:pt x="2851034" y="0"/>
                </a:cubicBezTo>
                <a:cubicBezTo>
                  <a:pt x="3118803" y="-183"/>
                  <a:pt x="3163006" y="-17448"/>
                  <a:pt x="3276010" y="0"/>
                </a:cubicBezTo>
                <a:cubicBezTo>
                  <a:pt x="3389014" y="17448"/>
                  <a:pt x="3747713" y="27095"/>
                  <a:pt x="4153829" y="0"/>
                </a:cubicBezTo>
                <a:cubicBezTo>
                  <a:pt x="4559945" y="-27095"/>
                  <a:pt x="4442884" y="-19775"/>
                  <a:pt x="4578805" y="0"/>
                </a:cubicBezTo>
                <a:cubicBezTo>
                  <a:pt x="4714726" y="19775"/>
                  <a:pt x="5134933" y="-7172"/>
                  <a:pt x="5275487" y="0"/>
                </a:cubicBezTo>
                <a:cubicBezTo>
                  <a:pt x="5416041" y="7172"/>
                  <a:pt x="5604398" y="24257"/>
                  <a:pt x="5881600" y="0"/>
                </a:cubicBezTo>
                <a:cubicBezTo>
                  <a:pt x="6158802" y="-24257"/>
                  <a:pt x="6337181" y="-18209"/>
                  <a:pt x="6668850" y="0"/>
                </a:cubicBezTo>
                <a:cubicBezTo>
                  <a:pt x="7000519" y="18209"/>
                  <a:pt x="6908158" y="-859"/>
                  <a:pt x="7093826" y="0"/>
                </a:cubicBezTo>
                <a:cubicBezTo>
                  <a:pt x="7279494" y="859"/>
                  <a:pt x="7608706" y="282"/>
                  <a:pt x="7971645" y="0"/>
                </a:cubicBezTo>
                <a:cubicBezTo>
                  <a:pt x="8334584" y="-282"/>
                  <a:pt x="8361628" y="-23964"/>
                  <a:pt x="8668327" y="0"/>
                </a:cubicBezTo>
                <a:cubicBezTo>
                  <a:pt x="8975026" y="23964"/>
                  <a:pt x="8981882" y="-12844"/>
                  <a:pt x="9093303" y="0"/>
                </a:cubicBezTo>
                <a:cubicBezTo>
                  <a:pt x="9204724" y="12844"/>
                  <a:pt x="9547991" y="23400"/>
                  <a:pt x="9817852" y="0"/>
                </a:cubicBezTo>
                <a:cubicBezTo>
                  <a:pt x="10225964" y="-18471"/>
                  <a:pt x="10600466" y="373994"/>
                  <a:pt x="10578841" y="760989"/>
                </a:cubicBezTo>
                <a:cubicBezTo>
                  <a:pt x="10583308" y="1017642"/>
                  <a:pt x="10597451" y="1151757"/>
                  <a:pt x="10578841" y="1369762"/>
                </a:cubicBezTo>
                <a:cubicBezTo>
                  <a:pt x="10560231" y="1587767"/>
                  <a:pt x="10601459" y="1710215"/>
                  <a:pt x="10578841" y="1917657"/>
                </a:cubicBezTo>
                <a:cubicBezTo>
                  <a:pt x="10556223" y="2125099"/>
                  <a:pt x="10562216" y="2257399"/>
                  <a:pt x="10578841" y="2495991"/>
                </a:cubicBezTo>
                <a:cubicBezTo>
                  <a:pt x="10595466" y="2734583"/>
                  <a:pt x="10598230" y="2818014"/>
                  <a:pt x="10578841" y="3043887"/>
                </a:cubicBezTo>
                <a:cubicBezTo>
                  <a:pt x="10559452" y="3269760"/>
                  <a:pt x="10564346" y="3469112"/>
                  <a:pt x="10578841" y="3804853"/>
                </a:cubicBezTo>
                <a:cubicBezTo>
                  <a:pt x="10547414" y="4300448"/>
                  <a:pt x="10258305" y="4553980"/>
                  <a:pt x="9817852" y="4565842"/>
                </a:cubicBezTo>
                <a:cubicBezTo>
                  <a:pt x="9596864" y="4576982"/>
                  <a:pt x="9498247" y="4583082"/>
                  <a:pt x="9211739" y="4565842"/>
                </a:cubicBezTo>
                <a:cubicBezTo>
                  <a:pt x="8925231" y="4548602"/>
                  <a:pt x="8757716" y="4553436"/>
                  <a:pt x="8333920" y="4565842"/>
                </a:cubicBezTo>
                <a:cubicBezTo>
                  <a:pt x="7910124" y="4578248"/>
                  <a:pt x="7917466" y="4577165"/>
                  <a:pt x="7637238" y="4565842"/>
                </a:cubicBezTo>
                <a:cubicBezTo>
                  <a:pt x="7357010" y="4554519"/>
                  <a:pt x="7183796" y="4532740"/>
                  <a:pt x="6849988" y="4565842"/>
                </a:cubicBezTo>
                <a:cubicBezTo>
                  <a:pt x="6516180" y="4598945"/>
                  <a:pt x="6403158" y="4558848"/>
                  <a:pt x="6153306" y="4565842"/>
                </a:cubicBezTo>
                <a:cubicBezTo>
                  <a:pt x="5903454" y="4572836"/>
                  <a:pt x="5744814" y="4561901"/>
                  <a:pt x="5547193" y="4565842"/>
                </a:cubicBezTo>
                <a:cubicBezTo>
                  <a:pt x="5349572" y="4569783"/>
                  <a:pt x="5250710" y="4551053"/>
                  <a:pt x="5031648" y="4565842"/>
                </a:cubicBezTo>
                <a:cubicBezTo>
                  <a:pt x="4812587" y="4580631"/>
                  <a:pt x="4454013" y="4560496"/>
                  <a:pt x="4244398" y="4565842"/>
                </a:cubicBezTo>
                <a:cubicBezTo>
                  <a:pt x="4034783" y="4571189"/>
                  <a:pt x="3848824" y="4560804"/>
                  <a:pt x="3457147" y="4565842"/>
                </a:cubicBezTo>
                <a:cubicBezTo>
                  <a:pt x="3065470" y="4570880"/>
                  <a:pt x="3045413" y="4558590"/>
                  <a:pt x="2760466" y="4565842"/>
                </a:cubicBezTo>
                <a:cubicBezTo>
                  <a:pt x="2475519" y="4573094"/>
                  <a:pt x="2317221" y="4590994"/>
                  <a:pt x="2154353" y="4565842"/>
                </a:cubicBezTo>
                <a:cubicBezTo>
                  <a:pt x="1991485" y="4540690"/>
                  <a:pt x="1764776" y="4568142"/>
                  <a:pt x="1548239" y="4565842"/>
                </a:cubicBezTo>
                <a:cubicBezTo>
                  <a:pt x="1331702" y="4563542"/>
                  <a:pt x="927595" y="4578769"/>
                  <a:pt x="760989" y="4565842"/>
                </a:cubicBezTo>
                <a:cubicBezTo>
                  <a:pt x="261517" y="4630139"/>
                  <a:pt x="42110" y="4288494"/>
                  <a:pt x="0" y="3804853"/>
                </a:cubicBezTo>
                <a:cubicBezTo>
                  <a:pt x="-5490" y="3560744"/>
                  <a:pt x="24062" y="3501460"/>
                  <a:pt x="0" y="3287396"/>
                </a:cubicBezTo>
                <a:cubicBezTo>
                  <a:pt x="-24062" y="3073332"/>
                  <a:pt x="11819" y="2888798"/>
                  <a:pt x="0" y="2769939"/>
                </a:cubicBezTo>
                <a:cubicBezTo>
                  <a:pt x="-11819" y="2651080"/>
                  <a:pt x="29462" y="2372189"/>
                  <a:pt x="0" y="2130728"/>
                </a:cubicBezTo>
                <a:cubicBezTo>
                  <a:pt x="-29462" y="1889267"/>
                  <a:pt x="-10988" y="1835412"/>
                  <a:pt x="0" y="1552394"/>
                </a:cubicBezTo>
                <a:cubicBezTo>
                  <a:pt x="10988" y="1269376"/>
                  <a:pt x="-31008" y="1129713"/>
                  <a:pt x="0" y="760989"/>
                </a:cubicBezTo>
                <a:close/>
              </a:path>
              <a:path w="10578841" h="4565842" stroke="0" extrusionOk="0">
                <a:moveTo>
                  <a:pt x="0" y="760989"/>
                </a:moveTo>
                <a:cubicBezTo>
                  <a:pt x="-7578" y="412591"/>
                  <a:pt x="268662" y="60489"/>
                  <a:pt x="760989" y="0"/>
                </a:cubicBezTo>
                <a:cubicBezTo>
                  <a:pt x="891861" y="-18474"/>
                  <a:pt x="1069845" y="8328"/>
                  <a:pt x="1276534" y="0"/>
                </a:cubicBezTo>
                <a:cubicBezTo>
                  <a:pt x="1483223" y="-8328"/>
                  <a:pt x="1601495" y="-7761"/>
                  <a:pt x="1882647" y="0"/>
                </a:cubicBezTo>
                <a:cubicBezTo>
                  <a:pt x="2163799" y="7761"/>
                  <a:pt x="2405606" y="21241"/>
                  <a:pt x="2760466" y="0"/>
                </a:cubicBezTo>
                <a:cubicBezTo>
                  <a:pt x="3115326" y="-21241"/>
                  <a:pt x="3140511" y="-27247"/>
                  <a:pt x="3457147" y="0"/>
                </a:cubicBezTo>
                <a:cubicBezTo>
                  <a:pt x="3773783" y="27247"/>
                  <a:pt x="3941943" y="19921"/>
                  <a:pt x="4153829" y="0"/>
                </a:cubicBezTo>
                <a:cubicBezTo>
                  <a:pt x="4365715" y="-19921"/>
                  <a:pt x="4565814" y="78"/>
                  <a:pt x="4759942" y="0"/>
                </a:cubicBezTo>
                <a:cubicBezTo>
                  <a:pt x="4954070" y="-78"/>
                  <a:pt x="5141300" y="-1535"/>
                  <a:pt x="5366055" y="0"/>
                </a:cubicBezTo>
                <a:cubicBezTo>
                  <a:pt x="5590810" y="1535"/>
                  <a:pt x="5627061" y="23065"/>
                  <a:pt x="5881600" y="0"/>
                </a:cubicBezTo>
                <a:cubicBezTo>
                  <a:pt x="6136140" y="-23065"/>
                  <a:pt x="6414372" y="-31011"/>
                  <a:pt x="6668850" y="0"/>
                </a:cubicBezTo>
                <a:cubicBezTo>
                  <a:pt x="6923328" y="31011"/>
                  <a:pt x="6979406" y="24882"/>
                  <a:pt x="7274964" y="0"/>
                </a:cubicBezTo>
                <a:cubicBezTo>
                  <a:pt x="7570522" y="-24882"/>
                  <a:pt x="7826775" y="-9209"/>
                  <a:pt x="8152783" y="0"/>
                </a:cubicBezTo>
                <a:cubicBezTo>
                  <a:pt x="8478791" y="9209"/>
                  <a:pt x="8368341" y="-833"/>
                  <a:pt x="8577758" y="0"/>
                </a:cubicBezTo>
                <a:cubicBezTo>
                  <a:pt x="8787176" y="833"/>
                  <a:pt x="8992704" y="-13877"/>
                  <a:pt x="9183872" y="0"/>
                </a:cubicBezTo>
                <a:cubicBezTo>
                  <a:pt x="9375040" y="13877"/>
                  <a:pt x="9620527" y="8759"/>
                  <a:pt x="9817852" y="0"/>
                </a:cubicBezTo>
                <a:cubicBezTo>
                  <a:pt x="10204004" y="12720"/>
                  <a:pt x="10658092" y="353022"/>
                  <a:pt x="10578841" y="760989"/>
                </a:cubicBezTo>
                <a:cubicBezTo>
                  <a:pt x="10605642" y="1037990"/>
                  <a:pt x="10557366" y="1201607"/>
                  <a:pt x="10578841" y="1339323"/>
                </a:cubicBezTo>
                <a:cubicBezTo>
                  <a:pt x="10600316" y="1477039"/>
                  <a:pt x="10604316" y="1781251"/>
                  <a:pt x="10578841" y="1978535"/>
                </a:cubicBezTo>
                <a:cubicBezTo>
                  <a:pt x="10553366" y="2175819"/>
                  <a:pt x="10557755" y="2399046"/>
                  <a:pt x="10578841" y="2648185"/>
                </a:cubicBezTo>
                <a:cubicBezTo>
                  <a:pt x="10599928" y="2897324"/>
                  <a:pt x="10578935" y="3119280"/>
                  <a:pt x="10578841" y="3256957"/>
                </a:cubicBezTo>
                <a:cubicBezTo>
                  <a:pt x="10578747" y="3394634"/>
                  <a:pt x="10585337" y="3576836"/>
                  <a:pt x="10578841" y="3804853"/>
                </a:cubicBezTo>
                <a:cubicBezTo>
                  <a:pt x="10589489" y="4240839"/>
                  <a:pt x="10183562" y="4557014"/>
                  <a:pt x="9817852" y="4565842"/>
                </a:cubicBezTo>
                <a:cubicBezTo>
                  <a:pt x="9475125" y="4571467"/>
                  <a:pt x="9202638" y="4577695"/>
                  <a:pt x="9030602" y="4565842"/>
                </a:cubicBezTo>
                <a:cubicBezTo>
                  <a:pt x="8858566" y="4553990"/>
                  <a:pt x="8656854" y="4551793"/>
                  <a:pt x="8424488" y="4565842"/>
                </a:cubicBezTo>
                <a:cubicBezTo>
                  <a:pt x="8192122" y="4579891"/>
                  <a:pt x="7815291" y="4596718"/>
                  <a:pt x="7546669" y="4565842"/>
                </a:cubicBezTo>
                <a:cubicBezTo>
                  <a:pt x="7278047" y="4534966"/>
                  <a:pt x="6919585" y="4596924"/>
                  <a:pt x="6759419" y="4565842"/>
                </a:cubicBezTo>
                <a:cubicBezTo>
                  <a:pt x="6599253" y="4534761"/>
                  <a:pt x="6370684" y="4537564"/>
                  <a:pt x="6153306" y="4565842"/>
                </a:cubicBezTo>
                <a:cubicBezTo>
                  <a:pt x="5935928" y="4594120"/>
                  <a:pt x="5686732" y="4569121"/>
                  <a:pt x="5547193" y="4565842"/>
                </a:cubicBezTo>
                <a:cubicBezTo>
                  <a:pt x="5407654" y="4562563"/>
                  <a:pt x="5103800" y="4570710"/>
                  <a:pt x="4669374" y="4565842"/>
                </a:cubicBezTo>
                <a:cubicBezTo>
                  <a:pt x="4234948" y="4560974"/>
                  <a:pt x="4008605" y="4542645"/>
                  <a:pt x="3791555" y="4565842"/>
                </a:cubicBezTo>
                <a:cubicBezTo>
                  <a:pt x="3574505" y="4589039"/>
                  <a:pt x="3369148" y="4576719"/>
                  <a:pt x="3094873" y="4565842"/>
                </a:cubicBezTo>
                <a:cubicBezTo>
                  <a:pt x="2820598" y="4554965"/>
                  <a:pt x="2567878" y="4602043"/>
                  <a:pt x="2307623" y="4565842"/>
                </a:cubicBezTo>
                <a:cubicBezTo>
                  <a:pt x="2047368" y="4529642"/>
                  <a:pt x="1677952" y="4608382"/>
                  <a:pt x="1429803" y="4565842"/>
                </a:cubicBezTo>
                <a:cubicBezTo>
                  <a:pt x="1181654" y="4523302"/>
                  <a:pt x="946225" y="4578602"/>
                  <a:pt x="760989" y="4565842"/>
                </a:cubicBezTo>
                <a:cubicBezTo>
                  <a:pt x="373662" y="4520362"/>
                  <a:pt x="46000" y="4171248"/>
                  <a:pt x="0" y="3804853"/>
                </a:cubicBezTo>
                <a:cubicBezTo>
                  <a:pt x="-27180" y="3570640"/>
                  <a:pt x="-6656" y="3431481"/>
                  <a:pt x="0" y="3226519"/>
                </a:cubicBezTo>
                <a:cubicBezTo>
                  <a:pt x="6656" y="3021557"/>
                  <a:pt x="16508" y="2905189"/>
                  <a:pt x="0" y="2648185"/>
                </a:cubicBezTo>
                <a:cubicBezTo>
                  <a:pt x="-16508" y="2391181"/>
                  <a:pt x="24878" y="2322894"/>
                  <a:pt x="0" y="2130728"/>
                </a:cubicBezTo>
                <a:cubicBezTo>
                  <a:pt x="-24878" y="1938562"/>
                  <a:pt x="-15570" y="1777181"/>
                  <a:pt x="0" y="1552394"/>
                </a:cubicBezTo>
                <a:cubicBezTo>
                  <a:pt x="15570" y="1327607"/>
                  <a:pt x="-6066" y="1041312"/>
                  <a:pt x="0" y="760989"/>
                </a:cubicBezTo>
                <a:close/>
              </a:path>
            </a:pathLst>
          </a:custGeom>
          <a:solidFill>
            <a:srgbClr val="03614F"/>
          </a:solidFill>
          <a:ln>
            <a:extLst>
              <a:ext uri="{C807C97D-BFC1-408E-A445-0C87EB9F89A2}">
                <ask:lineSketchStyleProps xmlns:ask="http://schemas.microsoft.com/office/drawing/2018/sketchyshapes" sd="135141422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>
              <a:latin typeface="+mj-lt"/>
            </a:endParaRPr>
          </a:p>
        </p:txBody>
      </p:sp>
      <p:sp>
        <p:nvSpPr>
          <p:cNvPr id="14" name="Meio-quadro 13">
            <a:extLst>
              <a:ext uri="{FF2B5EF4-FFF2-40B4-BE49-F238E27FC236}">
                <a16:creationId xmlns:a16="http://schemas.microsoft.com/office/drawing/2014/main" id="{9787B3DA-3036-4C51-AFBE-9CEAC61742CB}"/>
              </a:ext>
            </a:extLst>
          </p:cNvPr>
          <p:cNvSpPr/>
          <p:nvPr/>
        </p:nvSpPr>
        <p:spPr>
          <a:xfrm rot="5400000">
            <a:off x="10506215" y="62604"/>
            <a:ext cx="1544190" cy="1660894"/>
          </a:xfrm>
          <a:prstGeom prst="halfFrame">
            <a:avLst>
              <a:gd name="adj1" fmla="val 8711"/>
              <a:gd name="adj2" fmla="val 8045"/>
            </a:avLst>
          </a:prstGeom>
          <a:solidFill>
            <a:srgbClr val="036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91">
              <a:solidFill>
                <a:schemeClr val="tx1"/>
              </a:solidFill>
            </a:endParaRPr>
          </a:p>
        </p:txBody>
      </p:sp>
      <p:sp>
        <p:nvSpPr>
          <p:cNvPr id="15" name="Meio-quadro 14">
            <a:extLst>
              <a:ext uri="{FF2B5EF4-FFF2-40B4-BE49-F238E27FC236}">
                <a16:creationId xmlns:a16="http://schemas.microsoft.com/office/drawing/2014/main" id="{4741AF1F-E31E-7F7E-AA12-241282635A09}"/>
              </a:ext>
            </a:extLst>
          </p:cNvPr>
          <p:cNvSpPr/>
          <p:nvPr/>
        </p:nvSpPr>
        <p:spPr>
          <a:xfrm rot="5400000">
            <a:off x="10681213" y="254589"/>
            <a:ext cx="1180472" cy="1285413"/>
          </a:xfrm>
          <a:prstGeom prst="halfFrame">
            <a:avLst>
              <a:gd name="adj1" fmla="val 8711"/>
              <a:gd name="adj2" fmla="val 8045"/>
            </a:avLst>
          </a:prstGeom>
          <a:solidFill>
            <a:srgbClr val="36D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91">
              <a:solidFill>
                <a:schemeClr val="tx1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9926159-71EB-AE83-8E61-FA75920206C9}"/>
              </a:ext>
            </a:extLst>
          </p:cNvPr>
          <p:cNvSpPr txBox="1"/>
          <p:nvPr/>
        </p:nvSpPr>
        <p:spPr>
          <a:xfrm>
            <a:off x="5172635" y="402216"/>
            <a:ext cx="6624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71057"/>
            <a:r>
              <a:rPr lang="pt-BR" sz="4000" dirty="0">
                <a:solidFill>
                  <a:srgbClr val="2B2B2B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m</a:t>
            </a:r>
            <a:r>
              <a:rPr lang="en-US" sz="4000" dirty="0" err="1">
                <a:solidFill>
                  <a:srgbClr val="2B2B2B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unicípios</a:t>
            </a:r>
            <a:r>
              <a:rPr lang="en-US" sz="4000" dirty="0">
                <a:solidFill>
                  <a:srgbClr val="2B2B2B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 com </a:t>
            </a:r>
            <a:r>
              <a:rPr lang="en-US" sz="4000" dirty="0" err="1">
                <a:solidFill>
                  <a:srgbClr val="2B2B2B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área</a:t>
            </a:r>
            <a:r>
              <a:rPr lang="en-US" sz="4000" dirty="0">
                <a:solidFill>
                  <a:srgbClr val="2B2B2B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 total </a:t>
            </a:r>
            <a:r>
              <a:rPr lang="en-US" sz="4000" dirty="0" err="1">
                <a:solidFill>
                  <a:srgbClr val="2B2B2B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inserida</a:t>
            </a:r>
            <a:endParaRPr lang="en-US" sz="4000" dirty="0">
              <a:solidFill>
                <a:srgbClr val="2B2B2B"/>
              </a:solidFill>
              <a:latin typeface="Bebas Neue" panose="020B0606020202050201" pitchFamily="34" charset="0"/>
              <a:ea typeface="Roboto" panose="02000000000000000000" pitchFamily="2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B24A4CC-141C-A022-BD15-7F6A9F28E1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169554"/>
              </p:ext>
            </p:extLst>
          </p:nvPr>
        </p:nvGraphicFramePr>
        <p:xfrm>
          <a:off x="1062318" y="1470022"/>
          <a:ext cx="10067364" cy="439131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490011">
                  <a:extLst>
                    <a:ext uri="{9D8B030D-6E8A-4147-A177-3AD203B41FA5}">
                      <a16:colId xmlns:a16="http://schemas.microsoft.com/office/drawing/2014/main" val="2800100129"/>
                    </a:ext>
                  </a:extLst>
                </a:gridCol>
                <a:gridCol w="1169576">
                  <a:extLst>
                    <a:ext uri="{9D8B030D-6E8A-4147-A177-3AD203B41FA5}">
                      <a16:colId xmlns:a16="http://schemas.microsoft.com/office/drawing/2014/main" val="1604398335"/>
                    </a:ext>
                  </a:extLst>
                </a:gridCol>
                <a:gridCol w="1374097">
                  <a:extLst>
                    <a:ext uri="{9D8B030D-6E8A-4147-A177-3AD203B41FA5}">
                      <a16:colId xmlns:a16="http://schemas.microsoft.com/office/drawing/2014/main" val="2880455267"/>
                    </a:ext>
                  </a:extLst>
                </a:gridCol>
                <a:gridCol w="2687552">
                  <a:extLst>
                    <a:ext uri="{9D8B030D-6E8A-4147-A177-3AD203B41FA5}">
                      <a16:colId xmlns:a16="http://schemas.microsoft.com/office/drawing/2014/main" val="2277086296"/>
                    </a:ext>
                  </a:extLst>
                </a:gridCol>
                <a:gridCol w="1039573">
                  <a:extLst>
                    <a:ext uri="{9D8B030D-6E8A-4147-A177-3AD203B41FA5}">
                      <a16:colId xmlns:a16="http://schemas.microsoft.com/office/drawing/2014/main" val="569824339"/>
                    </a:ext>
                  </a:extLst>
                </a:gridCol>
                <a:gridCol w="1306555">
                  <a:extLst>
                    <a:ext uri="{9D8B030D-6E8A-4147-A177-3AD203B41FA5}">
                      <a16:colId xmlns:a16="http://schemas.microsoft.com/office/drawing/2014/main" val="2346980949"/>
                    </a:ext>
                  </a:extLst>
                </a:gridCol>
              </a:tblGrid>
              <a:tr h="39680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1"/>
                          </a:solidFill>
                          <a:latin typeface="+mj-lt"/>
                        </a:rPr>
                        <a:t>MUNICÍPIO</a:t>
                      </a:r>
                      <a:endParaRPr lang="en-US" sz="180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MÓDULO FISCAL (HA)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15 MÓDULOS FISCAIS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1"/>
                          </a:solidFill>
                          <a:latin typeface="+mj-lt"/>
                        </a:rPr>
                        <a:t>MUNICÍPIO</a:t>
                      </a:r>
                      <a:endParaRPr lang="en-US" sz="180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MÓDULO FISCAL (HA)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defTabSz="896938" fontAlgn="ctr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15 MÓDULOS FISCAIS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4049288"/>
                  </a:ext>
                </a:extLst>
              </a:tr>
              <a:tr h="78750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Douradina</a:t>
                      </a:r>
                    </a:p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Fátima do Sul</a:t>
                      </a:r>
                    </a:p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Itaporã</a:t>
                      </a:r>
                    </a:p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Vicentina</a:t>
                      </a:r>
                      <a:endParaRPr lang="pt-BR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30 ha 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450 ha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Amambai</a:t>
                      </a:r>
                    </a:p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Antônio João</a:t>
                      </a:r>
                    </a:p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Coronel Sapucaia</a:t>
                      </a:r>
                    </a:p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Eldorado</a:t>
                      </a:r>
                    </a:p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Iguatemi</a:t>
                      </a:r>
                    </a:p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Itaquiraí</a:t>
                      </a:r>
                    </a:p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Japorã</a:t>
                      </a:r>
                    </a:p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Mundo Novo</a:t>
                      </a:r>
                    </a:p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Naviraí</a:t>
                      </a:r>
                    </a:p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Paranhos</a:t>
                      </a:r>
                    </a:p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Sete Quedas</a:t>
                      </a:r>
                    </a:p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Tacuru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45 ha 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675 ha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1683811"/>
                  </a:ext>
                </a:extLst>
              </a:tr>
              <a:tr h="5921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Aral Moreira</a:t>
                      </a:r>
                    </a:p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Laguna Carapã</a:t>
                      </a:r>
                    </a:p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Ponta Porã</a:t>
                      </a:r>
                      <a:endParaRPr lang="pt-BR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35 ha 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525 ha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36243572"/>
                  </a:ext>
                </a:extLst>
              </a:tr>
              <a:tr h="39680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Caarapó</a:t>
                      </a:r>
                    </a:p>
                    <a:p>
                      <a:pPr algn="ctr" fontAlgn="ctr"/>
                      <a:r>
                        <a:rPr lang="pt-BR" sz="1600" b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Juti</a:t>
                      </a:r>
                      <a:endParaRPr lang="pt-BR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6F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40 ha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6F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600 ha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6F6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4017434"/>
                  </a:ext>
                </a:extLst>
              </a:tr>
              <a:tr h="57384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Bela Vista</a:t>
                      </a:r>
                    </a:p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Caracol</a:t>
                      </a:r>
                    </a:p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Guia Lopes da Laguna</a:t>
                      </a:r>
                    </a:p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Jardim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pt-BR" sz="16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50 ha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750 ha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393630"/>
                  </a:ext>
                </a:extLst>
              </a:tr>
              <a:tr h="268606">
                <a:tc vMerge="1">
                  <a:txBody>
                    <a:bodyPr/>
                    <a:lstStyle/>
                    <a:p>
                      <a:pPr algn="ctr" fontAlgn="ctr"/>
                      <a:endParaRPr lang="pt-BR" sz="1600" b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6F6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6F6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6F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Porto Murtinho</a:t>
                      </a:r>
                      <a:endParaRPr lang="pt-BR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6F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80 ha 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6F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1.200 ha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6F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758676"/>
                  </a:ext>
                </a:extLst>
              </a:tr>
              <a:tr h="29175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Ladário</a:t>
                      </a:r>
                      <a:endParaRPr lang="pt-BR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110 ha</a:t>
                      </a:r>
                      <a:endParaRPr sz="1600" dirty="0"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1.650 ha</a:t>
                      </a:r>
                      <a:endParaRPr sz="1600" dirty="0"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609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37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6A710-6363-085A-FD44-13A99BDD8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4AF5A382-1D1E-A5FB-27F7-A0772D0D2666}"/>
              </a:ext>
            </a:extLst>
          </p:cNvPr>
          <p:cNvSpPr/>
          <p:nvPr/>
        </p:nvSpPr>
        <p:spPr>
          <a:xfrm>
            <a:off x="806579" y="1717345"/>
            <a:ext cx="10578841" cy="3924708"/>
          </a:xfrm>
          <a:custGeom>
            <a:avLst/>
            <a:gdLst>
              <a:gd name="connsiteX0" fmla="*/ 0 w 10578841"/>
              <a:gd name="connsiteY0" fmla="*/ 654131 h 3924708"/>
              <a:gd name="connsiteX1" fmla="*/ 654131 w 10578841"/>
              <a:gd name="connsiteY1" fmla="*/ 0 h 3924708"/>
              <a:gd name="connsiteX2" fmla="*/ 1130904 w 10578841"/>
              <a:gd name="connsiteY2" fmla="*/ 0 h 3924708"/>
              <a:gd name="connsiteX3" fmla="*/ 1885794 w 10578841"/>
              <a:gd name="connsiteY3" fmla="*/ 0 h 3924708"/>
              <a:gd name="connsiteX4" fmla="*/ 2733389 w 10578841"/>
              <a:gd name="connsiteY4" fmla="*/ 0 h 3924708"/>
              <a:gd name="connsiteX5" fmla="*/ 3395574 w 10578841"/>
              <a:gd name="connsiteY5" fmla="*/ 0 h 3924708"/>
              <a:gd name="connsiteX6" fmla="*/ 3779640 w 10578841"/>
              <a:gd name="connsiteY6" fmla="*/ 0 h 3924708"/>
              <a:gd name="connsiteX7" fmla="*/ 4627236 w 10578841"/>
              <a:gd name="connsiteY7" fmla="*/ 0 h 3924708"/>
              <a:gd name="connsiteX8" fmla="*/ 5011303 w 10578841"/>
              <a:gd name="connsiteY8" fmla="*/ 0 h 3924708"/>
              <a:gd name="connsiteX9" fmla="*/ 5673487 w 10578841"/>
              <a:gd name="connsiteY9" fmla="*/ 0 h 3924708"/>
              <a:gd name="connsiteX10" fmla="*/ 6242966 w 10578841"/>
              <a:gd name="connsiteY10" fmla="*/ 0 h 3924708"/>
              <a:gd name="connsiteX11" fmla="*/ 6997856 w 10578841"/>
              <a:gd name="connsiteY11" fmla="*/ 0 h 3924708"/>
              <a:gd name="connsiteX12" fmla="*/ 7381923 w 10578841"/>
              <a:gd name="connsiteY12" fmla="*/ 0 h 3924708"/>
              <a:gd name="connsiteX13" fmla="*/ 8229518 w 10578841"/>
              <a:gd name="connsiteY13" fmla="*/ 0 h 3924708"/>
              <a:gd name="connsiteX14" fmla="*/ 8891703 w 10578841"/>
              <a:gd name="connsiteY14" fmla="*/ 0 h 3924708"/>
              <a:gd name="connsiteX15" fmla="*/ 9275769 w 10578841"/>
              <a:gd name="connsiteY15" fmla="*/ 0 h 3924708"/>
              <a:gd name="connsiteX16" fmla="*/ 9924710 w 10578841"/>
              <a:gd name="connsiteY16" fmla="*/ 0 h 3924708"/>
              <a:gd name="connsiteX17" fmla="*/ 10578841 w 10578841"/>
              <a:gd name="connsiteY17" fmla="*/ 654131 h 3924708"/>
              <a:gd name="connsiteX18" fmla="*/ 10578841 w 10578841"/>
              <a:gd name="connsiteY18" fmla="*/ 1308243 h 3924708"/>
              <a:gd name="connsiteX19" fmla="*/ 10578841 w 10578841"/>
              <a:gd name="connsiteY19" fmla="*/ 1910025 h 3924708"/>
              <a:gd name="connsiteX20" fmla="*/ 10578841 w 10578841"/>
              <a:gd name="connsiteY20" fmla="*/ 2537972 h 3924708"/>
              <a:gd name="connsiteX21" fmla="*/ 10578841 w 10578841"/>
              <a:gd name="connsiteY21" fmla="*/ 3270577 h 3924708"/>
              <a:gd name="connsiteX22" fmla="*/ 9924710 w 10578841"/>
              <a:gd name="connsiteY22" fmla="*/ 3924708 h 3924708"/>
              <a:gd name="connsiteX23" fmla="*/ 9540643 w 10578841"/>
              <a:gd name="connsiteY23" fmla="*/ 3924708 h 3924708"/>
              <a:gd name="connsiteX24" fmla="*/ 8971165 w 10578841"/>
              <a:gd name="connsiteY24" fmla="*/ 3924708 h 3924708"/>
              <a:gd name="connsiteX25" fmla="*/ 8123569 w 10578841"/>
              <a:gd name="connsiteY25" fmla="*/ 3924708 h 3924708"/>
              <a:gd name="connsiteX26" fmla="*/ 7461385 w 10578841"/>
              <a:gd name="connsiteY26" fmla="*/ 3924708 h 3924708"/>
              <a:gd name="connsiteX27" fmla="*/ 6706495 w 10578841"/>
              <a:gd name="connsiteY27" fmla="*/ 3924708 h 3924708"/>
              <a:gd name="connsiteX28" fmla="*/ 6044311 w 10578841"/>
              <a:gd name="connsiteY28" fmla="*/ 3924708 h 3924708"/>
              <a:gd name="connsiteX29" fmla="*/ 5474832 w 10578841"/>
              <a:gd name="connsiteY29" fmla="*/ 3924708 h 3924708"/>
              <a:gd name="connsiteX30" fmla="*/ 4998059 w 10578841"/>
              <a:gd name="connsiteY30" fmla="*/ 3924708 h 3924708"/>
              <a:gd name="connsiteX31" fmla="*/ 4243169 w 10578841"/>
              <a:gd name="connsiteY31" fmla="*/ 3924708 h 3924708"/>
              <a:gd name="connsiteX32" fmla="*/ 3488279 w 10578841"/>
              <a:gd name="connsiteY32" fmla="*/ 3924708 h 3924708"/>
              <a:gd name="connsiteX33" fmla="*/ 2826095 w 10578841"/>
              <a:gd name="connsiteY33" fmla="*/ 3924708 h 3924708"/>
              <a:gd name="connsiteX34" fmla="*/ 2256617 w 10578841"/>
              <a:gd name="connsiteY34" fmla="*/ 3924708 h 3924708"/>
              <a:gd name="connsiteX35" fmla="*/ 1687138 w 10578841"/>
              <a:gd name="connsiteY35" fmla="*/ 3924708 h 3924708"/>
              <a:gd name="connsiteX36" fmla="*/ 654131 w 10578841"/>
              <a:gd name="connsiteY36" fmla="*/ 3924708 h 3924708"/>
              <a:gd name="connsiteX37" fmla="*/ 0 w 10578841"/>
              <a:gd name="connsiteY37" fmla="*/ 3270577 h 3924708"/>
              <a:gd name="connsiteX38" fmla="*/ 0 w 10578841"/>
              <a:gd name="connsiteY38" fmla="*/ 2694959 h 3924708"/>
              <a:gd name="connsiteX39" fmla="*/ 0 w 10578841"/>
              <a:gd name="connsiteY39" fmla="*/ 2119341 h 3924708"/>
              <a:gd name="connsiteX40" fmla="*/ 0 w 10578841"/>
              <a:gd name="connsiteY40" fmla="*/ 1439065 h 3924708"/>
              <a:gd name="connsiteX41" fmla="*/ 0 w 10578841"/>
              <a:gd name="connsiteY41" fmla="*/ 654131 h 392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578841" h="3924708" fill="none" extrusionOk="0">
                <a:moveTo>
                  <a:pt x="0" y="654131"/>
                </a:moveTo>
                <a:cubicBezTo>
                  <a:pt x="64210" y="247527"/>
                  <a:pt x="300340" y="-21198"/>
                  <a:pt x="654131" y="0"/>
                </a:cubicBezTo>
                <a:cubicBezTo>
                  <a:pt x="816792" y="18762"/>
                  <a:pt x="910105" y="-22908"/>
                  <a:pt x="1130904" y="0"/>
                </a:cubicBezTo>
                <a:cubicBezTo>
                  <a:pt x="1351703" y="22908"/>
                  <a:pt x="1531666" y="-26864"/>
                  <a:pt x="1885794" y="0"/>
                </a:cubicBezTo>
                <a:cubicBezTo>
                  <a:pt x="2239922" y="26864"/>
                  <a:pt x="2551866" y="-24772"/>
                  <a:pt x="2733389" y="0"/>
                </a:cubicBezTo>
                <a:cubicBezTo>
                  <a:pt x="2914913" y="24772"/>
                  <a:pt x="3180904" y="-24604"/>
                  <a:pt x="3395574" y="0"/>
                </a:cubicBezTo>
                <a:cubicBezTo>
                  <a:pt x="3610244" y="24604"/>
                  <a:pt x="3671160" y="7241"/>
                  <a:pt x="3779640" y="0"/>
                </a:cubicBezTo>
                <a:cubicBezTo>
                  <a:pt x="3888120" y="-7241"/>
                  <a:pt x="4266641" y="14867"/>
                  <a:pt x="4627236" y="0"/>
                </a:cubicBezTo>
                <a:cubicBezTo>
                  <a:pt x="4987831" y="-14867"/>
                  <a:pt x="4821460" y="8567"/>
                  <a:pt x="5011303" y="0"/>
                </a:cubicBezTo>
                <a:cubicBezTo>
                  <a:pt x="5201146" y="-8567"/>
                  <a:pt x="5520524" y="-27473"/>
                  <a:pt x="5673487" y="0"/>
                </a:cubicBezTo>
                <a:cubicBezTo>
                  <a:pt x="5826450" y="27473"/>
                  <a:pt x="6095135" y="-23146"/>
                  <a:pt x="6242966" y="0"/>
                </a:cubicBezTo>
                <a:cubicBezTo>
                  <a:pt x="6390797" y="23146"/>
                  <a:pt x="6827843" y="-26484"/>
                  <a:pt x="6997856" y="0"/>
                </a:cubicBezTo>
                <a:cubicBezTo>
                  <a:pt x="7167869" y="26484"/>
                  <a:pt x="7275650" y="11358"/>
                  <a:pt x="7381923" y="0"/>
                </a:cubicBezTo>
                <a:cubicBezTo>
                  <a:pt x="7488196" y="-11358"/>
                  <a:pt x="7932440" y="-5685"/>
                  <a:pt x="8229518" y="0"/>
                </a:cubicBezTo>
                <a:cubicBezTo>
                  <a:pt x="8526597" y="5685"/>
                  <a:pt x="8685902" y="9026"/>
                  <a:pt x="8891703" y="0"/>
                </a:cubicBezTo>
                <a:cubicBezTo>
                  <a:pt x="9097504" y="-9026"/>
                  <a:pt x="9174315" y="4994"/>
                  <a:pt x="9275769" y="0"/>
                </a:cubicBezTo>
                <a:cubicBezTo>
                  <a:pt x="9377223" y="-4994"/>
                  <a:pt x="9611122" y="24387"/>
                  <a:pt x="9924710" y="0"/>
                </a:cubicBezTo>
                <a:cubicBezTo>
                  <a:pt x="10264527" y="-32553"/>
                  <a:pt x="10592989" y="314643"/>
                  <a:pt x="10578841" y="654131"/>
                </a:cubicBezTo>
                <a:cubicBezTo>
                  <a:pt x="10577912" y="909533"/>
                  <a:pt x="10546698" y="1170726"/>
                  <a:pt x="10578841" y="1308243"/>
                </a:cubicBezTo>
                <a:cubicBezTo>
                  <a:pt x="10610984" y="1445760"/>
                  <a:pt x="10601421" y="1783325"/>
                  <a:pt x="10578841" y="1910025"/>
                </a:cubicBezTo>
                <a:cubicBezTo>
                  <a:pt x="10556261" y="2036725"/>
                  <a:pt x="10578903" y="2277334"/>
                  <a:pt x="10578841" y="2537972"/>
                </a:cubicBezTo>
                <a:cubicBezTo>
                  <a:pt x="10578779" y="2798610"/>
                  <a:pt x="10608436" y="3089318"/>
                  <a:pt x="10578841" y="3270577"/>
                </a:cubicBezTo>
                <a:cubicBezTo>
                  <a:pt x="10521283" y="3575664"/>
                  <a:pt x="10249489" y="3871033"/>
                  <a:pt x="9924710" y="3924708"/>
                </a:cubicBezTo>
                <a:cubicBezTo>
                  <a:pt x="9765007" y="3928571"/>
                  <a:pt x="9721620" y="3920751"/>
                  <a:pt x="9540643" y="3924708"/>
                </a:cubicBezTo>
                <a:cubicBezTo>
                  <a:pt x="9359666" y="3928665"/>
                  <a:pt x="9241574" y="3950781"/>
                  <a:pt x="8971165" y="3924708"/>
                </a:cubicBezTo>
                <a:cubicBezTo>
                  <a:pt x="8700756" y="3898635"/>
                  <a:pt x="8492980" y="3926339"/>
                  <a:pt x="8123569" y="3924708"/>
                </a:cubicBezTo>
                <a:cubicBezTo>
                  <a:pt x="7754158" y="3923077"/>
                  <a:pt x="7666351" y="3913149"/>
                  <a:pt x="7461385" y="3924708"/>
                </a:cubicBezTo>
                <a:cubicBezTo>
                  <a:pt x="7256419" y="3936267"/>
                  <a:pt x="6992079" y="3942095"/>
                  <a:pt x="6706495" y="3924708"/>
                </a:cubicBezTo>
                <a:cubicBezTo>
                  <a:pt x="6420911" y="3907322"/>
                  <a:pt x="6201151" y="3916402"/>
                  <a:pt x="6044311" y="3924708"/>
                </a:cubicBezTo>
                <a:cubicBezTo>
                  <a:pt x="5887471" y="3933014"/>
                  <a:pt x="5669442" y="3919174"/>
                  <a:pt x="5474832" y="3924708"/>
                </a:cubicBezTo>
                <a:cubicBezTo>
                  <a:pt x="5280222" y="3930242"/>
                  <a:pt x="5117587" y="3903130"/>
                  <a:pt x="4998059" y="3924708"/>
                </a:cubicBezTo>
                <a:cubicBezTo>
                  <a:pt x="4878531" y="3946286"/>
                  <a:pt x="4428472" y="3960900"/>
                  <a:pt x="4243169" y="3924708"/>
                </a:cubicBezTo>
                <a:cubicBezTo>
                  <a:pt x="4057866" y="3888517"/>
                  <a:pt x="3805932" y="3957071"/>
                  <a:pt x="3488279" y="3924708"/>
                </a:cubicBezTo>
                <a:cubicBezTo>
                  <a:pt x="3170626" y="3892346"/>
                  <a:pt x="3022044" y="3921751"/>
                  <a:pt x="2826095" y="3924708"/>
                </a:cubicBezTo>
                <a:cubicBezTo>
                  <a:pt x="2630146" y="3927665"/>
                  <a:pt x="2480854" y="3911428"/>
                  <a:pt x="2256617" y="3924708"/>
                </a:cubicBezTo>
                <a:cubicBezTo>
                  <a:pt x="2032380" y="3937988"/>
                  <a:pt x="1849450" y="3912482"/>
                  <a:pt x="1687138" y="3924708"/>
                </a:cubicBezTo>
                <a:cubicBezTo>
                  <a:pt x="1524826" y="3936934"/>
                  <a:pt x="1117358" y="3958361"/>
                  <a:pt x="654131" y="3924708"/>
                </a:cubicBezTo>
                <a:cubicBezTo>
                  <a:pt x="279287" y="3935732"/>
                  <a:pt x="9223" y="3645720"/>
                  <a:pt x="0" y="3270577"/>
                </a:cubicBezTo>
                <a:cubicBezTo>
                  <a:pt x="12762" y="3151963"/>
                  <a:pt x="-24977" y="2859577"/>
                  <a:pt x="0" y="2694959"/>
                </a:cubicBezTo>
                <a:cubicBezTo>
                  <a:pt x="24977" y="2530341"/>
                  <a:pt x="-13840" y="2343689"/>
                  <a:pt x="0" y="2119341"/>
                </a:cubicBezTo>
                <a:cubicBezTo>
                  <a:pt x="13840" y="1894993"/>
                  <a:pt x="33146" y="1692511"/>
                  <a:pt x="0" y="1439065"/>
                </a:cubicBezTo>
                <a:cubicBezTo>
                  <a:pt x="-33146" y="1185619"/>
                  <a:pt x="31794" y="1012254"/>
                  <a:pt x="0" y="654131"/>
                </a:cubicBezTo>
                <a:close/>
              </a:path>
              <a:path w="10578841" h="3924708" stroke="0" extrusionOk="0">
                <a:moveTo>
                  <a:pt x="0" y="654131"/>
                </a:moveTo>
                <a:cubicBezTo>
                  <a:pt x="-5921" y="349024"/>
                  <a:pt x="260296" y="27344"/>
                  <a:pt x="654131" y="0"/>
                </a:cubicBezTo>
                <a:cubicBezTo>
                  <a:pt x="750022" y="-6848"/>
                  <a:pt x="923691" y="-8798"/>
                  <a:pt x="1130904" y="0"/>
                </a:cubicBezTo>
                <a:cubicBezTo>
                  <a:pt x="1338117" y="8798"/>
                  <a:pt x="1578632" y="16801"/>
                  <a:pt x="1700382" y="0"/>
                </a:cubicBezTo>
                <a:cubicBezTo>
                  <a:pt x="1822132" y="-16801"/>
                  <a:pt x="2141995" y="-40983"/>
                  <a:pt x="2547978" y="0"/>
                </a:cubicBezTo>
                <a:cubicBezTo>
                  <a:pt x="2953961" y="40983"/>
                  <a:pt x="3050755" y="-30492"/>
                  <a:pt x="3210162" y="0"/>
                </a:cubicBezTo>
                <a:cubicBezTo>
                  <a:pt x="3369569" y="30492"/>
                  <a:pt x="3554138" y="-28921"/>
                  <a:pt x="3872346" y="0"/>
                </a:cubicBezTo>
                <a:cubicBezTo>
                  <a:pt x="4190554" y="28921"/>
                  <a:pt x="4222096" y="11106"/>
                  <a:pt x="4441825" y="0"/>
                </a:cubicBezTo>
                <a:cubicBezTo>
                  <a:pt x="4661554" y="-11106"/>
                  <a:pt x="4835707" y="-2552"/>
                  <a:pt x="5011303" y="0"/>
                </a:cubicBezTo>
                <a:cubicBezTo>
                  <a:pt x="5186899" y="2552"/>
                  <a:pt x="5291441" y="254"/>
                  <a:pt x="5488076" y="0"/>
                </a:cubicBezTo>
                <a:cubicBezTo>
                  <a:pt x="5684711" y="-254"/>
                  <a:pt x="6059972" y="1295"/>
                  <a:pt x="6242966" y="0"/>
                </a:cubicBezTo>
                <a:cubicBezTo>
                  <a:pt x="6425960" y="-1295"/>
                  <a:pt x="6612800" y="18933"/>
                  <a:pt x="6812444" y="0"/>
                </a:cubicBezTo>
                <a:cubicBezTo>
                  <a:pt x="7012088" y="-18933"/>
                  <a:pt x="7349467" y="19298"/>
                  <a:pt x="7660040" y="0"/>
                </a:cubicBezTo>
                <a:cubicBezTo>
                  <a:pt x="7970613" y="-19298"/>
                  <a:pt x="7924176" y="16668"/>
                  <a:pt x="8044107" y="0"/>
                </a:cubicBezTo>
                <a:cubicBezTo>
                  <a:pt x="8164038" y="-16668"/>
                  <a:pt x="8475624" y="25179"/>
                  <a:pt x="8613585" y="0"/>
                </a:cubicBezTo>
                <a:cubicBezTo>
                  <a:pt x="8751546" y="-25179"/>
                  <a:pt x="8878566" y="23338"/>
                  <a:pt x="9090358" y="0"/>
                </a:cubicBezTo>
                <a:cubicBezTo>
                  <a:pt x="9302150" y="-23338"/>
                  <a:pt x="9693151" y="-22091"/>
                  <a:pt x="9924710" y="0"/>
                </a:cubicBezTo>
                <a:cubicBezTo>
                  <a:pt x="10288292" y="-34031"/>
                  <a:pt x="10526105" y="289351"/>
                  <a:pt x="10578841" y="654131"/>
                </a:cubicBezTo>
                <a:cubicBezTo>
                  <a:pt x="10551963" y="983527"/>
                  <a:pt x="10586770" y="1095143"/>
                  <a:pt x="10578841" y="1360571"/>
                </a:cubicBezTo>
                <a:cubicBezTo>
                  <a:pt x="10570912" y="1625999"/>
                  <a:pt x="10572266" y="1747380"/>
                  <a:pt x="10578841" y="2067012"/>
                </a:cubicBezTo>
                <a:cubicBezTo>
                  <a:pt x="10585416" y="2386644"/>
                  <a:pt x="10583077" y="2855074"/>
                  <a:pt x="10578841" y="3270577"/>
                </a:cubicBezTo>
                <a:cubicBezTo>
                  <a:pt x="10594117" y="3605181"/>
                  <a:pt x="10283501" y="3953050"/>
                  <a:pt x="9924710" y="3924708"/>
                </a:cubicBezTo>
                <a:cubicBezTo>
                  <a:pt x="9662407" y="3900295"/>
                  <a:pt x="9408412" y="3937631"/>
                  <a:pt x="9262526" y="3924708"/>
                </a:cubicBezTo>
                <a:cubicBezTo>
                  <a:pt x="9116640" y="3911785"/>
                  <a:pt x="8800348" y="3946842"/>
                  <a:pt x="8507636" y="3924708"/>
                </a:cubicBezTo>
                <a:cubicBezTo>
                  <a:pt x="8214924" y="3902575"/>
                  <a:pt x="8178744" y="3947936"/>
                  <a:pt x="7938157" y="3924708"/>
                </a:cubicBezTo>
                <a:cubicBezTo>
                  <a:pt x="7697570" y="3901480"/>
                  <a:pt x="7440797" y="3886013"/>
                  <a:pt x="7090562" y="3924708"/>
                </a:cubicBezTo>
                <a:cubicBezTo>
                  <a:pt x="6740327" y="3963403"/>
                  <a:pt x="6520846" y="3918378"/>
                  <a:pt x="6335672" y="3924708"/>
                </a:cubicBezTo>
                <a:cubicBezTo>
                  <a:pt x="6150498" y="3931039"/>
                  <a:pt x="5903192" y="3913014"/>
                  <a:pt x="5766193" y="3924708"/>
                </a:cubicBezTo>
                <a:cubicBezTo>
                  <a:pt x="5629194" y="3936402"/>
                  <a:pt x="5460829" y="3920826"/>
                  <a:pt x="5196715" y="3924708"/>
                </a:cubicBezTo>
                <a:cubicBezTo>
                  <a:pt x="4932601" y="3928590"/>
                  <a:pt x="4706270" y="3909674"/>
                  <a:pt x="4349119" y="3924708"/>
                </a:cubicBezTo>
                <a:cubicBezTo>
                  <a:pt x="3991968" y="3939742"/>
                  <a:pt x="3914725" y="3910267"/>
                  <a:pt x="3501523" y="3924708"/>
                </a:cubicBezTo>
                <a:cubicBezTo>
                  <a:pt x="3088321" y="3939149"/>
                  <a:pt x="3050858" y="3907157"/>
                  <a:pt x="2839339" y="3924708"/>
                </a:cubicBezTo>
                <a:cubicBezTo>
                  <a:pt x="2627820" y="3942259"/>
                  <a:pt x="2337736" y="3962237"/>
                  <a:pt x="2084449" y="3924708"/>
                </a:cubicBezTo>
                <a:cubicBezTo>
                  <a:pt x="1831162" y="3887180"/>
                  <a:pt x="1461861" y="3900530"/>
                  <a:pt x="1236853" y="3924708"/>
                </a:cubicBezTo>
                <a:cubicBezTo>
                  <a:pt x="1011845" y="3948886"/>
                  <a:pt x="905861" y="3906917"/>
                  <a:pt x="654131" y="3924708"/>
                </a:cubicBezTo>
                <a:cubicBezTo>
                  <a:pt x="320614" y="3886412"/>
                  <a:pt x="56882" y="3565207"/>
                  <a:pt x="0" y="3270577"/>
                </a:cubicBezTo>
                <a:cubicBezTo>
                  <a:pt x="-6040" y="3019812"/>
                  <a:pt x="30517" y="2863258"/>
                  <a:pt x="0" y="2642630"/>
                </a:cubicBezTo>
                <a:cubicBezTo>
                  <a:pt x="-30517" y="2422002"/>
                  <a:pt x="24295" y="2316053"/>
                  <a:pt x="0" y="2014683"/>
                </a:cubicBezTo>
                <a:cubicBezTo>
                  <a:pt x="-24295" y="1713313"/>
                  <a:pt x="7016" y="1684617"/>
                  <a:pt x="0" y="1439065"/>
                </a:cubicBezTo>
                <a:cubicBezTo>
                  <a:pt x="-7016" y="1193513"/>
                  <a:pt x="-8881" y="975531"/>
                  <a:pt x="0" y="654131"/>
                </a:cubicBezTo>
                <a:close/>
              </a:path>
            </a:pathLst>
          </a:custGeom>
          <a:solidFill>
            <a:srgbClr val="03614F"/>
          </a:solidFill>
          <a:ln>
            <a:extLst>
              <a:ext uri="{C807C97D-BFC1-408E-A445-0C87EB9F89A2}">
                <ask:lineSketchStyleProps xmlns:ask="http://schemas.microsoft.com/office/drawing/2018/sketchyshapes" sd="135141422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>
              <a:latin typeface="+mj-lt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3B4248A-4202-B455-8380-E949EA8142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910734"/>
              </p:ext>
            </p:extLst>
          </p:nvPr>
        </p:nvGraphicFramePr>
        <p:xfrm>
          <a:off x="1062318" y="1760303"/>
          <a:ext cx="10067364" cy="383879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469776">
                  <a:extLst>
                    <a:ext uri="{9D8B030D-6E8A-4147-A177-3AD203B41FA5}">
                      <a16:colId xmlns:a16="http://schemas.microsoft.com/office/drawing/2014/main" val="2800100129"/>
                    </a:ext>
                  </a:extLst>
                </a:gridCol>
                <a:gridCol w="1201271">
                  <a:extLst>
                    <a:ext uri="{9D8B030D-6E8A-4147-A177-3AD203B41FA5}">
                      <a16:colId xmlns:a16="http://schemas.microsoft.com/office/drawing/2014/main" val="1604398335"/>
                    </a:ext>
                  </a:extLst>
                </a:gridCol>
                <a:gridCol w="1353671">
                  <a:extLst>
                    <a:ext uri="{9D8B030D-6E8A-4147-A177-3AD203B41FA5}">
                      <a16:colId xmlns:a16="http://schemas.microsoft.com/office/drawing/2014/main" val="2880455267"/>
                    </a:ext>
                  </a:extLst>
                </a:gridCol>
                <a:gridCol w="2696518">
                  <a:extLst>
                    <a:ext uri="{9D8B030D-6E8A-4147-A177-3AD203B41FA5}">
                      <a16:colId xmlns:a16="http://schemas.microsoft.com/office/drawing/2014/main" val="2277086296"/>
                    </a:ext>
                  </a:extLst>
                </a:gridCol>
                <a:gridCol w="1032799">
                  <a:extLst>
                    <a:ext uri="{9D8B030D-6E8A-4147-A177-3AD203B41FA5}">
                      <a16:colId xmlns:a16="http://schemas.microsoft.com/office/drawing/2014/main" val="569824339"/>
                    </a:ext>
                  </a:extLst>
                </a:gridCol>
                <a:gridCol w="1313329">
                  <a:extLst>
                    <a:ext uri="{9D8B030D-6E8A-4147-A177-3AD203B41FA5}">
                      <a16:colId xmlns:a16="http://schemas.microsoft.com/office/drawing/2014/main" val="2346980949"/>
                    </a:ext>
                  </a:extLst>
                </a:gridCol>
              </a:tblGrid>
              <a:tr h="75236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1"/>
                          </a:solidFill>
                          <a:latin typeface="+mj-lt"/>
                        </a:rPr>
                        <a:t>MUNICÍPIO</a:t>
                      </a:r>
                      <a:endParaRPr lang="en-US" sz="180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MÓDULO FISCAL (HA)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15 MÓDULOS FISCAIS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1"/>
                          </a:solidFill>
                          <a:latin typeface="+mj-lt"/>
                        </a:rPr>
                        <a:t>MUNICÍPIO</a:t>
                      </a:r>
                      <a:endParaRPr lang="en-US" sz="180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MÓDULO FISCAL (HA)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defTabSz="896938" fontAlgn="ctr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15 MÓDULOS FISCAIS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4049288"/>
                  </a:ext>
                </a:extLst>
              </a:tr>
              <a:tr h="31485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Deodápolis</a:t>
                      </a:r>
                    </a:p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Dourados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Nova Alvorada do Sul</a:t>
                      </a:r>
                    </a:p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Novo Horizonte do Sul</a:t>
                      </a:r>
                    </a:p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Rio Brilhante</a:t>
                      </a:r>
                    </a:p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Sidrolândia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30 ha 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450 ha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Nioaque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6F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50 ha 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6F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750 ha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6F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683811"/>
                  </a:ext>
                </a:extLst>
              </a:tr>
              <a:tr h="3148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Bonito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60 ha 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900 ha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120404"/>
                  </a:ext>
                </a:extLst>
              </a:tr>
              <a:tr h="9564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Anastácio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Aquidauana</a:t>
                      </a:r>
                    </a:p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Bodoquena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Dois Irmãos do Buriti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Miranda</a:t>
                      </a:r>
                    </a:p>
                    <a:p>
                      <a:pPr algn="ctr" fontAlgn="ctr"/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6F6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90 ha 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6F6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1.350 ha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6F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269015"/>
                  </a:ext>
                </a:extLst>
              </a:tr>
              <a:tr h="4165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Glória de Dourados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35 ha 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525 ha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36243572"/>
                  </a:ext>
                </a:extLst>
              </a:tr>
              <a:tr h="53419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Maracaju</a:t>
                      </a:r>
                    </a:p>
                    <a:p>
                      <a:pPr algn="ctr" fontAlgn="ctr"/>
                      <a:r>
                        <a:rPr lang="pt-BR" sz="1600" b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Taquarussu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6F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40 ha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6F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600 ha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6F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095195"/>
                  </a:ext>
                </a:extLst>
              </a:tr>
              <a:tr h="4713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Jateí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45 ha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675 ha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Corumbá</a:t>
                      </a:r>
                      <a:endParaRPr sz="1600" dirty="0"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110 ha</a:t>
                      </a:r>
                      <a:endParaRPr sz="1600" dirty="0"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1.650 ha</a:t>
                      </a:r>
                      <a:endParaRPr sz="1600" dirty="0"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609066"/>
                  </a:ext>
                </a:extLst>
              </a:tr>
            </a:tbl>
          </a:graphicData>
        </a:graphic>
      </p:graphicFrame>
      <p:sp>
        <p:nvSpPr>
          <p:cNvPr id="14" name="Meio-quadro 13">
            <a:extLst>
              <a:ext uri="{FF2B5EF4-FFF2-40B4-BE49-F238E27FC236}">
                <a16:creationId xmlns:a16="http://schemas.microsoft.com/office/drawing/2014/main" id="{27E1A0B9-153B-CBFC-4F78-81FC1F5CA7C5}"/>
              </a:ext>
            </a:extLst>
          </p:cNvPr>
          <p:cNvSpPr/>
          <p:nvPr/>
        </p:nvSpPr>
        <p:spPr>
          <a:xfrm rot="5400000">
            <a:off x="10506215" y="62604"/>
            <a:ext cx="1544190" cy="1660894"/>
          </a:xfrm>
          <a:prstGeom prst="halfFrame">
            <a:avLst>
              <a:gd name="adj1" fmla="val 8711"/>
              <a:gd name="adj2" fmla="val 8045"/>
            </a:avLst>
          </a:prstGeom>
          <a:solidFill>
            <a:srgbClr val="036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91">
              <a:solidFill>
                <a:schemeClr val="tx1"/>
              </a:solidFill>
            </a:endParaRPr>
          </a:p>
        </p:txBody>
      </p:sp>
      <p:sp>
        <p:nvSpPr>
          <p:cNvPr id="15" name="Meio-quadro 14">
            <a:extLst>
              <a:ext uri="{FF2B5EF4-FFF2-40B4-BE49-F238E27FC236}">
                <a16:creationId xmlns:a16="http://schemas.microsoft.com/office/drawing/2014/main" id="{E73F6BF4-CA2D-2925-D828-280DEC8BA581}"/>
              </a:ext>
            </a:extLst>
          </p:cNvPr>
          <p:cNvSpPr/>
          <p:nvPr/>
        </p:nvSpPr>
        <p:spPr>
          <a:xfrm rot="5400000">
            <a:off x="10681213" y="254589"/>
            <a:ext cx="1180472" cy="1285413"/>
          </a:xfrm>
          <a:prstGeom prst="halfFrame">
            <a:avLst>
              <a:gd name="adj1" fmla="val 8711"/>
              <a:gd name="adj2" fmla="val 8045"/>
            </a:avLst>
          </a:prstGeom>
          <a:solidFill>
            <a:srgbClr val="36D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91">
              <a:solidFill>
                <a:schemeClr val="tx1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36B37C9-32AE-E6D5-3BC5-649421EDF49F}"/>
              </a:ext>
            </a:extLst>
          </p:cNvPr>
          <p:cNvSpPr txBox="1"/>
          <p:nvPr/>
        </p:nvSpPr>
        <p:spPr>
          <a:xfrm>
            <a:off x="5172635" y="402216"/>
            <a:ext cx="6624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71057"/>
            <a:r>
              <a:rPr lang="pt-BR" sz="4000" dirty="0">
                <a:solidFill>
                  <a:srgbClr val="2B2B2B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m</a:t>
            </a:r>
            <a:r>
              <a:rPr lang="en-US" sz="4000" dirty="0" err="1">
                <a:solidFill>
                  <a:srgbClr val="2B2B2B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unicípios</a:t>
            </a:r>
            <a:r>
              <a:rPr lang="en-US" sz="4000" dirty="0">
                <a:solidFill>
                  <a:srgbClr val="2B2B2B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 com </a:t>
            </a:r>
            <a:r>
              <a:rPr lang="en-US" sz="4000" dirty="0" err="1">
                <a:solidFill>
                  <a:srgbClr val="2B2B2B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área</a:t>
            </a:r>
            <a:r>
              <a:rPr lang="en-US" sz="4000" dirty="0">
                <a:solidFill>
                  <a:srgbClr val="2B2B2B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 </a:t>
            </a:r>
            <a:r>
              <a:rPr lang="en-US" sz="4000" dirty="0" err="1">
                <a:solidFill>
                  <a:srgbClr val="2B2B2B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parcial</a:t>
            </a:r>
            <a:r>
              <a:rPr lang="en-US" sz="4000" dirty="0">
                <a:solidFill>
                  <a:srgbClr val="2B2B2B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 </a:t>
            </a:r>
            <a:r>
              <a:rPr lang="en-US" sz="4000" dirty="0" err="1">
                <a:solidFill>
                  <a:srgbClr val="2B2B2B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inserida</a:t>
            </a:r>
            <a:endParaRPr lang="en-US" sz="4000" dirty="0">
              <a:solidFill>
                <a:srgbClr val="2B2B2B"/>
              </a:solidFill>
              <a:latin typeface="Bebas Neue" panose="020B0606020202050201" pitchFamily="34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59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io-quadro 3">
            <a:extLst>
              <a:ext uri="{FF2B5EF4-FFF2-40B4-BE49-F238E27FC236}">
                <a16:creationId xmlns:a16="http://schemas.microsoft.com/office/drawing/2014/main" id="{6CF26561-A46D-0AFB-CA37-8ABD9DA19DD3}"/>
              </a:ext>
            </a:extLst>
          </p:cNvPr>
          <p:cNvSpPr/>
          <p:nvPr/>
        </p:nvSpPr>
        <p:spPr>
          <a:xfrm rot="5400000">
            <a:off x="10506215" y="62604"/>
            <a:ext cx="1544190" cy="1660894"/>
          </a:xfrm>
          <a:prstGeom prst="halfFrame">
            <a:avLst>
              <a:gd name="adj1" fmla="val 8711"/>
              <a:gd name="adj2" fmla="val 8045"/>
            </a:avLst>
          </a:prstGeom>
          <a:solidFill>
            <a:srgbClr val="036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91">
              <a:solidFill>
                <a:schemeClr val="tx1"/>
              </a:solidFill>
            </a:endParaRPr>
          </a:p>
        </p:txBody>
      </p:sp>
      <p:sp>
        <p:nvSpPr>
          <p:cNvPr id="5" name="Meio-quadro 4">
            <a:extLst>
              <a:ext uri="{FF2B5EF4-FFF2-40B4-BE49-F238E27FC236}">
                <a16:creationId xmlns:a16="http://schemas.microsoft.com/office/drawing/2014/main" id="{B8ACD4E0-252C-0DDA-D6AE-E21325FB4237}"/>
              </a:ext>
            </a:extLst>
          </p:cNvPr>
          <p:cNvSpPr/>
          <p:nvPr/>
        </p:nvSpPr>
        <p:spPr>
          <a:xfrm rot="5400000">
            <a:off x="10681213" y="254589"/>
            <a:ext cx="1180472" cy="1285413"/>
          </a:xfrm>
          <a:prstGeom prst="halfFrame">
            <a:avLst>
              <a:gd name="adj1" fmla="val 8711"/>
              <a:gd name="adj2" fmla="val 8045"/>
            </a:avLst>
          </a:prstGeom>
          <a:solidFill>
            <a:srgbClr val="36D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91">
              <a:solidFill>
                <a:schemeClr val="tx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85AE698-15A2-FD55-B6CE-C63D0D74B73E}"/>
              </a:ext>
            </a:extLst>
          </p:cNvPr>
          <p:cNvSpPr txBox="1"/>
          <p:nvPr/>
        </p:nvSpPr>
        <p:spPr>
          <a:xfrm>
            <a:off x="6795247" y="995469"/>
            <a:ext cx="5002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71057"/>
            <a:r>
              <a:rPr lang="pt-BR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 Medium" panose="00000600000000000000" pitchFamily="2" charset="0"/>
                <a:ea typeface="Roboto" panose="02000000000000000000" pitchFamily="2" charset="0"/>
              </a:rPr>
              <a:t>PARA FAZER A RATIFICAÇÃO DO IMÓVEL?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DD6ACB3-748D-41BE-CFD8-05F5DACC8B40}"/>
              </a:ext>
            </a:extLst>
          </p:cNvPr>
          <p:cNvSpPr txBox="1"/>
          <p:nvPr/>
        </p:nvSpPr>
        <p:spPr>
          <a:xfrm>
            <a:off x="5929922" y="402216"/>
            <a:ext cx="5867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71057"/>
            <a:r>
              <a:rPr lang="en-US" sz="4000" dirty="0">
                <a:solidFill>
                  <a:srgbClr val="2B2B2B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QUAL O PROCEDIMENTO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A21BAD0A-691C-9167-4010-F7EE6B53D2DC}"/>
              </a:ext>
            </a:extLst>
          </p:cNvPr>
          <p:cNvSpPr/>
          <p:nvPr/>
        </p:nvSpPr>
        <p:spPr>
          <a:xfrm>
            <a:off x="599171" y="3764025"/>
            <a:ext cx="10919011" cy="707886"/>
          </a:xfrm>
          <a:custGeom>
            <a:avLst/>
            <a:gdLst>
              <a:gd name="connsiteX0" fmla="*/ 0 w 10919011"/>
              <a:gd name="connsiteY0" fmla="*/ 117983 h 707886"/>
              <a:gd name="connsiteX1" fmla="*/ 117983 w 10919011"/>
              <a:gd name="connsiteY1" fmla="*/ 0 h 707886"/>
              <a:gd name="connsiteX2" fmla="*/ 999334 w 10919011"/>
              <a:gd name="connsiteY2" fmla="*/ 0 h 707886"/>
              <a:gd name="connsiteX3" fmla="*/ 1560194 w 10919011"/>
              <a:gd name="connsiteY3" fmla="*/ 0 h 707886"/>
              <a:gd name="connsiteX4" fmla="*/ 2334715 w 10919011"/>
              <a:gd name="connsiteY4" fmla="*/ 0 h 707886"/>
              <a:gd name="connsiteX5" fmla="*/ 3216066 w 10919011"/>
              <a:gd name="connsiteY5" fmla="*/ 0 h 707886"/>
              <a:gd name="connsiteX6" fmla="*/ 3883756 w 10919011"/>
              <a:gd name="connsiteY6" fmla="*/ 0 h 707886"/>
              <a:gd name="connsiteX7" fmla="*/ 4230955 w 10919011"/>
              <a:gd name="connsiteY7" fmla="*/ 0 h 707886"/>
              <a:gd name="connsiteX8" fmla="*/ 5112307 w 10919011"/>
              <a:gd name="connsiteY8" fmla="*/ 0 h 707886"/>
              <a:gd name="connsiteX9" fmla="*/ 5459506 w 10919011"/>
              <a:gd name="connsiteY9" fmla="*/ 0 h 707886"/>
              <a:gd name="connsiteX10" fmla="*/ 6127196 w 10919011"/>
              <a:gd name="connsiteY10" fmla="*/ 0 h 707886"/>
              <a:gd name="connsiteX11" fmla="*/ 6688056 w 10919011"/>
              <a:gd name="connsiteY11" fmla="*/ 0 h 707886"/>
              <a:gd name="connsiteX12" fmla="*/ 7462576 w 10919011"/>
              <a:gd name="connsiteY12" fmla="*/ 0 h 707886"/>
              <a:gd name="connsiteX13" fmla="*/ 7809775 w 10919011"/>
              <a:gd name="connsiteY13" fmla="*/ 0 h 707886"/>
              <a:gd name="connsiteX14" fmla="*/ 8691127 w 10919011"/>
              <a:gd name="connsiteY14" fmla="*/ 0 h 707886"/>
              <a:gd name="connsiteX15" fmla="*/ 9358817 w 10919011"/>
              <a:gd name="connsiteY15" fmla="*/ 0 h 707886"/>
              <a:gd name="connsiteX16" fmla="*/ 9706016 w 10919011"/>
              <a:gd name="connsiteY16" fmla="*/ 0 h 707886"/>
              <a:gd name="connsiteX17" fmla="*/ 10053215 w 10919011"/>
              <a:gd name="connsiteY17" fmla="*/ 0 h 707886"/>
              <a:gd name="connsiteX18" fmla="*/ 10801028 w 10919011"/>
              <a:gd name="connsiteY18" fmla="*/ 0 h 707886"/>
              <a:gd name="connsiteX19" fmla="*/ 10919011 w 10919011"/>
              <a:gd name="connsiteY19" fmla="*/ 117983 h 707886"/>
              <a:gd name="connsiteX20" fmla="*/ 10919011 w 10919011"/>
              <a:gd name="connsiteY20" fmla="*/ 589903 h 707886"/>
              <a:gd name="connsiteX21" fmla="*/ 10801028 w 10919011"/>
              <a:gd name="connsiteY21" fmla="*/ 707886 h 707886"/>
              <a:gd name="connsiteX22" fmla="*/ 10346999 w 10919011"/>
              <a:gd name="connsiteY22" fmla="*/ 707886 h 707886"/>
              <a:gd name="connsiteX23" fmla="*/ 9679308 w 10919011"/>
              <a:gd name="connsiteY23" fmla="*/ 707886 h 707886"/>
              <a:gd name="connsiteX24" fmla="*/ 9225279 w 10919011"/>
              <a:gd name="connsiteY24" fmla="*/ 707886 h 707886"/>
              <a:gd name="connsiteX25" fmla="*/ 8664419 w 10919011"/>
              <a:gd name="connsiteY25" fmla="*/ 707886 h 707886"/>
              <a:gd name="connsiteX26" fmla="*/ 7783068 w 10919011"/>
              <a:gd name="connsiteY26" fmla="*/ 707886 h 707886"/>
              <a:gd name="connsiteX27" fmla="*/ 7115377 w 10919011"/>
              <a:gd name="connsiteY27" fmla="*/ 707886 h 707886"/>
              <a:gd name="connsiteX28" fmla="*/ 6340857 w 10919011"/>
              <a:gd name="connsiteY28" fmla="*/ 707886 h 707886"/>
              <a:gd name="connsiteX29" fmla="*/ 5673166 w 10919011"/>
              <a:gd name="connsiteY29" fmla="*/ 707886 h 707886"/>
              <a:gd name="connsiteX30" fmla="*/ 5112307 w 10919011"/>
              <a:gd name="connsiteY30" fmla="*/ 707886 h 707886"/>
              <a:gd name="connsiteX31" fmla="*/ 4658277 w 10919011"/>
              <a:gd name="connsiteY31" fmla="*/ 707886 h 707886"/>
              <a:gd name="connsiteX32" fmla="*/ 3883756 w 10919011"/>
              <a:gd name="connsiteY32" fmla="*/ 707886 h 707886"/>
              <a:gd name="connsiteX33" fmla="*/ 3109236 w 10919011"/>
              <a:gd name="connsiteY33" fmla="*/ 707886 h 707886"/>
              <a:gd name="connsiteX34" fmla="*/ 2441545 w 10919011"/>
              <a:gd name="connsiteY34" fmla="*/ 707886 h 707886"/>
              <a:gd name="connsiteX35" fmla="*/ 1880685 w 10919011"/>
              <a:gd name="connsiteY35" fmla="*/ 707886 h 707886"/>
              <a:gd name="connsiteX36" fmla="*/ 1319826 w 10919011"/>
              <a:gd name="connsiteY36" fmla="*/ 707886 h 707886"/>
              <a:gd name="connsiteX37" fmla="*/ 758966 w 10919011"/>
              <a:gd name="connsiteY37" fmla="*/ 707886 h 707886"/>
              <a:gd name="connsiteX38" fmla="*/ 117983 w 10919011"/>
              <a:gd name="connsiteY38" fmla="*/ 707886 h 707886"/>
              <a:gd name="connsiteX39" fmla="*/ 0 w 10919011"/>
              <a:gd name="connsiteY39" fmla="*/ 589903 h 707886"/>
              <a:gd name="connsiteX40" fmla="*/ 0 w 10919011"/>
              <a:gd name="connsiteY40" fmla="*/ 117983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0919011" h="707886" fill="none" extrusionOk="0">
                <a:moveTo>
                  <a:pt x="0" y="117983"/>
                </a:moveTo>
                <a:cubicBezTo>
                  <a:pt x="3110" y="55998"/>
                  <a:pt x="68461" y="-3144"/>
                  <a:pt x="117983" y="0"/>
                </a:cubicBezTo>
                <a:cubicBezTo>
                  <a:pt x="380014" y="-6451"/>
                  <a:pt x="774259" y="268"/>
                  <a:pt x="999334" y="0"/>
                </a:cubicBezTo>
                <a:cubicBezTo>
                  <a:pt x="1224409" y="-268"/>
                  <a:pt x="1402994" y="21663"/>
                  <a:pt x="1560194" y="0"/>
                </a:cubicBezTo>
                <a:cubicBezTo>
                  <a:pt x="1717394" y="-21663"/>
                  <a:pt x="2094032" y="-4000"/>
                  <a:pt x="2334715" y="0"/>
                </a:cubicBezTo>
                <a:cubicBezTo>
                  <a:pt x="2575398" y="4000"/>
                  <a:pt x="2912095" y="28558"/>
                  <a:pt x="3216066" y="0"/>
                </a:cubicBezTo>
                <a:cubicBezTo>
                  <a:pt x="3520037" y="-28558"/>
                  <a:pt x="3676887" y="-30151"/>
                  <a:pt x="3883756" y="0"/>
                </a:cubicBezTo>
                <a:cubicBezTo>
                  <a:pt x="4090625" y="30151"/>
                  <a:pt x="4097467" y="-11583"/>
                  <a:pt x="4230955" y="0"/>
                </a:cubicBezTo>
                <a:cubicBezTo>
                  <a:pt x="4364443" y="11583"/>
                  <a:pt x="4779507" y="-29639"/>
                  <a:pt x="5112307" y="0"/>
                </a:cubicBezTo>
                <a:cubicBezTo>
                  <a:pt x="5445107" y="29639"/>
                  <a:pt x="5374929" y="-8234"/>
                  <a:pt x="5459506" y="0"/>
                </a:cubicBezTo>
                <a:cubicBezTo>
                  <a:pt x="5544083" y="8234"/>
                  <a:pt x="5804049" y="-23949"/>
                  <a:pt x="6127196" y="0"/>
                </a:cubicBezTo>
                <a:cubicBezTo>
                  <a:pt x="6450343" y="23949"/>
                  <a:pt x="6418974" y="-7512"/>
                  <a:pt x="6688056" y="0"/>
                </a:cubicBezTo>
                <a:cubicBezTo>
                  <a:pt x="6957138" y="7512"/>
                  <a:pt x="7255376" y="28725"/>
                  <a:pt x="7462576" y="0"/>
                </a:cubicBezTo>
                <a:cubicBezTo>
                  <a:pt x="7669776" y="-28725"/>
                  <a:pt x="7663780" y="-14025"/>
                  <a:pt x="7809775" y="0"/>
                </a:cubicBezTo>
                <a:cubicBezTo>
                  <a:pt x="7955770" y="14025"/>
                  <a:pt x="8463731" y="35962"/>
                  <a:pt x="8691127" y="0"/>
                </a:cubicBezTo>
                <a:cubicBezTo>
                  <a:pt x="8918523" y="-35962"/>
                  <a:pt x="9080684" y="31265"/>
                  <a:pt x="9358817" y="0"/>
                </a:cubicBezTo>
                <a:cubicBezTo>
                  <a:pt x="9636950" y="-31265"/>
                  <a:pt x="9594613" y="4157"/>
                  <a:pt x="9706016" y="0"/>
                </a:cubicBezTo>
                <a:cubicBezTo>
                  <a:pt x="9817419" y="-4157"/>
                  <a:pt x="9945523" y="14240"/>
                  <a:pt x="10053215" y="0"/>
                </a:cubicBezTo>
                <a:cubicBezTo>
                  <a:pt x="10160907" y="-14240"/>
                  <a:pt x="10565279" y="33401"/>
                  <a:pt x="10801028" y="0"/>
                </a:cubicBezTo>
                <a:cubicBezTo>
                  <a:pt x="10870635" y="-9249"/>
                  <a:pt x="10926860" y="46473"/>
                  <a:pt x="10919011" y="117983"/>
                </a:cubicBezTo>
                <a:cubicBezTo>
                  <a:pt x="10918734" y="322483"/>
                  <a:pt x="10913926" y="380921"/>
                  <a:pt x="10919011" y="589903"/>
                </a:cubicBezTo>
                <a:cubicBezTo>
                  <a:pt x="10920516" y="661201"/>
                  <a:pt x="10877678" y="712633"/>
                  <a:pt x="10801028" y="707886"/>
                </a:cubicBezTo>
                <a:cubicBezTo>
                  <a:pt x="10591421" y="697046"/>
                  <a:pt x="10461317" y="704141"/>
                  <a:pt x="10346999" y="707886"/>
                </a:cubicBezTo>
                <a:cubicBezTo>
                  <a:pt x="10232681" y="711631"/>
                  <a:pt x="9991959" y="682833"/>
                  <a:pt x="9679308" y="707886"/>
                </a:cubicBezTo>
                <a:cubicBezTo>
                  <a:pt x="9366657" y="732939"/>
                  <a:pt x="9374510" y="699078"/>
                  <a:pt x="9225279" y="707886"/>
                </a:cubicBezTo>
                <a:cubicBezTo>
                  <a:pt x="9076048" y="716694"/>
                  <a:pt x="8812060" y="729965"/>
                  <a:pt x="8664419" y="707886"/>
                </a:cubicBezTo>
                <a:cubicBezTo>
                  <a:pt x="8516778" y="685807"/>
                  <a:pt x="8006584" y="687204"/>
                  <a:pt x="7783068" y="707886"/>
                </a:cubicBezTo>
                <a:cubicBezTo>
                  <a:pt x="7559552" y="728568"/>
                  <a:pt x="7357547" y="696596"/>
                  <a:pt x="7115377" y="707886"/>
                </a:cubicBezTo>
                <a:cubicBezTo>
                  <a:pt x="6873207" y="719176"/>
                  <a:pt x="6559771" y="683192"/>
                  <a:pt x="6340857" y="707886"/>
                </a:cubicBezTo>
                <a:cubicBezTo>
                  <a:pt x="6121943" y="732580"/>
                  <a:pt x="5872025" y="721308"/>
                  <a:pt x="5673166" y="707886"/>
                </a:cubicBezTo>
                <a:cubicBezTo>
                  <a:pt x="5474307" y="694464"/>
                  <a:pt x="5392727" y="727091"/>
                  <a:pt x="5112307" y="707886"/>
                </a:cubicBezTo>
                <a:cubicBezTo>
                  <a:pt x="4831887" y="688681"/>
                  <a:pt x="4860127" y="726263"/>
                  <a:pt x="4658277" y="707886"/>
                </a:cubicBezTo>
                <a:cubicBezTo>
                  <a:pt x="4456427" y="689510"/>
                  <a:pt x="4092048" y="732810"/>
                  <a:pt x="3883756" y="707886"/>
                </a:cubicBezTo>
                <a:cubicBezTo>
                  <a:pt x="3675464" y="682962"/>
                  <a:pt x="3287305" y="723295"/>
                  <a:pt x="3109236" y="707886"/>
                </a:cubicBezTo>
                <a:cubicBezTo>
                  <a:pt x="2931167" y="692477"/>
                  <a:pt x="2576451" y="716116"/>
                  <a:pt x="2441545" y="707886"/>
                </a:cubicBezTo>
                <a:cubicBezTo>
                  <a:pt x="2306639" y="699656"/>
                  <a:pt x="2064651" y="684494"/>
                  <a:pt x="1880685" y="707886"/>
                </a:cubicBezTo>
                <a:cubicBezTo>
                  <a:pt x="1696719" y="731278"/>
                  <a:pt x="1571272" y="732781"/>
                  <a:pt x="1319826" y="707886"/>
                </a:cubicBezTo>
                <a:cubicBezTo>
                  <a:pt x="1068380" y="682991"/>
                  <a:pt x="961808" y="705017"/>
                  <a:pt x="758966" y="707886"/>
                </a:cubicBezTo>
                <a:cubicBezTo>
                  <a:pt x="556124" y="710755"/>
                  <a:pt x="352222" y="694371"/>
                  <a:pt x="117983" y="707886"/>
                </a:cubicBezTo>
                <a:cubicBezTo>
                  <a:pt x="49730" y="722013"/>
                  <a:pt x="-14871" y="654669"/>
                  <a:pt x="0" y="589903"/>
                </a:cubicBezTo>
                <a:cubicBezTo>
                  <a:pt x="15654" y="391227"/>
                  <a:pt x="3031" y="264040"/>
                  <a:pt x="0" y="117983"/>
                </a:cubicBezTo>
                <a:close/>
              </a:path>
              <a:path w="10919011" h="707886" stroke="0" extrusionOk="0">
                <a:moveTo>
                  <a:pt x="0" y="117983"/>
                </a:moveTo>
                <a:cubicBezTo>
                  <a:pt x="-447" y="57062"/>
                  <a:pt x="47501" y="4468"/>
                  <a:pt x="117983" y="0"/>
                </a:cubicBezTo>
                <a:cubicBezTo>
                  <a:pt x="258794" y="20283"/>
                  <a:pt x="411234" y="-17155"/>
                  <a:pt x="572012" y="0"/>
                </a:cubicBezTo>
                <a:cubicBezTo>
                  <a:pt x="732790" y="17155"/>
                  <a:pt x="982950" y="9682"/>
                  <a:pt x="1132872" y="0"/>
                </a:cubicBezTo>
                <a:cubicBezTo>
                  <a:pt x="1282794" y="-9682"/>
                  <a:pt x="1721040" y="34460"/>
                  <a:pt x="2014223" y="0"/>
                </a:cubicBezTo>
                <a:cubicBezTo>
                  <a:pt x="2307406" y="-34460"/>
                  <a:pt x="2364421" y="-3196"/>
                  <a:pt x="2681914" y="0"/>
                </a:cubicBezTo>
                <a:cubicBezTo>
                  <a:pt x="2999407" y="3196"/>
                  <a:pt x="3027960" y="13885"/>
                  <a:pt x="3349604" y="0"/>
                </a:cubicBezTo>
                <a:cubicBezTo>
                  <a:pt x="3671248" y="-13885"/>
                  <a:pt x="3790645" y="-2332"/>
                  <a:pt x="3910464" y="0"/>
                </a:cubicBezTo>
                <a:cubicBezTo>
                  <a:pt x="4030283" y="2332"/>
                  <a:pt x="4311926" y="25641"/>
                  <a:pt x="4471324" y="0"/>
                </a:cubicBezTo>
                <a:cubicBezTo>
                  <a:pt x="4630722" y="-25641"/>
                  <a:pt x="4776252" y="9053"/>
                  <a:pt x="4925353" y="0"/>
                </a:cubicBezTo>
                <a:cubicBezTo>
                  <a:pt x="5074454" y="-9053"/>
                  <a:pt x="5543991" y="-22836"/>
                  <a:pt x="5699874" y="0"/>
                </a:cubicBezTo>
                <a:cubicBezTo>
                  <a:pt x="5855757" y="22836"/>
                  <a:pt x="5995953" y="5629"/>
                  <a:pt x="6260734" y="0"/>
                </a:cubicBezTo>
                <a:cubicBezTo>
                  <a:pt x="6525515" y="-5629"/>
                  <a:pt x="6828097" y="-43444"/>
                  <a:pt x="7142085" y="0"/>
                </a:cubicBezTo>
                <a:cubicBezTo>
                  <a:pt x="7456073" y="43444"/>
                  <a:pt x="7415835" y="-7195"/>
                  <a:pt x="7489284" y="0"/>
                </a:cubicBezTo>
                <a:cubicBezTo>
                  <a:pt x="7562733" y="7195"/>
                  <a:pt x="7837239" y="4409"/>
                  <a:pt x="8050144" y="0"/>
                </a:cubicBezTo>
                <a:cubicBezTo>
                  <a:pt x="8263049" y="-4409"/>
                  <a:pt x="8412100" y="6719"/>
                  <a:pt x="8504173" y="0"/>
                </a:cubicBezTo>
                <a:cubicBezTo>
                  <a:pt x="8596246" y="-6719"/>
                  <a:pt x="9103071" y="19775"/>
                  <a:pt x="9385525" y="0"/>
                </a:cubicBezTo>
                <a:cubicBezTo>
                  <a:pt x="9667979" y="-19775"/>
                  <a:pt x="9923067" y="2561"/>
                  <a:pt x="10160045" y="0"/>
                </a:cubicBezTo>
                <a:cubicBezTo>
                  <a:pt x="10397023" y="-2561"/>
                  <a:pt x="10547470" y="6888"/>
                  <a:pt x="10801028" y="0"/>
                </a:cubicBezTo>
                <a:cubicBezTo>
                  <a:pt x="10871907" y="12861"/>
                  <a:pt x="10923070" y="55108"/>
                  <a:pt x="10919011" y="117983"/>
                </a:cubicBezTo>
                <a:cubicBezTo>
                  <a:pt x="10915000" y="246055"/>
                  <a:pt x="10918962" y="445255"/>
                  <a:pt x="10919011" y="589903"/>
                </a:cubicBezTo>
                <a:cubicBezTo>
                  <a:pt x="10923497" y="647232"/>
                  <a:pt x="10865860" y="711638"/>
                  <a:pt x="10801028" y="707886"/>
                </a:cubicBezTo>
                <a:cubicBezTo>
                  <a:pt x="10566044" y="676579"/>
                  <a:pt x="10303153" y="739972"/>
                  <a:pt x="10133338" y="707886"/>
                </a:cubicBezTo>
                <a:cubicBezTo>
                  <a:pt x="9963523" y="675801"/>
                  <a:pt x="9733511" y="739169"/>
                  <a:pt x="9358817" y="707886"/>
                </a:cubicBezTo>
                <a:cubicBezTo>
                  <a:pt x="8984123" y="676603"/>
                  <a:pt x="8912424" y="717466"/>
                  <a:pt x="8797957" y="707886"/>
                </a:cubicBezTo>
                <a:cubicBezTo>
                  <a:pt x="8683490" y="698306"/>
                  <a:pt x="8247247" y="704998"/>
                  <a:pt x="7916606" y="707886"/>
                </a:cubicBezTo>
                <a:cubicBezTo>
                  <a:pt x="7585965" y="710774"/>
                  <a:pt x="7494780" y="723301"/>
                  <a:pt x="7142085" y="707886"/>
                </a:cubicBezTo>
                <a:cubicBezTo>
                  <a:pt x="6789390" y="692471"/>
                  <a:pt x="6859595" y="724657"/>
                  <a:pt x="6581225" y="707886"/>
                </a:cubicBezTo>
                <a:cubicBezTo>
                  <a:pt x="6302855" y="691115"/>
                  <a:pt x="6255141" y="734129"/>
                  <a:pt x="6020365" y="707886"/>
                </a:cubicBezTo>
                <a:cubicBezTo>
                  <a:pt x="5785589" y="681643"/>
                  <a:pt x="5439686" y="716497"/>
                  <a:pt x="5139014" y="707886"/>
                </a:cubicBezTo>
                <a:cubicBezTo>
                  <a:pt x="4838342" y="699275"/>
                  <a:pt x="4520345" y="689977"/>
                  <a:pt x="4257663" y="707886"/>
                </a:cubicBezTo>
                <a:cubicBezTo>
                  <a:pt x="3994981" y="725795"/>
                  <a:pt x="3910623" y="713523"/>
                  <a:pt x="3589973" y="707886"/>
                </a:cubicBezTo>
                <a:cubicBezTo>
                  <a:pt x="3269323" y="702250"/>
                  <a:pt x="2986127" y="688515"/>
                  <a:pt x="2815452" y="707886"/>
                </a:cubicBezTo>
                <a:cubicBezTo>
                  <a:pt x="2644777" y="727257"/>
                  <a:pt x="2238161" y="680481"/>
                  <a:pt x="1934101" y="707886"/>
                </a:cubicBezTo>
                <a:cubicBezTo>
                  <a:pt x="1630041" y="735291"/>
                  <a:pt x="1600063" y="708539"/>
                  <a:pt x="1266410" y="707886"/>
                </a:cubicBezTo>
                <a:cubicBezTo>
                  <a:pt x="932757" y="707233"/>
                  <a:pt x="915063" y="681282"/>
                  <a:pt x="705550" y="707886"/>
                </a:cubicBezTo>
                <a:cubicBezTo>
                  <a:pt x="496037" y="734490"/>
                  <a:pt x="336446" y="702016"/>
                  <a:pt x="117983" y="707886"/>
                </a:cubicBezTo>
                <a:cubicBezTo>
                  <a:pt x="60583" y="710486"/>
                  <a:pt x="-13241" y="649751"/>
                  <a:pt x="0" y="589903"/>
                </a:cubicBezTo>
                <a:cubicBezTo>
                  <a:pt x="482" y="450839"/>
                  <a:pt x="-11858" y="222812"/>
                  <a:pt x="0" y="117983"/>
                </a:cubicBezTo>
                <a:close/>
              </a:path>
            </a:pathLst>
          </a:custGeom>
          <a:solidFill>
            <a:srgbClr val="03614F"/>
          </a:solidFill>
          <a:ln>
            <a:extLst>
              <a:ext uri="{C807C97D-BFC1-408E-A445-0C87EB9F89A2}">
                <ask:lineSketchStyleProps xmlns:ask="http://schemas.microsoft.com/office/drawing/2018/sketchyshapes" sd="135141422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1 - Requerimento</a:t>
            </a:r>
          </a:p>
          <a:p>
            <a:r>
              <a:rPr lang="pt-BR" dirty="0">
                <a:latin typeface="+mj-lt"/>
              </a:rPr>
              <a:t>Pedido de ratificação de imóvel em faixa de fronteira com indicação da matricula atualizada;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91BD04ED-36EC-0992-3457-92AD3D660757}"/>
              </a:ext>
            </a:extLst>
          </p:cNvPr>
          <p:cNvSpPr/>
          <p:nvPr/>
        </p:nvSpPr>
        <p:spPr>
          <a:xfrm>
            <a:off x="561848" y="4965702"/>
            <a:ext cx="10919011" cy="707886"/>
          </a:xfrm>
          <a:custGeom>
            <a:avLst/>
            <a:gdLst>
              <a:gd name="connsiteX0" fmla="*/ 0 w 10919011"/>
              <a:gd name="connsiteY0" fmla="*/ 117983 h 707886"/>
              <a:gd name="connsiteX1" fmla="*/ 117983 w 10919011"/>
              <a:gd name="connsiteY1" fmla="*/ 0 h 707886"/>
              <a:gd name="connsiteX2" fmla="*/ 999334 w 10919011"/>
              <a:gd name="connsiteY2" fmla="*/ 0 h 707886"/>
              <a:gd name="connsiteX3" fmla="*/ 1560194 w 10919011"/>
              <a:gd name="connsiteY3" fmla="*/ 0 h 707886"/>
              <a:gd name="connsiteX4" fmla="*/ 2334715 w 10919011"/>
              <a:gd name="connsiteY4" fmla="*/ 0 h 707886"/>
              <a:gd name="connsiteX5" fmla="*/ 3216066 w 10919011"/>
              <a:gd name="connsiteY5" fmla="*/ 0 h 707886"/>
              <a:gd name="connsiteX6" fmla="*/ 3883756 w 10919011"/>
              <a:gd name="connsiteY6" fmla="*/ 0 h 707886"/>
              <a:gd name="connsiteX7" fmla="*/ 4230955 w 10919011"/>
              <a:gd name="connsiteY7" fmla="*/ 0 h 707886"/>
              <a:gd name="connsiteX8" fmla="*/ 5112307 w 10919011"/>
              <a:gd name="connsiteY8" fmla="*/ 0 h 707886"/>
              <a:gd name="connsiteX9" fmla="*/ 5459506 w 10919011"/>
              <a:gd name="connsiteY9" fmla="*/ 0 h 707886"/>
              <a:gd name="connsiteX10" fmla="*/ 6127196 w 10919011"/>
              <a:gd name="connsiteY10" fmla="*/ 0 h 707886"/>
              <a:gd name="connsiteX11" fmla="*/ 6688056 w 10919011"/>
              <a:gd name="connsiteY11" fmla="*/ 0 h 707886"/>
              <a:gd name="connsiteX12" fmla="*/ 7462576 w 10919011"/>
              <a:gd name="connsiteY12" fmla="*/ 0 h 707886"/>
              <a:gd name="connsiteX13" fmla="*/ 7809775 w 10919011"/>
              <a:gd name="connsiteY13" fmla="*/ 0 h 707886"/>
              <a:gd name="connsiteX14" fmla="*/ 8691127 w 10919011"/>
              <a:gd name="connsiteY14" fmla="*/ 0 h 707886"/>
              <a:gd name="connsiteX15" fmla="*/ 9358817 w 10919011"/>
              <a:gd name="connsiteY15" fmla="*/ 0 h 707886"/>
              <a:gd name="connsiteX16" fmla="*/ 9706016 w 10919011"/>
              <a:gd name="connsiteY16" fmla="*/ 0 h 707886"/>
              <a:gd name="connsiteX17" fmla="*/ 10053215 w 10919011"/>
              <a:gd name="connsiteY17" fmla="*/ 0 h 707886"/>
              <a:gd name="connsiteX18" fmla="*/ 10801028 w 10919011"/>
              <a:gd name="connsiteY18" fmla="*/ 0 h 707886"/>
              <a:gd name="connsiteX19" fmla="*/ 10919011 w 10919011"/>
              <a:gd name="connsiteY19" fmla="*/ 117983 h 707886"/>
              <a:gd name="connsiteX20" fmla="*/ 10919011 w 10919011"/>
              <a:gd name="connsiteY20" fmla="*/ 589903 h 707886"/>
              <a:gd name="connsiteX21" fmla="*/ 10801028 w 10919011"/>
              <a:gd name="connsiteY21" fmla="*/ 707886 h 707886"/>
              <a:gd name="connsiteX22" fmla="*/ 10346999 w 10919011"/>
              <a:gd name="connsiteY22" fmla="*/ 707886 h 707886"/>
              <a:gd name="connsiteX23" fmla="*/ 9679308 w 10919011"/>
              <a:gd name="connsiteY23" fmla="*/ 707886 h 707886"/>
              <a:gd name="connsiteX24" fmla="*/ 9225279 w 10919011"/>
              <a:gd name="connsiteY24" fmla="*/ 707886 h 707886"/>
              <a:gd name="connsiteX25" fmla="*/ 8664419 w 10919011"/>
              <a:gd name="connsiteY25" fmla="*/ 707886 h 707886"/>
              <a:gd name="connsiteX26" fmla="*/ 7783068 w 10919011"/>
              <a:gd name="connsiteY26" fmla="*/ 707886 h 707886"/>
              <a:gd name="connsiteX27" fmla="*/ 7115377 w 10919011"/>
              <a:gd name="connsiteY27" fmla="*/ 707886 h 707886"/>
              <a:gd name="connsiteX28" fmla="*/ 6340857 w 10919011"/>
              <a:gd name="connsiteY28" fmla="*/ 707886 h 707886"/>
              <a:gd name="connsiteX29" fmla="*/ 5673166 w 10919011"/>
              <a:gd name="connsiteY29" fmla="*/ 707886 h 707886"/>
              <a:gd name="connsiteX30" fmla="*/ 5112307 w 10919011"/>
              <a:gd name="connsiteY30" fmla="*/ 707886 h 707886"/>
              <a:gd name="connsiteX31" fmla="*/ 4658277 w 10919011"/>
              <a:gd name="connsiteY31" fmla="*/ 707886 h 707886"/>
              <a:gd name="connsiteX32" fmla="*/ 3883756 w 10919011"/>
              <a:gd name="connsiteY32" fmla="*/ 707886 h 707886"/>
              <a:gd name="connsiteX33" fmla="*/ 3109236 w 10919011"/>
              <a:gd name="connsiteY33" fmla="*/ 707886 h 707886"/>
              <a:gd name="connsiteX34" fmla="*/ 2441545 w 10919011"/>
              <a:gd name="connsiteY34" fmla="*/ 707886 h 707886"/>
              <a:gd name="connsiteX35" fmla="*/ 1880685 w 10919011"/>
              <a:gd name="connsiteY35" fmla="*/ 707886 h 707886"/>
              <a:gd name="connsiteX36" fmla="*/ 1319826 w 10919011"/>
              <a:gd name="connsiteY36" fmla="*/ 707886 h 707886"/>
              <a:gd name="connsiteX37" fmla="*/ 758966 w 10919011"/>
              <a:gd name="connsiteY37" fmla="*/ 707886 h 707886"/>
              <a:gd name="connsiteX38" fmla="*/ 117983 w 10919011"/>
              <a:gd name="connsiteY38" fmla="*/ 707886 h 707886"/>
              <a:gd name="connsiteX39" fmla="*/ 0 w 10919011"/>
              <a:gd name="connsiteY39" fmla="*/ 589903 h 707886"/>
              <a:gd name="connsiteX40" fmla="*/ 0 w 10919011"/>
              <a:gd name="connsiteY40" fmla="*/ 117983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0919011" h="707886" fill="none" extrusionOk="0">
                <a:moveTo>
                  <a:pt x="0" y="117983"/>
                </a:moveTo>
                <a:cubicBezTo>
                  <a:pt x="3110" y="55998"/>
                  <a:pt x="68461" y="-3144"/>
                  <a:pt x="117983" y="0"/>
                </a:cubicBezTo>
                <a:cubicBezTo>
                  <a:pt x="380014" y="-6451"/>
                  <a:pt x="774259" y="268"/>
                  <a:pt x="999334" y="0"/>
                </a:cubicBezTo>
                <a:cubicBezTo>
                  <a:pt x="1224409" y="-268"/>
                  <a:pt x="1402994" y="21663"/>
                  <a:pt x="1560194" y="0"/>
                </a:cubicBezTo>
                <a:cubicBezTo>
                  <a:pt x="1717394" y="-21663"/>
                  <a:pt x="2094032" y="-4000"/>
                  <a:pt x="2334715" y="0"/>
                </a:cubicBezTo>
                <a:cubicBezTo>
                  <a:pt x="2575398" y="4000"/>
                  <a:pt x="2912095" y="28558"/>
                  <a:pt x="3216066" y="0"/>
                </a:cubicBezTo>
                <a:cubicBezTo>
                  <a:pt x="3520037" y="-28558"/>
                  <a:pt x="3676887" y="-30151"/>
                  <a:pt x="3883756" y="0"/>
                </a:cubicBezTo>
                <a:cubicBezTo>
                  <a:pt x="4090625" y="30151"/>
                  <a:pt x="4097467" y="-11583"/>
                  <a:pt x="4230955" y="0"/>
                </a:cubicBezTo>
                <a:cubicBezTo>
                  <a:pt x="4364443" y="11583"/>
                  <a:pt x="4779507" y="-29639"/>
                  <a:pt x="5112307" y="0"/>
                </a:cubicBezTo>
                <a:cubicBezTo>
                  <a:pt x="5445107" y="29639"/>
                  <a:pt x="5374929" y="-8234"/>
                  <a:pt x="5459506" y="0"/>
                </a:cubicBezTo>
                <a:cubicBezTo>
                  <a:pt x="5544083" y="8234"/>
                  <a:pt x="5804049" y="-23949"/>
                  <a:pt x="6127196" y="0"/>
                </a:cubicBezTo>
                <a:cubicBezTo>
                  <a:pt x="6450343" y="23949"/>
                  <a:pt x="6418974" y="-7512"/>
                  <a:pt x="6688056" y="0"/>
                </a:cubicBezTo>
                <a:cubicBezTo>
                  <a:pt x="6957138" y="7512"/>
                  <a:pt x="7255376" y="28725"/>
                  <a:pt x="7462576" y="0"/>
                </a:cubicBezTo>
                <a:cubicBezTo>
                  <a:pt x="7669776" y="-28725"/>
                  <a:pt x="7663780" y="-14025"/>
                  <a:pt x="7809775" y="0"/>
                </a:cubicBezTo>
                <a:cubicBezTo>
                  <a:pt x="7955770" y="14025"/>
                  <a:pt x="8463731" y="35962"/>
                  <a:pt x="8691127" y="0"/>
                </a:cubicBezTo>
                <a:cubicBezTo>
                  <a:pt x="8918523" y="-35962"/>
                  <a:pt x="9080684" y="31265"/>
                  <a:pt x="9358817" y="0"/>
                </a:cubicBezTo>
                <a:cubicBezTo>
                  <a:pt x="9636950" y="-31265"/>
                  <a:pt x="9594613" y="4157"/>
                  <a:pt x="9706016" y="0"/>
                </a:cubicBezTo>
                <a:cubicBezTo>
                  <a:pt x="9817419" y="-4157"/>
                  <a:pt x="9945523" y="14240"/>
                  <a:pt x="10053215" y="0"/>
                </a:cubicBezTo>
                <a:cubicBezTo>
                  <a:pt x="10160907" y="-14240"/>
                  <a:pt x="10565279" y="33401"/>
                  <a:pt x="10801028" y="0"/>
                </a:cubicBezTo>
                <a:cubicBezTo>
                  <a:pt x="10870635" y="-9249"/>
                  <a:pt x="10926860" y="46473"/>
                  <a:pt x="10919011" y="117983"/>
                </a:cubicBezTo>
                <a:cubicBezTo>
                  <a:pt x="10918734" y="322483"/>
                  <a:pt x="10913926" y="380921"/>
                  <a:pt x="10919011" y="589903"/>
                </a:cubicBezTo>
                <a:cubicBezTo>
                  <a:pt x="10920516" y="661201"/>
                  <a:pt x="10877678" y="712633"/>
                  <a:pt x="10801028" y="707886"/>
                </a:cubicBezTo>
                <a:cubicBezTo>
                  <a:pt x="10591421" y="697046"/>
                  <a:pt x="10461317" y="704141"/>
                  <a:pt x="10346999" y="707886"/>
                </a:cubicBezTo>
                <a:cubicBezTo>
                  <a:pt x="10232681" y="711631"/>
                  <a:pt x="9991959" y="682833"/>
                  <a:pt x="9679308" y="707886"/>
                </a:cubicBezTo>
                <a:cubicBezTo>
                  <a:pt x="9366657" y="732939"/>
                  <a:pt x="9374510" y="699078"/>
                  <a:pt x="9225279" y="707886"/>
                </a:cubicBezTo>
                <a:cubicBezTo>
                  <a:pt x="9076048" y="716694"/>
                  <a:pt x="8812060" y="729965"/>
                  <a:pt x="8664419" y="707886"/>
                </a:cubicBezTo>
                <a:cubicBezTo>
                  <a:pt x="8516778" y="685807"/>
                  <a:pt x="8006584" y="687204"/>
                  <a:pt x="7783068" y="707886"/>
                </a:cubicBezTo>
                <a:cubicBezTo>
                  <a:pt x="7559552" y="728568"/>
                  <a:pt x="7357547" y="696596"/>
                  <a:pt x="7115377" y="707886"/>
                </a:cubicBezTo>
                <a:cubicBezTo>
                  <a:pt x="6873207" y="719176"/>
                  <a:pt x="6559771" y="683192"/>
                  <a:pt x="6340857" y="707886"/>
                </a:cubicBezTo>
                <a:cubicBezTo>
                  <a:pt x="6121943" y="732580"/>
                  <a:pt x="5872025" y="721308"/>
                  <a:pt x="5673166" y="707886"/>
                </a:cubicBezTo>
                <a:cubicBezTo>
                  <a:pt x="5474307" y="694464"/>
                  <a:pt x="5392727" y="727091"/>
                  <a:pt x="5112307" y="707886"/>
                </a:cubicBezTo>
                <a:cubicBezTo>
                  <a:pt x="4831887" y="688681"/>
                  <a:pt x="4860127" y="726263"/>
                  <a:pt x="4658277" y="707886"/>
                </a:cubicBezTo>
                <a:cubicBezTo>
                  <a:pt x="4456427" y="689510"/>
                  <a:pt x="4092048" y="732810"/>
                  <a:pt x="3883756" y="707886"/>
                </a:cubicBezTo>
                <a:cubicBezTo>
                  <a:pt x="3675464" y="682962"/>
                  <a:pt x="3287305" y="723295"/>
                  <a:pt x="3109236" y="707886"/>
                </a:cubicBezTo>
                <a:cubicBezTo>
                  <a:pt x="2931167" y="692477"/>
                  <a:pt x="2576451" y="716116"/>
                  <a:pt x="2441545" y="707886"/>
                </a:cubicBezTo>
                <a:cubicBezTo>
                  <a:pt x="2306639" y="699656"/>
                  <a:pt x="2064651" y="684494"/>
                  <a:pt x="1880685" y="707886"/>
                </a:cubicBezTo>
                <a:cubicBezTo>
                  <a:pt x="1696719" y="731278"/>
                  <a:pt x="1571272" y="732781"/>
                  <a:pt x="1319826" y="707886"/>
                </a:cubicBezTo>
                <a:cubicBezTo>
                  <a:pt x="1068380" y="682991"/>
                  <a:pt x="961808" y="705017"/>
                  <a:pt x="758966" y="707886"/>
                </a:cubicBezTo>
                <a:cubicBezTo>
                  <a:pt x="556124" y="710755"/>
                  <a:pt x="352222" y="694371"/>
                  <a:pt x="117983" y="707886"/>
                </a:cubicBezTo>
                <a:cubicBezTo>
                  <a:pt x="49730" y="722013"/>
                  <a:pt x="-14871" y="654669"/>
                  <a:pt x="0" y="589903"/>
                </a:cubicBezTo>
                <a:cubicBezTo>
                  <a:pt x="15654" y="391227"/>
                  <a:pt x="3031" y="264040"/>
                  <a:pt x="0" y="117983"/>
                </a:cubicBezTo>
                <a:close/>
              </a:path>
              <a:path w="10919011" h="707886" stroke="0" extrusionOk="0">
                <a:moveTo>
                  <a:pt x="0" y="117983"/>
                </a:moveTo>
                <a:cubicBezTo>
                  <a:pt x="-447" y="57062"/>
                  <a:pt x="47501" y="4468"/>
                  <a:pt x="117983" y="0"/>
                </a:cubicBezTo>
                <a:cubicBezTo>
                  <a:pt x="258794" y="20283"/>
                  <a:pt x="411234" y="-17155"/>
                  <a:pt x="572012" y="0"/>
                </a:cubicBezTo>
                <a:cubicBezTo>
                  <a:pt x="732790" y="17155"/>
                  <a:pt x="982950" y="9682"/>
                  <a:pt x="1132872" y="0"/>
                </a:cubicBezTo>
                <a:cubicBezTo>
                  <a:pt x="1282794" y="-9682"/>
                  <a:pt x="1721040" y="34460"/>
                  <a:pt x="2014223" y="0"/>
                </a:cubicBezTo>
                <a:cubicBezTo>
                  <a:pt x="2307406" y="-34460"/>
                  <a:pt x="2364421" y="-3196"/>
                  <a:pt x="2681914" y="0"/>
                </a:cubicBezTo>
                <a:cubicBezTo>
                  <a:pt x="2999407" y="3196"/>
                  <a:pt x="3027960" y="13885"/>
                  <a:pt x="3349604" y="0"/>
                </a:cubicBezTo>
                <a:cubicBezTo>
                  <a:pt x="3671248" y="-13885"/>
                  <a:pt x="3790645" y="-2332"/>
                  <a:pt x="3910464" y="0"/>
                </a:cubicBezTo>
                <a:cubicBezTo>
                  <a:pt x="4030283" y="2332"/>
                  <a:pt x="4311926" y="25641"/>
                  <a:pt x="4471324" y="0"/>
                </a:cubicBezTo>
                <a:cubicBezTo>
                  <a:pt x="4630722" y="-25641"/>
                  <a:pt x="4776252" y="9053"/>
                  <a:pt x="4925353" y="0"/>
                </a:cubicBezTo>
                <a:cubicBezTo>
                  <a:pt x="5074454" y="-9053"/>
                  <a:pt x="5543991" y="-22836"/>
                  <a:pt x="5699874" y="0"/>
                </a:cubicBezTo>
                <a:cubicBezTo>
                  <a:pt x="5855757" y="22836"/>
                  <a:pt x="5995953" y="5629"/>
                  <a:pt x="6260734" y="0"/>
                </a:cubicBezTo>
                <a:cubicBezTo>
                  <a:pt x="6525515" y="-5629"/>
                  <a:pt x="6828097" y="-43444"/>
                  <a:pt x="7142085" y="0"/>
                </a:cubicBezTo>
                <a:cubicBezTo>
                  <a:pt x="7456073" y="43444"/>
                  <a:pt x="7415835" y="-7195"/>
                  <a:pt x="7489284" y="0"/>
                </a:cubicBezTo>
                <a:cubicBezTo>
                  <a:pt x="7562733" y="7195"/>
                  <a:pt x="7837239" y="4409"/>
                  <a:pt x="8050144" y="0"/>
                </a:cubicBezTo>
                <a:cubicBezTo>
                  <a:pt x="8263049" y="-4409"/>
                  <a:pt x="8412100" y="6719"/>
                  <a:pt x="8504173" y="0"/>
                </a:cubicBezTo>
                <a:cubicBezTo>
                  <a:pt x="8596246" y="-6719"/>
                  <a:pt x="9103071" y="19775"/>
                  <a:pt x="9385525" y="0"/>
                </a:cubicBezTo>
                <a:cubicBezTo>
                  <a:pt x="9667979" y="-19775"/>
                  <a:pt x="9923067" y="2561"/>
                  <a:pt x="10160045" y="0"/>
                </a:cubicBezTo>
                <a:cubicBezTo>
                  <a:pt x="10397023" y="-2561"/>
                  <a:pt x="10547470" y="6888"/>
                  <a:pt x="10801028" y="0"/>
                </a:cubicBezTo>
                <a:cubicBezTo>
                  <a:pt x="10871907" y="12861"/>
                  <a:pt x="10923070" y="55108"/>
                  <a:pt x="10919011" y="117983"/>
                </a:cubicBezTo>
                <a:cubicBezTo>
                  <a:pt x="10915000" y="246055"/>
                  <a:pt x="10918962" y="445255"/>
                  <a:pt x="10919011" y="589903"/>
                </a:cubicBezTo>
                <a:cubicBezTo>
                  <a:pt x="10923497" y="647232"/>
                  <a:pt x="10865860" y="711638"/>
                  <a:pt x="10801028" y="707886"/>
                </a:cubicBezTo>
                <a:cubicBezTo>
                  <a:pt x="10566044" y="676579"/>
                  <a:pt x="10303153" y="739972"/>
                  <a:pt x="10133338" y="707886"/>
                </a:cubicBezTo>
                <a:cubicBezTo>
                  <a:pt x="9963523" y="675801"/>
                  <a:pt x="9733511" y="739169"/>
                  <a:pt x="9358817" y="707886"/>
                </a:cubicBezTo>
                <a:cubicBezTo>
                  <a:pt x="8984123" y="676603"/>
                  <a:pt x="8912424" y="717466"/>
                  <a:pt x="8797957" y="707886"/>
                </a:cubicBezTo>
                <a:cubicBezTo>
                  <a:pt x="8683490" y="698306"/>
                  <a:pt x="8247247" y="704998"/>
                  <a:pt x="7916606" y="707886"/>
                </a:cubicBezTo>
                <a:cubicBezTo>
                  <a:pt x="7585965" y="710774"/>
                  <a:pt x="7494780" y="723301"/>
                  <a:pt x="7142085" y="707886"/>
                </a:cubicBezTo>
                <a:cubicBezTo>
                  <a:pt x="6789390" y="692471"/>
                  <a:pt x="6859595" y="724657"/>
                  <a:pt x="6581225" y="707886"/>
                </a:cubicBezTo>
                <a:cubicBezTo>
                  <a:pt x="6302855" y="691115"/>
                  <a:pt x="6255141" y="734129"/>
                  <a:pt x="6020365" y="707886"/>
                </a:cubicBezTo>
                <a:cubicBezTo>
                  <a:pt x="5785589" y="681643"/>
                  <a:pt x="5439686" y="716497"/>
                  <a:pt x="5139014" y="707886"/>
                </a:cubicBezTo>
                <a:cubicBezTo>
                  <a:pt x="4838342" y="699275"/>
                  <a:pt x="4520345" y="689977"/>
                  <a:pt x="4257663" y="707886"/>
                </a:cubicBezTo>
                <a:cubicBezTo>
                  <a:pt x="3994981" y="725795"/>
                  <a:pt x="3910623" y="713523"/>
                  <a:pt x="3589973" y="707886"/>
                </a:cubicBezTo>
                <a:cubicBezTo>
                  <a:pt x="3269323" y="702250"/>
                  <a:pt x="2986127" y="688515"/>
                  <a:pt x="2815452" y="707886"/>
                </a:cubicBezTo>
                <a:cubicBezTo>
                  <a:pt x="2644777" y="727257"/>
                  <a:pt x="2238161" y="680481"/>
                  <a:pt x="1934101" y="707886"/>
                </a:cubicBezTo>
                <a:cubicBezTo>
                  <a:pt x="1630041" y="735291"/>
                  <a:pt x="1600063" y="708539"/>
                  <a:pt x="1266410" y="707886"/>
                </a:cubicBezTo>
                <a:cubicBezTo>
                  <a:pt x="932757" y="707233"/>
                  <a:pt x="915063" y="681282"/>
                  <a:pt x="705550" y="707886"/>
                </a:cubicBezTo>
                <a:cubicBezTo>
                  <a:pt x="496037" y="734490"/>
                  <a:pt x="336446" y="702016"/>
                  <a:pt x="117983" y="707886"/>
                </a:cubicBezTo>
                <a:cubicBezTo>
                  <a:pt x="60583" y="710486"/>
                  <a:pt x="-13241" y="649751"/>
                  <a:pt x="0" y="589903"/>
                </a:cubicBezTo>
                <a:cubicBezTo>
                  <a:pt x="482" y="450839"/>
                  <a:pt x="-11858" y="222812"/>
                  <a:pt x="0" y="117983"/>
                </a:cubicBezTo>
                <a:close/>
              </a:path>
            </a:pathLst>
          </a:custGeom>
          <a:solidFill>
            <a:srgbClr val="03614F"/>
          </a:solidFill>
          <a:ln>
            <a:extLst>
              <a:ext uri="{C807C97D-BFC1-408E-A445-0C87EB9F89A2}">
                <ask:lineSketchStyleProps xmlns:ask="http://schemas.microsoft.com/office/drawing/2018/sketchyshapes" sd="135141422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 – Cadeia Dominial do imóvel</a:t>
            </a:r>
          </a:p>
          <a:p>
            <a:r>
              <a:rPr lang="pt-BR" dirty="0">
                <a:latin typeface="+mj-lt"/>
              </a:rPr>
              <a:t>Levantamento de certidões/matrículas até a origem de sua titulação pelo Poder Público Estadual;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05E155CB-6F14-E463-0C01-E4069DC619B0}"/>
              </a:ext>
            </a:extLst>
          </p:cNvPr>
          <p:cNvSpPr/>
          <p:nvPr/>
        </p:nvSpPr>
        <p:spPr>
          <a:xfrm>
            <a:off x="636492" y="794949"/>
            <a:ext cx="6557409" cy="2200177"/>
          </a:xfrm>
          <a:custGeom>
            <a:avLst/>
            <a:gdLst>
              <a:gd name="connsiteX0" fmla="*/ 0 w 6557409"/>
              <a:gd name="connsiteY0" fmla="*/ 366704 h 2200177"/>
              <a:gd name="connsiteX1" fmla="*/ 366704 w 6557409"/>
              <a:gd name="connsiteY1" fmla="*/ 0 h 2200177"/>
              <a:gd name="connsiteX2" fmla="*/ 1072055 w 6557409"/>
              <a:gd name="connsiteY2" fmla="*/ 0 h 2200177"/>
              <a:gd name="connsiteX3" fmla="*/ 1777406 w 6557409"/>
              <a:gd name="connsiteY3" fmla="*/ 0 h 2200177"/>
              <a:gd name="connsiteX4" fmla="*/ 2540998 w 6557409"/>
              <a:gd name="connsiteY4" fmla="*/ 0 h 2200177"/>
              <a:gd name="connsiteX5" fmla="*/ 3188109 w 6557409"/>
              <a:gd name="connsiteY5" fmla="*/ 0 h 2200177"/>
              <a:gd name="connsiteX6" fmla="*/ 3776980 w 6557409"/>
              <a:gd name="connsiteY6" fmla="*/ 0 h 2200177"/>
              <a:gd name="connsiteX7" fmla="*/ 4424091 w 6557409"/>
              <a:gd name="connsiteY7" fmla="*/ 0 h 2200177"/>
              <a:gd name="connsiteX8" fmla="*/ 5012963 w 6557409"/>
              <a:gd name="connsiteY8" fmla="*/ 0 h 2200177"/>
              <a:gd name="connsiteX9" fmla="*/ 5601834 w 6557409"/>
              <a:gd name="connsiteY9" fmla="*/ 0 h 2200177"/>
              <a:gd name="connsiteX10" fmla="*/ 6190705 w 6557409"/>
              <a:gd name="connsiteY10" fmla="*/ 0 h 2200177"/>
              <a:gd name="connsiteX11" fmla="*/ 6557409 w 6557409"/>
              <a:gd name="connsiteY11" fmla="*/ 366704 h 2200177"/>
              <a:gd name="connsiteX12" fmla="*/ 6557409 w 6557409"/>
              <a:gd name="connsiteY12" fmla="*/ 884962 h 2200177"/>
              <a:gd name="connsiteX13" fmla="*/ 6557409 w 6557409"/>
              <a:gd name="connsiteY13" fmla="*/ 1359218 h 2200177"/>
              <a:gd name="connsiteX14" fmla="*/ 6557409 w 6557409"/>
              <a:gd name="connsiteY14" fmla="*/ 1833473 h 2200177"/>
              <a:gd name="connsiteX15" fmla="*/ 6190705 w 6557409"/>
              <a:gd name="connsiteY15" fmla="*/ 2200177 h 2200177"/>
              <a:gd name="connsiteX16" fmla="*/ 5601834 w 6557409"/>
              <a:gd name="connsiteY16" fmla="*/ 2200177 h 2200177"/>
              <a:gd name="connsiteX17" fmla="*/ 4838243 w 6557409"/>
              <a:gd name="connsiteY17" fmla="*/ 2200177 h 2200177"/>
              <a:gd name="connsiteX18" fmla="*/ 4365851 w 6557409"/>
              <a:gd name="connsiteY18" fmla="*/ 2200177 h 2200177"/>
              <a:gd name="connsiteX19" fmla="*/ 3718740 w 6557409"/>
              <a:gd name="connsiteY19" fmla="*/ 2200177 h 2200177"/>
              <a:gd name="connsiteX20" fmla="*/ 3129869 w 6557409"/>
              <a:gd name="connsiteY20" fmla="*/ 2200177 h 2200177"/>
              <a:gd name="connsiteX21" fmla="*/ 2424518 w 6557409"/>
              <a:gd name="connsiteY21" fmla="*/ 2200177 h 2200177"/>
              <a:gd name="connsiteX22" fmla="*/ 1952126 w 6557409"/>
              <a:gd name="connsiteY22" fmla="*/ 2200177 h 2200177"/>
              <a:gd name="connsiteX23" fmla="*/ 1188535 w 6557409"/>
              <a:gd name="connsiteY23" fmla="*/ 2200177 h 2200177"/>
              <a:gd name="connsiteX24" fmla="*/ 366704 w 6557409"/>
              <a:gd name="connsiteY24" fmla="*/ 2200177 h 2200177"/>
              <a:gd name="connsiteX25" fmla="*/ 0 w 6557409"/>
              <a:gd name="connsiteY25" fmla="*/ 1833473 h 2200177"/>
              <a:gd name="connsiteX26" fmla="*/ 0 w 6557409"/>
              <a:gd name="connsiteY26" fmla="*/ 1315215 h 2200177"/>
              <a:gd name="connsiteX27" fmla="*/ 0 w 6557409"/>
              <a:gd name="connsiteY27" fmla="*/ 796956 h 2200177"/>
              <a:gd name="connsiteX28" fmla="*/ 0 w 6557409"/>
              <a:gd name="connsiteY28" fmla="*/ 366704 h 2200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557409" h="2200177" fill="none" extrusionOk="0">
                <a:moveTo>
                  <a:pt x="0" y="366704"/>
                </a:moveTo>
                <a:cubicBezTo>
                  <a:pt x="27617" y="124399"/>
                  <a:pt x="159711" y="10911"/>
                  <a:pt x="366704" y="0"/>
                </a:cubicBezTo>
                <a:cubicBezTo>
                  <a:pt x="627265" y="30369"/>
                  <a:pt x="739575" y="25949"/>
                  <a:pt x="1072055" y="0"/>
                </a:cubicBezTo>
                <a:cubicBezTo>
                  <a:pt x="1404535" y="-25949"/>
                  <a:pt x="1525326" y="-33754"/>
                  <a:pt x="1777406" y="0"/>
                </a:cubicBezTo>
                <a:cubicBezTo>
                  <a:pt x="2029486" y="33754"/>
                  <a:pt x="2292125" y="29465"/>
                  <a:pt x="2540998" y="0"/>
                </a:cubicBezTo>
                <a:cubicBezTo>
                  <a:pt x="2789871" y="-29465"/>
                  <a:pt x="2929011" y="-14225"/>
                  <a:pt x="3188109" y="0"/>
                </a:cubicBezTo>
                <a:cubicBezTo>
                  <a:pt x="3447207" y="14225"/>
                  <a:pt x="3617903" y="25688"/>
                  <a:pt x="3776980" y="0"/>
                </a:cubicBezTo>
                <a:cubicBezTo>
                  <a:pt x="3936057" y="-25688"/>
                  <a:pt x="4135039" y="-14161"/>
                  <a:pt x="4424091" y="0"/>
                </a:cubicBezTo>
                <a:cubicBezTo>
                  <a:pt x="4713143" y="14161"/>
                  <a:pt x="4861873" y="17382"/>
                  <a:pt x="5012963" y="0"/>
                </a:cubicBezTo>
                <a:cubicBezTo>
                  <a:pt x="5164053" y="-17382"/>
                  <a:pt x="5459301" y="24584"/>
                  <a:pt x="5601834" y="0"/>
                </a:cubicBezTo>
                <a:cubicBezTo>
                  <a:pt x="5744367" y="-24584"/>
                  <a:pt x="5939793" y="11564"/>
                  <a:pt x="6190705" y="0"/>
                </a:cubicBezTo>
                <a:cubicBezTo>
                  <a:pt x="6422518" y="29906"/>
                  <a:pt x="6592073" y="157209"/>
                  <a:pt x="6557409" y="366704"/>
                </a:cubicBezTo>
                <a:cubicBezTo>
                  <a:pt x="6549531" y="535395"/>
                  <a:pt x="6576922" y="730294"/>
                  <a:pt x="6557409" y="884962"/>
                </a:cubicBezTo>
                <a:cubicBezTo>
                  <a:pt x="6537896" y="1039630"/>
                  <a:pt x="6576881" y="1135426"/>
                  <a:pt x="6557409" y="1359218"/>
                </a:cubicBezTo>
                <a:cubicBezTo>
                  <a:pt x="6537937" y="1583010"/>
                  <a:pt x="6556402" y="1701854"/>
                  <a:pt x="6557409" y="1833473"/>
                </a:cubicBezTo>
                <a:cubicBezTo>
                  <a:pt x="6542720" y="2057991"/>
                  <a:pt x="6372939" y="2180449"/>
                  <a:pt x="6190705" y="2200177"/>
                </a:cubicBezTo>
                <a:cubicBezTo>
                  <a:pt x="5964781" y="2196392"/>
                  <a:pt x="5806695" y="2176466"/>
                  <a:pt x="5601834" y="2200177"/>
                </a:cubicBezTo>
                <a:cubicBezTo>
                  <a:pt x="5396973" y="2223888"/>
                  <a:pt x="5055293" y="2186344"/>
                  <a:pt x="4838243" y="2200177"/>
                </a:cubicBezTo>
                <a:cubicBezTo>
                  <a:pt x="4621193" y="2214010"/>
                  <a:pt x="4589234" y="2223152"/>
                  <a:pt x="4365851" y="2200177"/>
                </a:cubicBezTo>
                <a:cubicBezTo>
                  <a:pt x="4142468" y="2177202"/>
                  <a:pt x="3928439" y="2207009"/>
                  <a:pt x="3718740" y="2200177"/>
                </a:cubicBezTo>
                <a:cubicBezTo>
                  <a:pt x="3509041" y="2193345"/>
                  <a:pt x="3283631" y="2208550"/>
                  <a:pt x="3129869" y="2200177"/>
                </a:cubicBezTo>
                <a:cubicBezTo>
                  <a:pt x="2976107" y="2191804"/>
                  <a:pt x="2724886" y="2204231"/>
                  <a:pt x="2424518" y="2200177"/>
                </a:cubicBezTo>
                <a:cubicBezTo>
                  <a:pt x="2124150" y="2196123"/>
                  <a:pt x="2103980" y="2217107"/>
                  <a:pt x="1952126" y="2200177"/>
                </a:cubicBezTo>
                <a:cubicBezTo>
                  <a:pt x="1800272" y="2183247"/>
                  <a:pt x="1417224" y="2204033"/>
                  <a:pt x="1188535" y="2200177"/>
                </a:cubicBezTo>
                <a:cubicBezTo>
                  <a:pt x="959846" y="2196321"/>
                  <a:pt x="661816" y="2167534"/>
                  <a:pt x="366704" y="2200177"/>
                </a:cubicBezTo>
                <a:cubicBezTo>
                  <a:pt x="168084" y="2195494"/>
                  <a:pt x="1321" y="2023827"/>
                  <a:pt x="0" y="1833473"/>
                </a:cubicBezTo>
                <a:cubicBezTo>
                  <a:pt x="10439" y="1725839"/>
                  <a:pt x="17093" y="1468985"/>
                  <a:pt x="0" y="1315215"/>
                </a:cubicBezTo>
                <a:cubicBezTo>
                  <a:pt x="-17093" y="1161445"/>
                  <a:pt x="-22220" y="1026958"/>
                  <a:pt x="0" y="796956"/>
                </a:cubicBezTo>
                <a:cubicBezTo>
                  <a:pt x="22220" y="566954"/>
                  <a:pt x="-17924" y="502281"/>
                  <a:pt x="0" y="366704"/>
                </a:cubicBezTo>
                <a:close/>
              </a:path>
              <a:path w="6557409" h="2200177" stroke="0" extrusionOk="0">
                <a:moveTo>
                  <a:pt x="0" y="366704"/>
                </a:moveTo>
                <a:cubicBezTo>
                  <a:pt x="-857" y="172304"/>
                  <a:pt x="151896" y="10313"/>
                  <a:pt x="366704" y="0"/>
                </a:cubicBezTo>
                <a:cubicBezTo>
                  <a:pt x="575825" y="3562"/>
                  <a:pt x="778423" y="9137"/>
                  <a:pt x="897335" y="0"/>
                </a:cubicBezTo>
                <a:cubicBezTo>
                  <a:pt x="1016247" y="-9137"/>
                  <a:pt x="1250702" y="-15490"/>
                  <a:pt x="1486206" y="0"/>
                </a:cubicBezTo>
                <a:cubicBezTo>
                  <a:pt x="1721710" y="15490"/>
                  <a:pt x="1872303" y="-16259"/>
                  <a:pt x="2249798" y="0"/>
                </a:cubicBezTo>
                <a:cubicBezTo>
                  <a:pt x="2627293" y="16259"/>
                  <a:pt x="2645339" y="9495"/>
                  <a:pt x="2896909" y="0"/>
                </a:cubicBezTo>
                <a:cubicBezTo>
                  <a:pt x="3148479" y="-9495"/>
                  <a:pt x="3389352" y="19761"/>
                  <a:pt x="3544020" y="0"/>
                </a:cubicBezTo>
                <a:cubicBezTo>
                  <a:pt x="3698688" y="-19761"/>
                  <a:pt x="3989647" y="-27816"/>
                  <a:pt x="4132891" y="0"/>
                </a:cubicBezTo>
                <a:cubicBezTo>
                  <a:pt x="4276135" y="27816"/>
                  <a:pt x="4476348" y="13678"/>
                  <a:pt x="4721763" y="0"/>
                </a:cubicBezTo>
                <a:cubicBezTo>
                  <a:pt x="4967178" y="-13678"/>
                  <a:pt x="5092901" y="9648"/>
                  <a:pt x="5252394" y="0"/>
                </a:cubicBezTo>
                <a:cubicBezTo>
                  <a:pt x="5411887" y="-9648"/>
                  <a:pt x="5777580" y="-40869"/>
                  <a:pt x="6190705" y="0"/>
                </a:cubicBezTo>
                <a:cubicBezTo>
                  <a:pt x="6401515" y="4328"/>
                  <a:pt x="6549047" y="161631"/>
                  <a:pt x="6557409" y="366704"/>
                </a:cubicBezTo>
                <a:cubicBezTo>
                  <a:pt x="6570721" y="512271"/>
                  <a:pt x="6553781" y="672295"/>
                  <a:pt x="6557409" y="811624"/>
                </a:cubicBezTo>
                <a:cubicBezTo>
                  <a:pt x="6561037" y="950953"/>
                  <a:pt x="6553882" y="1179990"/>
                  <a:pt x="6557409" y="1285879"/>
                </a:cubicBezTo>
                <a:cubicBezTo>
                  <a:pt x="6560936" y="1391768"/>
                  <a:pt x="6558125" y="1711888"/>
                  <a:pt x="6557409" y="1833473"/>
                </a:cubicBezTo>
                <a:cubicBezTo>
                  <a:pt x="6529586" y="2046367"/>
                  <a:pt x="6404866" y="2201985"/>
                  <a:pt x="6190705" y="2200177"/>
                </a:cubicBezTo>
                <a:cubicBezTo>
                  <a:pt x="5942373" y="2177195"/>
                  <a:pt x="5806030" y="2178105"/>
                  <a:pt x="5601834" y="2200177"/>
                </a:cubicBezTo>
                <a:cubicBezTo>
                  <a:pt x="5397638" y="2222249"/>
                  <a:pt x="5137463" y="2208330"/>
                  <a:pt x="4896483" y="2200177"/>
                </a:cubicBezTo>
                <a:cubicBezTo>
                  <a:pt x="4655503" y="2192024"/>
                  <a:pt x="4320823" y="2190886"/>
                  <a:pt x="4132891" y="2200177"/>
                </a:cubicBezTo>
                <a:cubicBezTo>
                  <a:pt x="3944959" y="2209468"/>
                  <a:pt x="3739379" y="2194809"/>
                  <a:pt x="3485780" y="2200177"/>
                </a:cubicBezTo>
                <a:cubicBezTo>
                  <a:pt x="3232181" y="2205545"/>
                  <a:pt x="3031633" y="2191607"/>
                  <a:pt x="2838669" y="2200177"/>
                </a:cubicBezTo>
                <a:cubicBezTo>
                  <a:pt x="2645705" y="2208747"/>
                  <a:pt x="2327268" y="2196331"/>
                  <a:pt x="2075078" y="2200177"/>
                </a:cubicBezTo>
                <a:cubicBezTo>
                  <a:pt x="1822888" y="2204023"/>
                  <a:pt x="1494339" y="2168022"/>
                  <a:pt x="1311486" y="2200177"/>
                </a:cubicBezTo>
                <a:cubicBezTo>
                  <a:pt x="1128633" y="2232332"/>
                  <a:pt x="708960" y="2202093"/>
                  <a:pt x="366704" y="2200177"/>
                </a:cubicBezTo>
                <a:cubicBezTo>
                  <a:pt x="199441" y="2193942"/>
                  <a:pt x="9636" y="2039500"/>
                  <a:pt x="0" y="1833473"/>
                </a:cubicBezTo>
                <a:cubicBezTo>
                  <a:pt x="9395" y="1634883"/>
                  <a:pt x="-14808" y="1573426"/>
                  <a:pt x="0" y="1359218"/>
                </a:cubicBezTo>
                <a:cubicBezTo>
                  <a:pt x="14808" y="1145011"/>
                  <a:pt x="-22316" y="1020615"/>
                  <a:pt x="0" y="884962"/>
                </a:cubicBezTo>
                <a:cubicBezTo>
                  <a:pt x="22316" y="749309"/>
                  <a:pt x="-3978" y="605796"/>
                  <a:pt x="0" y="366704"/>
                </a:cubicBezTo>
                <a:close/>
              </a:path>
            </a:pathLst>
          </a:custGeom>
          <a:solidFill>
            <a:srgbClr val="03614F"/>
          </a:solidFill>
          <a:ln>
            <a:extLst>
              <a:ext uri="{C807C97D-BFC1-408E-A445-0C87EB9F89A2}">
                <ask:lineSketchStyleProps xmlns:ask="http://schemas.microsoft.com/office/drawing/2018/sketchyshapes" sd="135141422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+mj-lt"/>
              </a:rPr>
              <a:t>PROVIMENTO Nº 309, DE 15 DE JULHO DE 2024 </a:t>
            </a:r>
          </a:p>
          <a:p>
            <a:pPr algn="ctr"/>
            <a:r>
              <a:rPr lang="pt-BR" sz="2000" b="1" dirty="0">
                <a:latin typeface="+mj-lt"/>
              </a:rPr>
              <a:t> CGJ/TJMS</a:t>
            </a:r>
          </a:p>
          <a:p>
            <a:endParaRPr lang="en-US" sz="1400" dirty="0">
              <a:latin typeface="+mj-lt"/>
            </a:endParaRPr>
          </a:p>
          <a:p>
            <a:pPr algn="just"/>
            <a:r>
              <a:rPr lang="pt-BR" sz="1400" dirty="0">
                <a:latin typeface="+mj-lt"/>
              </a:rPr>
              <a:t> Regulamenta o procedimento a ser adotado para a implementação da ratificação dos registros imobiliários decorrentes de alienações e concessões em terras públicas situadas na faixa de fronteira do Estado de Mato Grosso do Sul, conforme previsto na Lei Federal nº 13.178/2015. .</a:t>
            </a:r>
          </a:p>
        </p:txBody>
      </p:sp>
    </p:spTree>
    <p:extLst>
      <p:ext uri="{BB962C8B-B14F-4D97-AF65-F5344CB8AC3E}">
        <p14:creationId xmlns:p14="http://schemas.microsoft.com/office/powerpoint/2010/main" val="328563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io-quadro 3">
            <a:extLst>
              <a:ext uri="{FF2B5EF4-FFF2-40B4-BE49-F238E27FC236}">
                <a16:creationId xmlns:a16="http://schemas.microsoft.com/office/drawing/2014/main" id="{6CF26561-A46D-0AFB-CA37-8ABD9DA19DD3}"/>
              </a:ext>
            </a:extLst>
          </p:cNvPr>
          <p:cNvSpPr/>
          <p:nvPr/>
        </p:nvSpPr>
        <p:spPr>
          <a:xfrm rot="5400000">
            <a:off x="10506215" y="62604"/>
            <a:ext cx="1544190" cy="1660894"/>
          </a:xfrm>
          <a:prstGeom prst="halfFrame">
            <a:avLst>
              <a:gd name="adj1" fmla="val 8711"/>
              <a:gd name="adj2" fmla="val 8045"/>
            </a:avLst>
          </a:prstGeom>
          <a:solidFill>
            <a:srgbClr val="036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91">
              <a:solidFill>
                <a:schemeClr val="tx1"/>
              </a:solidFill>
            </a:endParaRPr>
          </a:p>
        </p:txBody>
      </p:sp>
      <p:sp>
        <p:nvSpPr>
          <p:cNvPr id="5" name="Meio-quadro 4">
            <a:extLst>
              <a:ext uri="{FF2B5EF4-FFF2-40B4-BE49-F238E27FC236}">
                <a16:creationId xmlns:a16="http://schemas.microsoft.com/office/drawing/2014/main" id="{B8ACD4E0-252C-0DDA-D6AE-E21325FB4237}"/>
              </a:ext>
            </a:extLst>
          </p:cNvPr>
          <p:cNvSpPr/>
          <p:nvPr/>
        </p:nvSpPr>
        <p:spPr>
          <a:xfrm rot="5400000">
            <a:off x="10681213" y="254589"/>
            <a:ext cx="1180472" cy="1285413"/>
          </a:xfrm>
          <a:prstGeom prst="halfFrame">
            <a:avLst>
              <a:gd name="adj1" fmla="val 8711"/>
              <a:gd name="adj2" fmla="val 8045"/>
            </a:avLst>
          </a:prstGeom>
          <a:solidFill>
            <a:srgbClr val="36D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91">
              <a:solidFill>
                <a:schemeClr val="tx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85AE698-15A2-FD55-B6CE-C63D0D74B73E}"/>
              </a:ext>
            </a:extLst>
          </p:cNvPr>
          <p:cNvSpPr txBox="1"/>
          <p:nvPr/>
        </p:nvSpPr>
        <p:spPr>
          <a:xfrm>
            <a:off x="6795247" y="995469"/>
            <a:ext cx="5002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71057"/>
            <a:r>
              <a:rPr lang="pt-BR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 Medium" panose="00000600000000000000" pitchFamily="2" charset="0"/>
                <a:ea typeface="Roboto" panose="02000000000000000000" pitchFamily="2" charset="0"/>
              </a:rPr>
              <a:t>PARA FAZER A RATIFICAÇÃO DO IMÓVEL?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DD6ACB3-748D-41BE-CFD8-05F5DACC8B40}"/>
              </a:ext>
            </a:extLst>
          </p:cNvPr>
          <p:cNvSpPr txBox="1"/>
          <p:nvPr/>
        </p:nvSpPr>
        <p:spPr>
          <a:xfrm>
            <a:off x="5929922" y="402216"/>
            <a:ext cx="5867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71057"/>
            <a:r>
              <a:rPr lang="en-US" sz="4000" dirty="0">
                <a:solidFill>
                  <a:srgbClr val="2B2B2B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QUAL O PROCEDIMENTO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A21BAD0A-691C-9167-4010-F7EE6B53D2DC}"/>
              </a:ext>
            </a:extLst>
          </p:cNvPr>
          <p:cNvSpPr/>
          <p:nvPr/>
        </p:nvSpPr>
        <p:spPr>
          <a:xfrm>
            <a:off x="636493" y="4383054"/>
            <a:ext cx="10919011" cy="707886"/>
          </a:xfrm>
          <a:custGeom>
            <a:avLst/>
            <a:gdLst>
              <a:gd name="connsiteX0" fmla="*/ 0 w 10919011"/>
              <a:gd name="connsiteY0" fmla="*/ 117983 h 707886"/>
              <a:gd name="connsiteX1" fmla="*/ 117983 w 10919011"/>
              <a:gd name="connsiteY1" fmla="*/ 0 h 707886"/>
              <a:gd name="connsiteX2" fmla="*/ 999334 w 10919011"/>
              <a:gd name="connsiteY2" fmla="*/ 0 h 707886"/>
              <a:gd name="connsiteX3" fmla="*/ 1560194 w 10919011"/>
              <a:gd name="connsiteY3" fmla="*/ 0 h 707886"/>
              <a:gd name="connsiteX4" fmla="*/ 2334715 w 10919011"/>
              <a:gd name="connsiteY4" fmla="*/ 0 h 707886"/>
              <a:gd name="connsiteX5" fmla="*/ 3216066 w 10919011"/>
              <a:gd name="connsiteY5" fmla="*/ 0 h 707886"/>
              <a:gd name="connsiteX6" fmla="*/ 3883756 w 10919011"/>
              <a:gd name="connsiteY6" fmla="*/ 0 h 707886"/>
              <a:gd name="connsiteX7" fmla="*/ 4230955 w 10919011"/>
              <a:gd name="connsiteY7" fmla="*/ 0 h 707886"/>
              <a:gd name="connsiteX8" fmla="*/ 5112307 w 10919011"/>
              <a:gd name="connsiteY8" fmla="*/ 0 h 707886"/>
              <a:gd name="connsiteX9" fmla="*/ 5459506 w 10919011"/>
              <a:gd name="connsiteY9" fmla="*/ 0 h 707886"/>
              <a:gd name="connsiteX10" fmla="*/ 6127196 w 10919011"/>
              <a:gd name="connsiteY10" fmla="*/ 0 h 707886"/>
              <a:gd name="connsiteX11" fmla="*/ 6688056 w 10919011"/>
              <a:gd name="connsiteY11" fmla="*/ 0 h 707886"/>
              <a:gd name="connsiteX12" fmla="*/ 7462576 w 10919011"/>
              <a:gd name="connsiteY12" fmla="*/ 0 h 707886"/>
              <a:gd name="connsiteX13" fmla="*/ 7809775 w 10919011"/>
              <a:gd name="connsiteY13" fmla="*/ 0 h 707886"/>
              <a:gd name="connsiteX14" fmla="*/ 8691127 w 10919011"/>
              <a:gd name="connsiteY14" fmla="*/ 0 h 707886"/>
              <a:gd name="connsiteX15" fmla="*/ 9358817 w 10919011"/>
              <a:gd name="connsiteY15" fmla="*/ 0 h 707886"/>
              <a:gd name="connsiteX16" fmla="*/ 9706016 w 10919011"/>
              <a:gd name="connsiteY16" fmla="*/ 0 h 707886"/>
              <a:gd name="connsiteX17" fmla="*/ 10053215 w 10919011"/>
              <a:gd name="connsiteY17" fmla="*/ 0 h 707886"/>
              <a:gd name="connsiteX18" fmla="*/ 10801028 w 10919011"/>
              <a:gd name="connsiteY18" fmla="*/ 0 h 707886"/>
              <a:gd name="connsiteX19" fmla="*/ 10919011 w 10919011"/>
              <a:gd name="connsiteY19" fmla="*/ 117983 h 707886"/>
              <a:gd name="connsiteX20" fmla="*/ 10919011 w 10919011"/>
              <a:gd name="connsiteY20" fmla="*/ 589903 h 707886"/>
              <a:gd name="connsiteX21" fmla="*/ 10801028 w 10919011"/>
              <a:gd name="connsiteY21" fmla="*/ 707886 h 707886"/>
              <a:gd name="connsiteX22" fmla="*/ 10346999 w 10919011"/>
              <a:gd name="connsiteY22" fmla="*/ 707886 h 707886"/>
              <a:gd name="connsiteX23" fmla="*/ 9679308 w 10919011"/>
              <a:gd name="connsiteY23" fmla="*/ 707886 h 707886"/>
              <a:gd name="connsiteX24" fmla="*/ 9225279 w 10919011"/>
              <a:gd name="connsiteY24" fmla="*/ 707886 h 707886"/>
              <a:gd name="connsiteX25" fmla="*/ 8664419 w 10919011"/>
              <a:gd name="connsiteY25" fmla="*/ 707886 h 707886"/>
              <a:gd name="connsiteX26" fmla="*/ 7783068 w 10919011"/>
              <a:gd name="connsiteY26" fmla="*/ 707886 h 707886"/>
              <a:gd name="connsiteX27" fmla="*/ 7115377 w 10919011"/>
              <a:gd name="connsiteY27" fmla="*/ 707886 h 707886"/>
              <a:gd name="connsiteX28" fmla="*/ 6340857 w 10919011"/>
              <a:gd name="connsiteY28" fmla="*/ 707886 h 707886"/>
              <a:gd name="connsiteX29" fmla="*/ 5673166 w 10919011"/>
              <a:gd name="connsiteY29" fmla="*/ 707886 h 707886"/>
              <a:gd name="connsiteX30" fmla="*/ 5112307 w 10919011"/>
              <a:gd name="connsiteY30" fmla="*/ 707886 h 707886"/>
              <a:gd name="connsiteX31" fmla="*/ 4658277 w 10919011"/>
              <a:gd name="connsiteY31" fmla="*/ 707886 h 707886"/>
              <a:gd name="connsiteX32" fmla="*/ 3883756 w 10919011"/>
              <a:gd name="connsiteY32" fmla="*/ 707886 h 707886"/>
              <a:gd name="connsiteX33" fmla="*/ 3109236 w 10919011"/>
              <a:gd name="connsiteY33" fmla="*/ 707886 h 707886"/>
              <a:gd name="connsiteX34" fmla="*/ 2441545 w 10919011"/>
              <a:gd name="connsiteY34" fmla="*/ 707886 h 707886"/>
              <a:gd name="connsiteX35" fmla="*/ 1880685 w 10919011"/>
              <a:gd name="connsiteY35" fmla="*/ 707886 h 707886"/>
              <a:gd name="connsiteX36" fmla="*/ 1319826 w 10919011"/>
              <a:gd name="connsiteY36" fmla="*/ 707886 h 707886"/>
              <a:gd name="connsiteX37" fmla="*/ 758966 w 10919011"/>
              <a:gd name="connsiteY37" fmla="*/ 707886 h 707886"/>
              <a:gd name="connsiteX38" fmla="*/ 117983 w 10919011"/>
              <a:gd name="connsiteY38" fmla="*/ 707886 h 707886"/>
              <a:gd name="connsiteX39" fmla="*/ 0 w 10919011"/>
              <a:gd name="connsiteY39" fmla="*/ 589903 h 707886"/>
              <a:gd name="connsiteX40" fmla="*/ 0 w 10919011"/>
              <a:gd name="connsiteY40" fmla="*/ 117983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0919011" h="707886" fill="none" extrusionOk="0">
                <a:moveTo>
                  <a:pt x="0" y="117983"/>
                </a:moveTo>
                <a:cubicBezTo>
                  <a:pt x="3110" y="55998"/>
                  <a:pt x="68461" y="-3144"/>
                  <a:pt x="117983" y="0"/>
                </a:cubicBezTo>
                <a:cubicBezTo>
                  <a:pt x="380014" y="-6451"/>
                  <a:pt x="774259" y="268"/>
                  <a:pt x="999334" y="0"/>
                </a:cubicBezTo>
                <a:cubicBezTo>
                  <a:pt x="1224409" y="-268"/>
                  <a:pt x="1402994" y="21663"/>
                  <a:pt x="1560194" y="0"/>
                </a:cubicBezTo>
                <a:cubicBezTo>
                  <a:pt x="1717394" y="-21663"/>
                  <a:pt x="2094032" y="-4000"/>
                  <a:pt x="2334715" y="0"/>
                </a:cubicBezTo>
                <a:cubicBezTo>
                  <a:pt x="2575398" y="4000"/>
                  <a:pt x="2912095" y="28558"/>
                  <a:pt x="3216066" y="0"/>
                </a:cubicBezTo>
                <a:cubicBezTo>
                  <a:pt x="3520037" y="-28558"/>
                  <a:pt x="3676887" y="-30151"/>
                  <a:pt x="3883756" y="0"/>
                </a:cubicBezTo>
                <a:cubicBezTo>
                  <a:pt x="4090625" y="30151"/>
                  <a:pt x="4097467" y="-11583"/>
                  <a:pt x="4230955" y="0"/>
                </a:cubicBezTo>
                <a:cubicBezTo>
                  <a:pt x="4364443" y="11583"/>
                  <a:pt x="4779507" y="-29639"/>
                  <a:pt x="5112307" y="0"/>
                </a:cubicBezTo>
                <a:cubicBezTo>
                  <a:pt x="5445107" y="29639"/>
                  <a:pt x="5374929" y="-8234"/>
                  <a:pt x="5459506" y="0"/>
                </a:cubicBezTo>
                <a:cubicBezTo>
                  <a:pt x="5544083" y="8234"/>
                  <a:pt x="5804049" y="-23949"/>
                  <a:pt x="6127196" y="0"/>
                </a:cubicBezTo>
                <a:cubicBezTo>
                  <a:pt x="6450343" y="23949"/>
                  <a:pt x="6418974" y="-7512"/>
                  <a:pt x="6688056" y="0"/>
                </a:cubicBezTo>
                <a:cubicBezTo>
                  <a:pt x="6957138" y="7512"/>
                  <a:pt x="7255376" y="28725"/>
                  <a:pt x="7462576" y="0"/>
                </a:cubicBezTo>
                <a:cubicBezTo>
                  <a:pt x="7669776" y="-28725"/>
                  <a:pt x="7663780" y="-14025"/>
                  <a:pt x="7809775" y="0"/>
                </a:cubicBezTo>
                <a:cubicBezTo>
                  <a:pt x="7955770" y="14025"/>
                  <a:pt x="8463731" y="35962"/>
                  <a:pt x="8691127" y="0"/>
                </a:cubicBezTo>
                <a:cubicBezTo>
                  <a:pt x="8918523" y="-35962"/>
                  <a:pt x="9080684" y="31265"/>
                  <a:pt x="9358817" y="0"/>
                </a:cubicBezTo>
                <a:cubicBezTo>
                  <a:pt x="9636950" y="-31265"/>
                  <a:pt x="9594613" y="4157"/>
                  <a:pt x="9706016" y="0"/>
                </a:cubicBezTo>
                <a:cubicBezTo>
                  <a:pt x="9817419" y="-4157"/>
                  <a:pt x="9945523" y="14240"/>
                  <a:pt x="10053215" y="0"/>
                </a:cubicBezTo>
                <a:cubicBezTo>
                  <a:pt x="10160907" y="-14240"/>
                  <a:pt x="10565279" y="33401"/>
                  <a:pt x="10801028" y="0"/>
                </a:cubicBezTo>
                <a:cubicBezTo>
                  <a:pt x="10870635" y="-9249"/>
                  <a:pt x="10926860" y="46473"/>
                  <a:pt x="10919011" y="117983"/>
                </a:cubicBezTo>
                <a:cubicBezTo>
                  <a:pt x="10918734" y="322483"/>
                  <a:pt x="10913926" y="380921"/>
                  <a:pt x="10919011" y="589903"/>
                </a:cubicBezTo>
                <a:cubicBezTo>
                  <a:pt x="10920516" y="661201"/>
                  <a:pt x="10877678" y="712633"/>
                  <a:pt x="10801028" y="707886"/>
                </a:cubicBezTo>
                <a:cubicBezTo>
                  <a:pt x="10591421" y="697046"/>
                  <a:pt x="10461317" y="704141"/>
                  <a:pt x="10346999" y="707886"/>
                </a:cubicBezTo>
                <a:cubicBezTo>
                  <a:pt x="10232681" y="711631"/>
                  <a:pt x="9991959" y="682833"/>
                  <a:pt x="9679308" y="707886"/>
                </a:cubicBezTo>
                <a:cubicBezTo>
                  <a:pt x="9366657" y="732939"/>
                  <a:pt x="9374510" y="699078"/>
                  <a:pt x="9225279" y="707886"/>
                </a:cubicBezTo>
                <a:cubicBezTo>
                  <a:pt x="9076048" y="716694"/>
                  <a:pt x="8812060" y="729965"/>
                  <a:pt x="8664419" y="707886"/>
                </a:cubicBezTo>
                <a:cubicBezTo>
                  <a:pt x="8516778" y="685807"/>
                  <a:pt x="8006584" y="687204"/>
                  <a:pt x="7783068" y="707886"/>
                </a:cubicBezTo>
                <a:cubicBezTo>
                  <a:pt x="7559552" y="728568"/>
                  <a:pt x="7357547" y="696596"/>
                  <a:pt x="7115377" y="707886"/>
                </a:cubicBezTo>
                <a:cubicBezTo>
                  <a:pt x="6873207" y="719176"/>
                  <a:pt x="6559771" y="683192"/>
                  <a:pt x="6340857" y="707886"/>
                </a:cubicBezTo>
                <a:cubicBezTo>
                  <a:pt x="6121943" y="732580"/>
                  <a:pt x="5872025" y="721308"/>
                  <a:pt x="5673166" y="707886"/>
                </a:cubicBezTo>
                <a:cubicBezTo>
                  <a:pt x="5474307" y="694464"/>
                  <a:pt x="5392727" y="727091"/>
                  <a:pt x="5112307" y="707886"/>
                </a:cubicBezTo>
                <a:cubicBezTo>
                  <a:pt x="4831887" y="688681"/>
                  <a:pt x="4860127" y="726263"/>
                  <a:pt x="4658277" y="707886"/>
                </a:cubicBezTo>
                <a:cubicBezTo>
                  <a:pt x="4456427" y="689510"/>
                  <a:pt x="4092048" y="732810"/>
                  <a:pt x="3883756" y="707886"/>
                </a:cubicBezTo>
                <a:cubicBezTo>
                  <a:pt x="3675464" y="682962"/>
                  <a:pt x="3287305" y="723295"/>
                  <a:pt x="3109236" y="707886"/>
                </a:cubicBezTo>
                <a:cubicBezTo>
                  <a:pt x="2931167" y="692477"/>
                  <a:pt x="2576451" y="716116"/>
                  <a:pt x="2441545" y="707886"/>
                </a:cubicBezTo>
                <a:cubicBezTo>
                  <a:pt x="2306639" y="699656"/>
                  <a:pt x="2064651" y="684494"/>
                  <a:pt x="1880685" y="707886"/>
                </a:cubicBezTo>
                <a:cubicBezTo>
                  <a:pt x="1696719" y="731278"/>
                  <a:pt x="1571272" y="732781"/>
                  <a:pt x="1319826" y="707886"/>
                </a:cubicBezTo>
                <a:cubicBezTo>
                  <a:pt x="1068380" y="682991"/>
                  <a:pt x="961808" y="705017"/>
                  <a:pt x="758966" y="707886"/>
                </a:cubicBezTo>
                <a:cubicBezTo>
                  <a:pt x="556124" y="710755"/>
                  <a:pt x="352222" y="694371"/>
                  <a:pt x="117983" y="707886"/>
                </a:cubicBezTo>
                <a:cubicBezTo>
                  <a:pt x="49730" y="722013"/>
                  <a:pt x="-14871" y="654669"/>
                  <a:pt x="0" y="589903"/>
                </a:cubicBezTo>
                <a:cubicBezTo>
                  <a:pt x="15654" y="391227"/>
                  <a:pt x="3031" y="264040"/>
                  <a:pt x="0" y="117983"/>
                </a:cubicBezTo>
                <a:close/>
              </a:path>
              <a:path w="10919011" h="707886" stroke="0" extrusionOk="0">
                <a:moveTo>
                  <a:pt x="0" y="117983"/>
                </a:moveTo>
                <a:cubicBezTo>
                  <a:pt x="-447" y="57062"/>
                  <a:pt x="47501" y="4468"/>
                  <a:pt x="117983" y="0"/>
                </a:cubicBezTo>
                <a:cubicBezTo>
                  <a:pt x="258794" y="20283"/>
                  <a:pt x="411234" y="-17155"/>
                  <a:pt x="572012" y="0"/>
                </a:cubicBezTo>
                <a:cubicBezTo>
                  <a:pt x="732790" y="17155"/>
                  <a:pt x="982950" y="9682"/>
                  <a:pt x="1132872" y="0"/>
                </a:cubicBezTo>
                <a:cubicBezTo>
                  <a:pt x="1282794" y="-9682"/>
                  <a:pt x="1721040" y="34460"/>
                  <a:pt x="2014223" y="0"/>
                </a:cubicBezTo>
                <a:cubicBezTo>
                  <a:pt x="2307406" y="-34460"/>
                  <a:pt x="2364421" y="-3196"/>
                  <a:pt x="2681914" y="0"/>
                </a:cubicBezTo>
                <a:cubicBezTo>
                  <a:pt x="2999407" y="3196"/>
                  <a:pt x="3027960" y="13885"/>
                  <a:pt x="3349604" y="0"/>
                </a:cubicBezTo>
                <a:cubicBezTo>
                  <a:pt x="3671248" y="-13885"/>
                  <a:pt x="3790645" y="-2332"/>
                  <a:pt x="3910464" y="0"/>
                </a:cubicBezTo>
                <a:cubicBezTo>
                  <a:pt x="4030283" y="2332"/>
                  <a:pt x="4311926" y="25641"/>
                  <a:pt x="4471324" y="0"/>
                </a:cubicBezTo>
                <a:cubicBezTo>
                  <a:pt x="4630722" y="-25641"/>
                  <a:pt x="4776252" y="9053"/>
                  <a:pt x="4925353" y="0"/>
                </a:cubicBezTo>
                <a:cubicBezTo>
                  <a:pt x="5074454" y="-9053"/>
                  <a:pt x="5543991" y="-22836"/>
                  <a:pt x="5699874" y="0"/>
                </a:cubicBezTo>
                <a:cubicBezTo>
                  <a:pt x="5855757" y="22836"/>
                  <a:pt x="5995953" y="5629"/>
                  <a:pt x="6260734" y="0"/>
                </a:cubicBezTo>
                <a:cubicBezTo>
                  <a:pt x="6525515" y="-5629"/>
                  <a:pt x="6828097" y="-43444"/>
                  <a:pt x="7142085" y="0"/>
                </a:cubicBezTo>
                <a:cubicBezTo>
                  <a:pt x="7456073" y="43444"/>
                  <a:pt x="7415835" y="-7195"/>
                  <a:pt x="7489284" y="0"/>
                </a:cubicBezTo>
                <a:cubicBezTo>
                  <a:pt x="7562733" y="7195"/>
                  <a:pt x="7837239" y="4409"/>
                  <a:pt x="8050144" y="0"/>
                </a:cubicBezTo>
                <a:cubicBezTo>
                  <a:pt x="8263049" y="-4409"/>
                  <a:pt x="8412100" y="6719"/>
                  <a:pt x="8504173" y="0"/>
                </a:cubicBezTo>
                <a:cubicBezTo>
                  <a:pt x="8596246" y="-6719"/>
                  <a:pt x="9103071" y="19775"/>
                  <a:pt x="9385525" y="0"/>
                </a:cubicBezTo>
                <a:cubicBezTo>
                  <a:pt x="9667979" y="-19775"/>
                  <a:pt x="9923067" y="2561"/>
                  <a:pt x="10160045" y="0"/>
                </a:cubicBezTo>
                <a:cubicBezTo>
                  <a:pt x="10397023" y="-2561"/>
                  <a:pt x="10547470" y="6888"/>
                  <a:pt x="10801028" y="0"/>
                </a:cubicBezTo>
                <a:cubicBezTo>
                  <a:pt x="10871907" y="12861"/>
                  <a:pt x="10923070" y="55108"/>
                  <a:pt x="10919011" y="117983"/>
                </a:cubicBezTo>
                <a:cubicBezTo>
                  <a:pt x="10915000" y="246055"/>
                  <a:pt x="10918962" y="445255"/>
                  <a:pt x="10919011" y="589903"/>
                </a:cubicBezTo>
                <a:cubicBezTo>
                  <a:pt x="10923497" y="647232"/>
                  <a:pt x="10865860" y="711638"/>
                  <a:pt x="10801028" y="707886"/>
                </a:cubicBezTo>
                <a:cubicBezTo>
                  <a:pt x="10566044" y="676579"/>
                  <a:pt x="10303153" y="739972"/>
                  <a:pt x="10133338" y="707886"/>
                </a:cubicBezTo>
                <a:cubicBezTo>
                  <a:pt x="9963523" y="675801"/>
                  <a:pt x="9733511" y="739169"/>
                  <a:pt x="9358817" y="707886"/>
                </a:cubicBezTo>
                <a:cubicBezTo>
                  <a:pt x="8984123" y="676603"/>
                  <a:pt x="8912424" y="717466"/>
                  <a:pt x="8797957" y="707886"/>
                </a:cubicBezTo>
                <a:cubicBezTo>
                  <a:pt x="8683490" y="698306"/>
                  <a:pt x="8247247" y="704998"/>
                  <a:pt x="7916606" y="707886"/>
                </a:cubicBezTo>
                <a:cubicBezTo>
                  <a:pt x="7585965" y="710774"/>
                  <a:pt x="7494780" y="723301"/>
                  <a:pt x="7142085" y="707886"/>
                </a:cubicBezTo>
                <a:cubicBezTo>
                  <a:pt x="6789390" y="692471"/>
                  <a:pt x="6859595" y="724657"/>
                  <a:pt x="6581225" y="707886"/>
                </a:cubicBezTo>
                <a:cubicBezTo>
                  <a:pt x="6302855" y="691115"/>
                  <a:pt x="6255141" y="734129"/>
                  <a:pt x="6020365" y="707886"/>
                </a:cubicBezTo>
                <a:cubicBezTo>
                  <a:pt x="5785589" y="681643"/>
                  <a:pt x="5439686" y="716497"/>
                  <a:pt x="5139014" y="707886"/>
                </a:cubicBezTo>
                <a:cubicBezTo>
                  <a:pt x="4838342" y="699275"/>
                  <a:pt x="4520345" y="689977"/>
                  <a:pt x="4257663" y="707886"/>
                </a:cubicBezTo>
                <a:cubicBezTo>
                  <a:pt x="3994981" y="725795"/>
                  <a:pt x="3910623" y="713523"/>
                  <a:pt x="3589973" y="707886"/>
                </a:cubicBezTo>
                <a:cubicBezTo>
                  <a:pt x="3269323" y="702250"/>
                  <a:pt x="2986127" y="688515"/>
                  <a:pt x="2815452" y="707886"/>
                </a:cubicBezTo>
                <a:cubicBezTo>
                  <a:pt x="2644777" y="727257"/>
                  <a:pt x="2238161" y="680481"/>
                  <a:pt x="1934101" y="707886"/>
                </a:cubicBezTo>
                <a:cubicBezTo>
                  <a:pt x="1630041" y="735291"/>
                  <a:pt x="1600063" y="708539"/>
                  <a:pt x="1266410" y="707886"/>
                </a:cubicBezTo>
                <a:cubicBezTo>
                  <a:pt x="932757" y="707233"/>
                  <a:pt x="915063" y="681282"/>
                  <a:pt x="705550" y="707886"/>
                </a:cubicBezTo>
                <a:cubicBezTo>
                  <a:pt x="496037" y="734490"/>
                  <a:pt x="336446" y="702016"/>
                  <a:pt x="117983" y="707886"/>
                </a:cubicBezTo>
                <a:cubicBezTo>
                  <a:pt x="60583" y="710486"/>
                  <a:pt x="-13241" y="649751"/>
                  <a:pt x="0" y="589903"/>
                </a:cubicBezTo>
                <a:cubicBezTo>
                  <a:pt x="482" y="450839"/>
                  <a:pt x="-11858" y="222812"/>
                  <a:pt x="0" y="117983"/>
                </a:cubicBezTo>
                <a:close/>
              </a:path>
            </a:pathLst>
          </a:custGeom>
          <a:solidFill>
            <a:srgbClr val="03614F"/>
          </a:solidFill>
          <a:ln>
            <a:extLst>
              <a:ext uri="{C807C97D-BFC1-408E-A445-0C87EB9F89A2}">
                <ask:lineSketchStyleProps xmlns:ask="http://schemas.microsoft.com/office/drawing/2018/sketchyshapes" sd="135141422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– Certidões Negativas da justiça estadual e federal de 1º e 2º grau</a:t>
            </a:r>
          </a:p>
          <a:p>
            <a:r>
              <a:rPr lang="pt-BR" dirty="0"/>
              <a:t>Para a comprovação de inexistência de questionamento ou reinvindicação na esfera judicial 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91BD04ED-36EC-0992-3457-92AD3D660757}"/>
              </a:ext>
            </a:extLst>
          </p:cNvPr>
          <p:cNvSpPr/>
          <p:nvPr/>
        </p:nvSpPr>
        <p:spPr>
          <a:xfrm>
            <a:off x="636494" y="5292041"/>
            <a:ext cx="10919011" cy="707886"/>
          </a:xfrm>
          <a:custGeom>
            <a:avLst/>
            <a:gdLst>
              <a:gd name="connsiteX0" fmla="*/ 0 w 10919011"/>
              <a:gd name="connsiteY0" fmla="*/ 117983 h 707886"/>
              <a:gd name="connsiteX1" fmla="*/ 117983 w 10919011"/>
              <a:gd name="connsiteY1" fmla="*/ 0 h 707886"/>
              <a:gd name="connsiteX2" fmla="*/ 999334 w 10919011"/>
              <a:gd name="connsiteY2" fmla="*/ 0 h 707886"/>
              <a:gd name="connsiteX3" fmla="*/ 1560194 w 10919011"/>
              <a:gd name="connsiteY3" fmla="*/ 0 h 707886"/>
              <a:gd name="connsiteX4" fmla="*/ 2334715 w 10919011"/>
              <a:gd name="connsiteY4" fmla="*/ 0 h 707886"/>
              <a:gd name="connsiteX5" fmla="*/ 3216066 w 10919011"/>
              <a:gd name="connsiteY5" fmla="*/ 0 h 707886"/>
              <a:gd name="connsiteX6" fmla="*/ 3883756 w 10919011"/>
              <a:gd name="connsiteY6" fmla="*/ 0 h 707886"/>
              <a:gd name="connsiteX7" fmla="*/ 4230955 w 10919011"/>
              <a:gd name="connsiteY7" fmla="*/ 0 h 707886"/>
              <a:gd name="connsiteX8" fmla="*/ 5112307 w 10919011"/>
              <a:gd name="connsiteY8" fmla="*/ 0 h 707886"/>
              <a:gd name="connsiteX9" fmla="*/ 5459506 w 10919011"/>
              <a:gd name="connsiteY9" fmla="*/ 0 h 707886"/>
              <a:gd name="connsiteX10" fmla="*/ 6127196 w 10919011"/>
              <a:gd name="connsiteY10" fmla="*/ 0 h 707886"/>
              <a:gd name="connsiteX11" fmla="*/ 6688056 w 10919011"/>
              <a:gd name="connsiteY11" fmla="*/ 0 h 707886"/>
              <a:gd name="connsiteX12" fmla="*/ 7462576 w 10919011"/>
              <a:gd name="connsiteY12" fmla="*/ 0 h 707886"/>
              <a:gd name="connsiteX13" fmla="*/ 7809775 w 10919011"/>
              <a:gd name="connsiteY13" fmla="*/ 0 h 707886"/>
              <a:gd name="connsiteX14" fmla="*/ 8691127 w 10919011"/>
              <a:gd name="connsiteY14" fmla="*/ 0 h 707886"/>
              <a:gd name="connsiteX15" fmla="*/ 9358817 w 10919011"/>
              <a:gd name="connsiteY15" fmla="*/ 0 h 707886"/>
              <a:gd name="connsiteX16" fmla="*/ 9706016 w 10919011"/>
              <a:gd name="connsiteY16" fmla="*/ 0 h 707886"/>
              <a:gd name="connsiteX17" fmla="*/ 10053215 w 10919011"/>
              <a:gd name="connsiteY17" fmla="*/ 0 h 707886"/>
              <a:gd name="connsiteX18" fmla="*/ 10801028 w 10919011"/>
              <a:gd name="connsiteY18" fmla="*/ 0 h 707886"/>
              <a:gd name="connsiteX19" fmla="*/ 10919011 w 10919011"/>
              <a:gd name="connsiteY19" fmla="*/ 117983 h 707886"/>
              <a:gd name="connsiteX20" fmla="*/ 10919011 w 10919011"/>
              <a:gd name="connsiteY20" fmla="*/ 589903 h 707886"/>
              <a:gd name="connsiteX21" fmla="*/ 10801028 w 10919011"/>
              <a:gd name="connsiteY21" fmla="*/ 707886 h 707886"/>
              <a:gd name="connsiteX22" fmla="*/ 10346999 w 10919011"/>
              <a:gd name="connsiteY22" fmla="*/ 707886 h 707886"/>
              <a:gd name="connsiteX23" fmla="*/ 9679308 w 10919011"/>
              <a:gd name="connsiteY23" fmla="*/ 707886 h 707886"/>
              <a:gd name="connsiteX24" fmla="*/ 9225279 w 10919011"/>
              <a:gd name="connsiteY24" fmla="*/ 707886 h 707886"/>
              <a:gd name="connsiteX25" fmla="*/ 8664419 w 10919011"/>
              <a:gd name="connsiteY25" fmla="*/ 707886 h 707886"/>
              <a:gd name="connsiteX26" fmla="*/ 7783068 w 10919011"/>
              <a:gd name="connsiteY26" fmla="*/ 707886 h 707886"/>
              <a:gd name="connsiteX27" fmla="*/ 7115377 w 10919011"/>
              <a:gd name="connsiteY27" fmla="*/ 707886 h 707886"/>
              <a:gd name="connsiteX28" fmla="*/ 6340857 w 10919011"/>
              <a:gd name="connsiteY28" fmla="*/ 707886 h 707886"/>
              <a:gd name="connsiteX29" fmla="*/ 5673166 w 10919011"/>
              <a:gd name="connsiteY29" fmla="*/ 707886 h 707886"/>
              <a:gd name="connsiteX30" fmla="*/ 5112307 w 10919011"/>
              <a:gd name="connsiteY30" fmla="*/ 707886 h 707886"/>
              <a:gd name="connsiteX31" fmla="*/ 4658277 w 10919011"/>
              <a:gd name="connsiteY31" fmla="*/ 707886 h 707886"/>
              <a:gd name="connsiteX32" fmla="*/ 3883756 w 10919011"/>
              <a:gd name="connsiteY32" fmla="*/ 707886 h 707886"/>
              <a:gd name="connsiteX33" fmla="*/ 3109236 w 10919011"/>
              <a:gd name="connsiteY33" fmla="*/ 707886 h 707886"/>
              <a:gd name="connsiteX34" fmla="*/ 2441545 w 10919011"/>
              <a:gd name="connsiteY34" fmla="*/ 707886 h 707886"/>
              <a:gd name="connsiteX35" fmla="*/ 1880685 w 10919011"/>
              <a:gd name="connsiteY35" fmla="*/ 707886 h 707886"/>
              <a:gd name="connsiteX36" fmla="*/ 1319826 w 10919011"/>
              <a:gd name="connsiteY36" fmla="*/ 707886 h 707886"/>
              <a:gd name="connsiteX37" fmla="*/ 758966 w 10919011"/>
              <a:gd name="connsiteY37" fmla="*/ 707886 h 707886"/>
              <a:gd name="connsiteX38" fmla="*/ 117983 w 10919011"/>
              <a:gd name="connsiteY38" fmla="*/ 707886 h 707886"/>
              <a:gd name="connsiteX39" fmla="*/ 0 w 10919011"/>
              <a:gd name="connsiteY39" fmla="*/ 589903 h 707886"/>
              <a:gd name="connsiteX40" fmla="*/ 0 w 10919011"/>
              <a:gd name="connsiteY40" fmla="*/ 117983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0919011" h="707886" fill="none" extrusionOk="0">
                <a:moveTo>
                  <a:pt x="0" y="117983"/>
                </a:moveTo>
                <a:cubicBezTo>
                  <a:pt x="3110" y="55998"/>
                  <a:pt x="68461" y="-3144"/>
                  <a:pt x="117983" y="0"/>
                </a:cubicBezTo>
                <a:cubicBezTo>
                  <a:pt x="380014" y="-6451"/>
                  <a:pt x="774259" y="268"/>
                  <a:pt x="999334" y="0"/>
                </a:cubicBezTo>
                <a:cubicBezTo>
                  <a:pt x="1224409" y="-268"/>
                  <a:pt x="1402994" y="21663"/>
                  <a:pt x="1560194" y="0"/>
                </a:cubicBezTo>
                <a:cubicBezTo>
                  <a:pt x="1717394" y="-21663"/>
                  <a:pt x="2094032" y="-4000"/>
                  <a:pt x="2334715" y="0"/>
                </a:cubicBezTo>
                <a:cubicBezTo>
                  <a:pt x="2575398" y="4000"/>
                  <a:pt x="2912095" y="28558"/>
                  <a:pt x="3216066" y="0"/>
                </a:cubicBezTo>
                <a:cubicBezTo>
                  <a:pt x="3520037" y="-28558"/>
                  <a:pt x="3676887" y="-30151"/>
                  <a:pt x="3883756" y="0"/>
                </a:cubicBezTo>
                <a:cubicBezTo>
                  <a:pt x="4090625" y="30151"/>
                  <a:pt x="4097467" y="-11583"/>
                  <a:pt x="4230955" y="0"/>
                </a:cubicBezTo>
                <a:cubicBezTo>
                  <a:pt x="4364443" y="11583"/>
                  <a:pt x="4779507" y="-29639"/>
                  <a:pt x="5112307" y="0"/>
                </a:cubicBezTo>
                <a:cubicBezTo>
                  <a:pt x="5445107" y="29639"/>
                  <a:pt x="5374929" y="-8234"/>
                  <a:pt x="5459506" y="0"/>
                </a:cubicBezTo>
                <a:cubicBezTo>
                  <a:pt x="5544083" y="8234"/>
                  <a:pt x="5804049" y="-23949"/>
                  <a:pt x="6127196" y="0"/>
                </a:cubicBezTo>
                <a:cubicBezTo>
                  <a:pt x="6450343" y="23949"/>
                  <a:pt x="6418974" y="-7512"/>
                  <a:pt x="6688056" y="0"/>
                </a:cubicBezTo>
                <a:cubicBezTo>
                  <a:pt x="6957138" y="7512"/>
                  <a:pt x="7255376" y="28725"/>
                  <a:pt x="7462576" y="0"/>
                </a:cubicBezTo>
                <a:cubicBezTo>
                  <a:pt x="7669776" y="-28725"/>
                  <a:pt x="7663780" y="-14025"/>
                  <a:pt x="7809775" y="0"/>
                </a:cubicBezTo>
                <a:cubicBezTo>
                  <a:pt x="7955770" y="14025"/>
                  <a:pt x="8463731" y="35962"/>
                  <a:pt x="8691127" y="0"/>
                </a:cubicBezTo>
                <a:cubicBezTo>
                  <a:pt x="8918523" y="-35962"/>
                  <a:pt x="9080684" y="31265"/>
                  <a:pt x="9358817" y="0"/>
                </a:cubicBezTo>
                <a:cubicBezTo>
                  <a:pt x="9636950" y="-31265"/>
                  <a:pt x="9594613" y="4157"/>
                  <a:pt x="9706016" y="0"/>
                </a:cubicBezTo>
                <a:cubicBezTo>
                  <a:pt x="9817419" y="-4157"/>
                  <a:pt x="9945523" y="14240"/>
                  <a:pt x="10053215" y="0"/>
                </a:cubicBezTo>
                <a:cubicBezTo>
                  <a:pt x="10160907" y="-14240"/>
                  <a:pt x="10565279" y="33401"/>
                  <a:pt x="10801028" y="0"/>
                </a:cubicBezTo>
                <a:cubicBezTo>
                  <a:pt x="10870635" y="-9249"/>
                  <a:pt x="10926860" y="46473"/>
                  <a:pt x="10919011" y="117983"/>
                </a:cubicBezTo>
                <a:cubicBezTo>
                  <a:pt x="10918734" y="322483"/>
                  <a:pt x="10913926" y="380921"/>
                  <a:pt x="10919011" y="589903"/>
                </a:cubicBezTo>
                <a:cubicBezTo>
                  <a:pt x="10920516" y="661201"/>
                  <a:pt x="10877678" y="712633"/>
                  <a:pt x="10801028" y="707886"/>
                </a:cubicBezTo>
                <a:cubicBezTo>
                  <a:pt x="10591421" y="697046"/>
                  <a:pt x="10461317" y="704141"/>
                  <a:pt x="10346999" y="707886"/>
                </a:cubicBezTo>
                <a:cubicBezTo>
                  <a:pt x="10232681" y="711631"/>
                  <a:pt x="9991959" y="682833"/>
                  <a:pt x="9679308" y="707886"/>
                </a:cubicBezTo>
                <a:cubicBezTo>
                  <a:pt x="9366657" y="732939"/>
                  <a:pt x="9374510" y="699078"/>
                  <a:pt x="9225279" y="707886"/>
                </a:cubicBezTo>
                <a:cubicBezTo>
                  <a:pt x="9076048" y="716694"/>
                  <a:pt x="8812060" y="729965"/>
                  <a:pt x="8664419" y="707886"/>
                </a:cubicBezTo>
                <a:cubicBezTo>
                  <a:pt x="8516778" y="685807"/>
                  <a:pt x="8006584" y="687204"/>
                  <a:pt x="7783068" y="707886"/>
                </a:cubicBezTo>
                <a:cubicBezTo>
                  <a:pt x="7559552" y="728568"/>
                  <a:pt x="7357547" y="696596"/>
                  <a:pt x="7115377" y="707886"/>
                </a:cubicBezTo>
                <a:cubicBezTo>
                  <a:pt x="6873207" y="719176"/>
                  <a:pt x="6559771" y="683192"/>
                  <a:pt x="6340857" y="707886"/>
                </a:cubicBezTo>
                <a:cubicBezTo>
                  <a:pt x="6121943" y="732580"/>
                  <a:pt x="5872025" y="721308"/>
                  <a:pt x="5673166" y="707886"/>
                </a:cubicBezTo>
                <a:cubicBezTo>
                  <a:pt x="5474307" y="694464"/>
                  <a:pt x="5392727" y="727091"/>
                  <a:pt x="5112307" y="707886"/>
                </a:cubicBezTo>
                <a:cubicBezTo>
                  <a:pt x="4831887" y="688681"/>
                  <a:pt x="4860127" y="726263"/>
                  <a:pt x="4658277" y="707886"/>
                </a:cubicBezTo>
                <a:cubicBezTo>
                  <a:pt x="4456427" y="689510"/>
                  <a:pt x="4092048" y="732810"/>
                  <a:pt x="3883756" y="707886"/>
                </a:cubicBezTo>
                <a:cubicBezTo>
                  <a:pt x="3675464" y="682962"/>
                  <a:pt x="3287305" y="723295"/>
                  <a:pt x="3109236" y="707886"/>
                </a:cubicBezTo>
                <a:cubicBezTo>
                  <a:pt x="2931167" y="692477"/>
                  <a:pt x="2576451" y="716116"/>
                  <a:pt x="2441545" y="707886"/>
                </a:cubicBezTo>
                <a:cubicBezTo>
                  <a:pt x="2306639" y="699656"/>
                  <a:pt x="2064651" y="684494"/>
                  <a:pt x="1880685" y="707886"/>
                </a:cubicBezTo>
                <a:cubicBezTo>
                  <a:pt x="1696719" y="731278"/>
                  <a:pt x="1571272" y="732781"/>
                  <a:pt x="1319826" y="707886"/>
                </a:cubicBezTo>
                <a:cubicBezTo>
                  <a:pt x="1068380" y="682991"/>
                  <a:pt x="961808" y="705017"/>
                  <a:pt x="758966" y="707886"/>
                </a:cubicBezTo>
                <a:cubicBezTo>
                  <a:pt x="556124" y="710755"/>
                  <a:pt x="352222" y="694371"/>
                  <a:pt x="117983" y="707886"/>
                </a:cubicBezTo>
                <a:cubicBezTo>
                  <a:pt x="49730" y="722013"/>
                  <a:pt x="-14871" y="654669"/>
                  <a:pt x="0" y="589903"/>
                </a:cubicBezTo>
                <a:cubicBezTo>
                  <a:pt x="15654" y="391227"/>
                  <a:pt x="3031" y="264040"/>
                  <a:pt x="0" y="117983"/>
                </a:cubicBezTo>
                <a:close/>
              </a:path>
              <a:path w="10919011" h="707886" stroke="0" extrusionOk="0">
                <a:moveTo>
                  <a:pt x="0" y="117983"/>
                </a:moveTo>
                <a:cubicBezTo>
                  <a:pt x="-447" y="57062"/>
                  <a:pt x="47501" y="4468"/>
                  <a:pt x="117983" y="0"/>
                </a:cubicBezTo>
                <a:cubicBezTo>
                  <a:pt x="258794" y="20283"/>
                  <a:pt x="411234" y="-17155"/>
                  <a:pt x="572012" y="0"/>
                </a:cubicBezTo>
                <a:cubicBezTo>
                  <a:pt x="732790" y="17155"/>
                  <a:pt x="982950" y="9682"/>
                  <a:pt x="1132872" y="0"/>
                </a:cubicBezTo>
                <a:cubicBezTo>
                  <a:pt x="1282794" y="-9682"/>
                  <a:pt x="1721040" y="34460"/>
                  <a:pt x="2014223" y="0"/>
                </a:cubicBezTo>
                <a:cubicBezTo>
                  <a:pt x="2307406" y="-34460"/>
                  <a:pt x="2364421" y="-3196"/>
                  <a:pt x="2681914" y="0"/>
                </a:cubicBezTo>
                <a:cubicBezTo>
                  <a:pt x="2999407" y="3196"/>
                  <a:pt x="3027960" y="13885"/>
                  <a:pt x="3349604" y="0"/>
                </a:cubicBezTo>
                <a:cubicBezTo>
                  <a:pt x="3671248" y="-13885"/>
                  <a:pt x="3790645" y="-2332"/>
                  <a:pt x="3910464" y="0"/>
                </a:cubicBezTo>
                <a:cubicBezTo>
                  <a:pt x="4030283" y="2332"/>
                  <a:pt x="4311926" y="25641"/>
                  <a:pt x="4471324" y="0"/>
                </a:cubicBezTo>
                <a:cubicBezTo>
                  <a:pt x="4630722" y="-25641"/>
                  <a:pt x="4776252" y="9053"/>
                  <a:pt x="4925353" y="0"/>
                </a:cubicBezTo>
                <a:cubicBezTo>
                  <a:pt x="5074454" y="-9053"/>
                  <a:pt x="5543991" y="-22836"/>
                  <a:pt x="5699874" y="0"/>
                </a:cubicBezTo>
                <a:cubicBezTo>
                  <a:pt x="5855757" y="22836"/>
                  <a:pt x="5995953" y="5629"/>
                  <a:pt x="6260734" y="0"/>
                </a:cubicBezTo>
                <a:cubicBezTo>
                  <a:pt x="6525515" y="-5629"/>
                  <a:pt x="6828097" y="-43444"/>
                  <a:pt x="7142085" y="0"/>
                </a:cubicBezTo>
                <a:cubicBezTo>
                  <a:pt x="7456073" y="43444"/>
                  <a:pt x="7415835" y="-7195"/>
                  <a:pt x="7489284" y="0"/>
                </a:cubicBezTo>
                <a:cubicBezTo>
                  <a:pt x="7562733" y="7195"/>
                  <a:pt x="7837239" y="4409"/>
                  <a:pt x="8050144" y="0"/>
                </a:cubicBezTo>
                <a:cubicBezTo>
                  <a:pt x="8263049" y="-4409"/>
                  <a:pt x="8412100" y="6719"/>
                  <a:pt x="8504173" y="0"/>
                </a:cubicBezTo>
                <a:cubicBezTo>
                  <a:pt x="8596246" y="-6719"/>
                  <a:pt x="9103071" y="19775"/>
                  <a:pt x="9385525" y="0"/>
                </a:cubicBezTo>
                <a:cubicBezTo>
                  <a:pt x="9667979" y="-19775"/>
                  <a:pt x="9923067" y="2561"/>
                  <a:pt x="10160045" y="0"/>
                </a:cubicBezTo>
                <a:cubicBezTo>
                  <a:pt x="10397023" y="-2561"/>
                  <a:pt x="10547470" y="6888"/>
                  <a:pt x="10801028" y="0"/>
                </a:cubicBezTo>
                <a:cubicBezTo>
                  <a:pt x="10871907" y="12861"/>
                  <a:pt x="10923070" y="55108"/>
                  <a:pt x="10919011" y="117983"/>
                </a:cubicBezTo>
                <a:cubicBezTo>
                  <a:pt x="10915000" y="246055"/>
                  <a:pt x="10918962" y="445255"/>
                  <a:pt x="10919011" y="589903"/>
                </a:cubicBezTo>
                <a:cubicBezTo>
                  <a:pt x="10923497" y="647232"/>
                  <a:pt x="10865860" y="711638"/>
                  <a:pt x="10801028" y="707886"/>
                </a:cubicBezTo>
                <a:cubicBezTo>
                  <a:pt x="10566044" y="676579"/>
                  <a:pt x="10303153" y="739972"/>
                  <a:pt x="10133338" y="707886"/>
                </a:cubicBezTo>
                <a:cubicBezTo>
                  <a:pt x="9963523" y="675801"/>
                  <a:pt x="9733511" y="739169"/>
                  <a:pt x="9358817" y="707886"/>
                </a:cubicBezTo>
                <a:cubicBezTo>
                  <a:pt x="8984123" y="676603"/>
                  <a:pt x="8912424" y="717466"/>
                  <a:pt x="8797957" y="707886"/>
                </a:cubicBezTo>
                <a:cubicBezTo>
                  <a:pt x="8683490" y="698306"/>
                  <a:pt x="8247247" y="704998"/>
                  <a:pt x="7916606" y="707886"/>
                </a:cubicBezTo>
                <a:cubicBezTo>
                  <a:pt x="7585965" y="710774"/>
                  <a:pt x="7494780" y="723301"/>
                  <a:pt x="7142085" y="707886"/>
                </a:cubicBezTo>
                <a:cubicBezTo>
                  <a:pt x="6789390" y="692471"/>
                  <a:pt x="6859595" y="724657"/>
                  <a:pt x="6581225" y="707886"/>
                </a:cubicBezTo>
                <a:cubicBezTo>
                  <a:pt x="6302855" y="691115"/>
                  <a:pt x="6255141" y="734129"/>
                  <a:pt x="6020365" y="707886"/>
                </a:cubicBezTo>
                <a:cubicBezTo>
                  <a:pt x="5785589" y="681643"/>
                  <a:pt x="5439686" y="716497"/>
                  <a:pt x="5139014" y="707886"/>
                </a:cubicBezTo>
                <a:cubicBezTo>
                  <a:pt x="4838342" y="699275"/>
                  <a:pt x="4520345" y="689977"/>
                  <a:pt x="4257663" y="707886"/>
                </a:cubicBezTo>
                <a:cubicBezTo>
                  <a:pt x="3994981" y="725795"/>
                  <a:pt x="3910623" y="713523"/>
                  <a:pt x="3589973" y="707886"/>
                </a:cubicBezTo>
                <a:cubicBezTo>
                  <a:pt x="3269323" y="702250"/>
                  <a:pt x="2986127" y="688515"/>
                  <a:pt x="2815452" y="707886"/>
                </a:cubicBezTo>
                <a:cubicBezTo>
                  <a:pt x="2644777" y="727257"/>
                  <a:pt x="2238161" y="680481"/>
                  <a:pt x="1934101" y="707886"/>
                </a:cubicBezTo>
                <a:cubicBezTo>
                  <a:pt x="1630041" y="735291"/>
                  <a:pt x="1600063" y="708539"/>
                  <a:pt x="1266410" y="707886"/>
                </a:cubicBezTo>
                <a:cubicBezTo>
                  <a:pt x="932757" y="707233"/>
                  <a:pt x="915063" y="681282"/>
                  <a:pt x="705550" y="707886"/>
                </a:cubicBezTo>
                <a:cubicBezTo>
                  <a:pt x="496037" y="734490"/>
                  <a:pt x="336446" y="702016"/>
                  <a:pt x="117983" y="707886"/>
                </a:cubicBezTo>
                <a:cubicBezTo>
                  <a:pt x="60583" y="710486"/>
                  <a:pt x="-13241" y="649751"/>
                  <a:pt x="0" y="589903"/>
                </a:cubicBezTo>
                <a:cubicBezTo>
                  <a:pt x="482" y="450839"/>
                  <a:pt x="-11858" y="222812"/>
                  <a:pt x="0" y="117983"/>
                </a:cubicBezTo>
                <a:close/>
              </a:path>
            </a:pathLst>
          </a:custGeom>
          <a:solidFill>
            <a:srgbClr val="03614F"/>
          </a:solidFill>
          <a:ln>
            <a:extLst>
              <a:ext uri="{C807C97D-BFC1-408E-A445-0C87EB9F89A2}">
                <ask:lineSketchStyleProps xmlns:ask="http://schemas.microsoft.com/office/drawing/2018/sketchyshapes" sd="135141422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– Certidão de Cadastro do Imóvel Rural (CCIR) – atualizado e Certidão Negativa de Débitos (CND) do ITR</a:t>
            </a:r>
            <a:endParaRPr lang="pt-BR" dirty="0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37537FB2-997B-E379-8FBD-971139292BD7}"/>
              </a:ext>
            </a:extLst>
          </p:cNvPr>
          <p:cNvSpPr/>
          <p:nvPr/>
        </p:nvSpPr>
        <p:spPr>
          <a:xfrm>
            <a:off x="636493" y="3267045"/>
            <a:ext cx="10919011" cy="914908"/>
          </a:xfrm>
          <a:custGeom>
            <a:avLst/>
            <a:gdLst>
              <a:gd name="connsiteX0" fmla="*/ 0 w 10919011"/>
              <a:gd name="connsiteY0" fmla="*/ 152488 h 914908"/>
              <a:gd name="connsiteX1" fmla="*/ 152488 w 10919011"/>
              <a:gd name="connsiteY1" fmla="*/ 0 h 914908"/>
              <a:gd name="connsiteX2" fmla="*/ 1028146 w 10919011"/>
              <a:gd name="connsiteY2" fmla="*/ 0 h 914908"/>
              <a:gd name="connsiteX3" fmla="*/ 1585383 w 10919011"/>
              <a:gd name="connsiteY3" fmla="*/ 0 h 914908"/>
              <a:gd name="connsiteX4" fmla="*/ 2354900 w 10919011"/>
              <a:gd name="connsiteY4" fmla="*/ 0 h 914908"/>
              <a:gd name="connsiteX5" fmla="*/ 3230558 w 10919011"/>
              <a:gd name="connsiteY5" fmla="*/ 0 h 914908"/>
              <a:gd name="connsiteX6" fmla="*/ 3893935 w 10919011"/>
              <a:gd name="connsiteY6" fmla="*/ 0 h 914908"/>
              <a:gd name="connsiteX7" fmla="*/ 4238891 w 10919011"/>
              <a:gd name="connsiteY7" fmla="*/ 0 h 914908"/>
              <a:gd name="connsiteX8" fmla="*/ 5114549 w 10919011"/>
              <a:gd name="connsiteY8" fmla="*/ 0 h 914908"/>
              <a:gd name="connsiteX9" fmla="*/ 5459506 w 10919011"/>
              <a:gd name="connsiteY9" fmla="*/ 0 h 914908"/>
              <a:gd name="connsiteX10" fmla="*/ 6122883 w 10919011"/>
              <a:gd name="connsiteY10" fmla="*/ 0 h 914908"/>
              <a:gd name="connsiteX11" fmla="*/ 6680120 w 10919011"/>
              <a:gd name="connsiteY11" fmla="*/ 0 h 914908"/>
              <a:gd name="connsiteX12" fmla="*/ 7449637 w 10919011"/>
              <a:gd name="connsiteY12" fmla="*/ 0 h 914908"/>
              <a:gd name="connsiteX13" fmla="*/ 7794593 w 10919011"/>
              <a:gd name="connsiteY13" fmla="*/ 0 h 914908"/>
              <a:gd name="connsiteX14" fmla="*/ 8670251 w 10919011"/>
              <a:gd name="connsiteY14" fmla="*/ 0 h 914908"/>
              <a:gd name="connsiteX15" fmla="*/ 9333628 w 10919011"/>
              <a:gd name="connsiteY15" fmla="*/ 0 h 914908"/>
              <a:gd name="connsiteX16" fmla="*/ 9678584 w 10919011"/>
              <a:gd name="connsiteY16" fmla="*/ 0 h 914908"/>
              <a:gd name="connsiteX17" fmla="*/ 10023541 w 10919011"/>
              <a:gd name="connsiteY17" fmla="*/ 0 h 914908"/>
              <a:gd name="connsiteX18" fmla="*/ 10766523 w 10919011"/>
              <a:gd name="connsiteY18" fmla="*/ 0 h 914908"/>
              <a:gd name="connsiteX19" fmla="*/ 10919011 w 10919011"/>
              <a:gd name="connsiteY19" fmla="*/ 152488 h 914908"/>
              <a:gd name="connsiteX20" fmla="*/ 10919011 w 10919011"/>
              <a:gd name="connsiteY20" fmla="*/ 762420 h 914908"/>
              <a:gd name="connsiteX21" fmla="*/ 10766523 w 10919011"/>
              <a:gd name="connsiteY21" fmla="*/ 914908 h 914908"/>
              <a:gd name="connsiteX22" fmla="*/ 10315427 w 10919011"/>
              <a:gd name="connsiteY22" fmla="*/ 914908 h 914908"/>
              <a:gd name="connsiteX23" fmla="*/ 9652049 w 10919011"/>
              <a:gd name="connsiteY23" fmla="*/ 914908 h 914908"/>
              <a:gd name="connsiteX24" fmla="*/ 9200953 w 10919011"/>
              <a:gd name="connsiteY24" fmla="*/ 914908 h 914908"/>
              <a:gd name="connsiteX25" fmla="*/ 8643716 w 10919011"/>
              <a:gd name="connsiteY25" fmla="*/ 914908 h 914908"/>
              <a:gd name="connsiteX26" fmla="*/ 7768058 w 10919011"/>
              <a:gd name="connsiteY26" fmla="*/ 914908 h 914908"/>
              <a:gd name="connsiteX27" fmla="*/ 7104681 w 10919011"/>
              <a:gd name="connsiteY27" fmla="*/ 914908 h 914908"/>
              <a:gd name="connsiteX28" fmla="*/ 6335163 w 10919011"/>
              <a:gd name="connsiteY28" fmla="*/ 914908 h 914908"/>
              <a:gd name="connsiteX29" fmla="*/ 5671786 w 10919011"/>
              <a:gd name="connsiteY29" fmla="*/ 914908 h 914908"/>
              <a:gd name="connsiteX30" fmla="*/ 5114549 w 10919011"/>
              <a:gd name="connsiteY30" fmla="*/ 914908 h 914908"/>
              <a:gd name="connsiteX31" fmla="*/ 4663453 w 10919011"/>
              <a:gd name="connsiteY31" fmla="*/ 914908 h 914908"/>
              <a:gd name="connsiteX32" fmla="*/ 3893935 w 10919011"/>
              <a:gd name="connsiteY32" fmla="*/ 914908 h 914908"/>
              <a:gd name="connsiteX33" fmla="*/ 3124418 w 10919011"/>
              <a:gd name="connsiteY33" fmla="*/ 914908 h 914908"/>
              <a:gd name="connsiteX34" fmla="*/ 2461041 w 10919011"/>
              <a:gd name="connsiteY34" fmla="*/ 914908 h 914908"/>
              <a:gd name="connsiteX35" fmla="*/ 1903804 w 10919011"/>
              <a:gd name="connsiteY35" fmla="*/ 914908 h 914908"/>
              <a:gd name="connsiteX36" fmla="*/ 1346567 w 10919011"/>
              <a:gd name="connsiteY36" fmla="*/ 914908 h 914908"/>
              <a:gd name="connsiteX37" fmla="*/ 789330 w 10919011"/>
              <a:gd name="connsiteY37" fmla="*/ 914908 h 914908"/>
              <a:gd name="connsiteX38" fmla="*/ 152488 w 10919011"/>
              <a:gd name="connsiteY38" fmla="*/ 914908 h 914908"/>
              <a:gd name="connsiteX39" fmla="*/ 0 w 10919011"/>
              <a:gd name="connsiteY39" fmla="*/ 762420 h 914908"/>
              <a:gd name="connsiteX40" fmla="*/ 0 w 10919011"/>
              <a:gd name="connsiteY40" fmla="*/ 152488 h 914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0919011" h="914908" fill="none" extrusionOk="0">
                <a:moveTo>
                  <a:pt x="0" y="152488"/>
                </a:moveTo>
                <a:cubicBezTo>
                  <a:pt x="5844" y="74238"/>
                  <a:pt x="78979" y="-2153"/>
                  <a:pt x="152488" y="0"/>
                </a:cubicBezTo>
                <a:cubicBezTo>
                  <a:pt x="460371" y="-17138"/>
                  <a:pt x="830198" y="-9249"/>
                  <a:pt x="1028146" y="0"/>
                </a:cubicBezTo>
                <a:cubicBezTo>
                  <a:pt x="1226094" y="9249"/>
                  <a:pt x="1345818" y="26429"/>
                  <a:pt x="1585383" y="0"/>
                </a:cubicBezTo>
                <a:cubicBezTo>
                  <a:pt x="1824948" y="-26429"/>
                  <a:pt x="2087647" y="28923"/>
                  <a:pt x="2354900" y="0"/>
                </a:cubicBezTo>
                <a:cubicBezTo>
                  <a:pt x="2622153" y="-28923"/>
                  <a:pt x="2901944" y="-31393"/>
                  <a:pt x="3230558" y="0"/>
                </a:cubicBezTo>
                <a:cubicBezTo>
                  <a:pt x="3559172" y="31393"/>
                  <a:pt x="3645418" y="17839"/>
                  <a:pt x="3893935" y="0"/>
                </a:cubicBezTo>
                <a:cubicBezTo>
                  <a:pt x="4142452" y="-17839"/>
                  <a:pt x="4106692" y="-7870"/>
                  <a:pt x="4238891" y="0"/>
                </a:cubicBezTo>
                <a:cubicBezTo>
                  <a:pt x="4371090" y="7870"/>
                  <a:pt x="4847594" y="15893"/>
                  <a:pt x="5114549" y="0"/>
                </a:cubicBezTo>
                <a:cubicBezTo>
                  <a:pt x="5381504" y="-15893"/>
                  <a:pt x="5370468" y="-2888"/>
                  <a:pt x="5459506" y="0"/>
                </a:cubicBezTo>
                <a:cubicBezTo>
                  <a:pt x="5548544" y="2888"/>
                  <a:pt x="5900358" y="-4780"/>
                  <a:pt x="6122883" y="0"/>
                </a:cubicBezTo>
                <a:cubicBezTo>
                  <a:pt x="6345408" y="4780"/>
                  <a:pt x="6510997" y="-17701"/>
                  <a:pt x="6680120" y="0"/>
                </a:cubicBezTo>
                <a:cubicBezTo>
                  <a:pt x="6849243" y="17701"/>
                  <a:pt x="7196377" y="35429"/>
                  <a:pt x="7449637" y="0"/>
                </a:cubicBezTo>
                <a:cubicBezTo>
                  <a:pt x="7702897" y="-35429"/>
                  <a:pt x="7722380" y="17170"/>
                  <a:pt x="7794593" y="0"/>
                </a:cubicBezTo>
                <a:cubicBezTo>
                  <a:pt x="7866806" y="-17170"/>
                  <a:pt x="8388738" y="-11512"/>
                  <a:pt x="8670251" y="0"/>
                </a:cubicBezTo>
                <a:cubicBezTo>
                  <a:pt x="8951764" y="11512"/>
                  <a:pt x="9114831" y="7946"/>
                  <a:pt x="9333628" y="0"/>
                </a:cubicBezTo>
                <a:cubicBezTo>
                  <a:pt x="9552425" y="-7946"/>
                  <a:pt x="9518305" y="894"/>
                  <a:pt x="9678584" y="0"/>
                </a:cubicBezTo>
                <a:cubicBezTo>
                  <a:pt x="9838863" y="-894"/>
                  <a:pt x="9894296" y="-1974"/>
                  <a:pt x="10023541" y="0"/>
                </a:cubicBezTo>
                <a:cubicBezTo>
                  <a:pt x="10152786" y="1974"/>
                  <a:pt x="10489879" y="-14496"/>
                  <a:pt x="10766523" y="0"/>
                </a:cubicBezTo>
                <a:cubicBezTo>
                  <a:pt x="10858206" y="-15528"/>
                  <a:pt x="10927402" y="61483"/>
                  <a:pt x="10919011" y="152488"/>
                </a:cubicBezTo>
                <a:cubicBezTo>
                  <a:pt x="10935199" y="372724"/>
                  <a:pt x="10915338" y="508761"/>
                  <a:pt x="10919011" y="762420"/>
                </a:cubicBezTo>
                <a:cubicBezTo>
                  <a:pt x="10922409" y="860500"/>
                  <a:pt x="10869109" y="922496"/>
                  <a:pt x="10766523" y="914908"/>
                </a:cubicBezTo>
                <a:cubicBezTo>
                  <a:pt x="10601162" y="911290"/>
                  <a:pt x="10527200" y="931334"/>
                  <a:pt x="10315427" y="914908"/>
                </a:cubicBezTo>
                <a:cubicBezTo>
                  <a:pt x="10103654" y="898482"/>
                  <a:pt x="9828843" y="907456"/>
                  <a:pt x="9652049" y="914908"/>
                </a:cubicBezTo>
                <a:cubicBezTo>
                  <a:pt x="9475255" y="922360"/>
                  <a:pt x="9391500" y="933380"/>
                  <a:pt x="9200953" y="914908"/>
                </a:cubicBezTo>
                <a:cubicBezTo>
                  <a:pt x="9010406" y="896436"/>
                  <a:pt x="8827429" y="935619"/>
                  <a:pt x="8643716" y="914908"/>
                </a:cubicBezTo>
                <a:cubicBezTo>
                  <a:pt x="8460003" y="894197"/>
                  <a:pt x="7968616" y="907078"/>
                  <a:pt x="7768058" y="914908"/>
                </a:cubicBezTo>
                <a:cubicBezTo>
                  <a:pt x="7567500" y="922738"/>
                  <a:pt x="7395477" y="895411"/>
                  <a:pt x="7104681" y="914908"/>
                </a:cubicBezTo>
                <a:cubicBezTo>
                  <a:pt x="6813885" y="934405"/>
                  <a:pt x="6688843" y="940508"/>
                  <a:pt x="6335163" y="914908"/>
                </a:cubicBezTo>
                <a:cubicBezTo>
                  <a:pt x="5981483" y="889308"/>
                  <a:pt x="5818247" y="883321"/>
                  <a:pt x="5671786" y="914908"/>
                </a:cubicBezTo>
                <a:cubicBezTo>
                  <a:pt x="5525325" y="946495"/>
                  <a:pt x="5374924" y="917518"/>
                  <a:pt x="5114549" y="914908"/>
                </a:cubicBezTo>
                <a:cubicBezTo>
                  <a:pt x="4854174" y="912298"/>
                  <a:pt x="4798728" y="937266"/>
                  <a:pt x="4663453" y="914908"/>
                </a:cubicBezTo>
                <a:cubicBezTo>
                  <a:pt x="4528178" y="892550"/>
                  <a:pt x="4268880" y="942121"/>
                  <a:pt x="3893935" y="914908"/>
                </a:cubicBezTo>
                <a:cubicBezTo>
                  <a:pt x="3518990" y="887695"/>
                  <a:pt x="3451261" y="934069"/>
                  <a:pt x="3124418" y="914908"/>
                </a:cubicBezTo>
                <a:cubicBezTo>
                  <a:pt x="2797575" y="895747"/>
                  <a:pt x="2782884" y="937267"/>
                  <a:pt x="2461041" y="914908"/>
                </a:cubicBezTo>
                <a:cubicBezTo>
                  <a:pt x="2139198" y="892549"/>
                  <a:pt x="2083072" y="908961"/>
                  <a:pt x="1903804" y="914908"/>
                </a:cubicBezTo>
                <a:cubicBezTo>
                  <a:pt x="1724536" y="920855"/>
                  <a:pt x="1531039" y="896333"/>
                  <a:pt x="1346567" y="914908"/>
                </a:cubicBezTo>
                <a:cubicBezTo>
                  <a:pt x="1162095" y="933483"/>
                  <a:pt x="1025597" y="938512"/>
                  <a:pt x="789330" y="914908"/>
                </a:cubicBezTo>
                <a:cubicBezTo>
                  <a:pt x="553063" y="891304"/>
                  <a:pt x="446635" y="916963"/>
                  <a:pt x="152488" y="914908"/>
                </a:cubicBezTo>
                <a:cubicBezTo>
                  <a:pt x="66550" y="922767"/>
                  <a:pt x="-4026" y="846530"/>
                  <a:pt x="0" y="762420"/>
                </a:cubicBezTo>
                <a:cubicBezTo>
                  <a:pt x="-13015" y="465741"/>
                  <a:pt x="10832" y="282816"/>
                  <a:pt x="0" y="152488"/>
                </a:cubicBezTo>
                <a:close/>
              </a:path>
              <a:path w="10919011" h="914908" stroke="0" extrusionOk="0">
                <a:moveTo>
                  <a:pt x="0" y="152488"/>
                </a:moveTo>
                <a:cubicBezTo>
                  <a:pt x="-1136" y="79044"/>
                  <a:pt x="64536" y="3136"/>
                  <a:pt x="152488" y="0"/>
                </a:cubicBezTo>
                <a:cubicBezTo>
                  <a:pt x="349107" y="-5676"/>
                  <a:pt x="435880" y="-2180"/>
                  <a:pt x="603584" y="0"/>
                </a:cubicBezTo>
                <a:cubicBezTo>
                  <a:pt x="771288" y="2180"/>
                  <a:pt x="1000299" y="-27409"/>
                  <a:pt x="1160821" y="0"/>
                </a:cubicBezTo>
                <a:cubicBezTo>
                  <a:pt x="1321343" y="27409"/>
                  <a:pt x="1847195" y="-32386"/>
                  <a:pt x="2036479" y="0"/>
                </a:cubicBezTo>
                <a:cubicBezTo>
                  <a:pt x="2225763" y="32386"/>
                  <a:pt x="2531643" y="-29544"/>
                  <a:pt x="2699856" y="0"/>
                </a:cubicBezTo>
                <a:cubicBezTo>
                  <a:pt x="2868069" y="29544"/>
                  <a:pt x="3108090" y="-4127"/>
                  <a:pt x="3363234" y="0"/>
                </a:cubicBezTo>
                <a:cubicBezTo>
                  <a:pt x="3618378" y="4127"/>
                  <a:pt x="3701040" y="19461"/>
                  <a:pt x="3920470" y="0"/>
                </a:cubicBezTo>
                <a:cubicBezTo>
                  <a:pt x="4139900" y="-19461"/>
                  <a:pt x="4245936" y="9682"/>
                  <a:pt x="4477707" y="0"/>
                </a:cubicBezTo>
                <a:cubicBezTo>
                  <a:pt x="4709478" y="-9682"/>
                  <a:pt x="4763561" y="-15267"/>
                  <a:pt x="4928804" y="0"/>
                </a:cubicBezTo>
                <a:cubicBezTo>
                  <a:pt x="5094047" y="15267"/>
                  <a:pt x="5423220" y="-31163"/>
                  <a:pt x="5698321" y="0"/>
                </a:cubicBezTo>
                <a:cubicBezTo>
                  <a:pt x="5973422" y="31163"/>
                  <a:pt x="6130667" y="-15579"/>
                  <a:pt x="6255558" y="0"/>
                </a:cubicBezTo>
                <a:cubicBezTo>
                  <a:pt x="6380449" y="15579"/>
                  <a:pt x="6860161" y="10171"/>
                  <a:pt x="7131216" y="0"/>
                </a:cubicBezTo>
                <a:cubicBezTo>
                  <a:pt x="7402271" y="-10171"/>
                  <a:pt x="7315716" y="815"/>
                  <a:pt x="7476172" y="0"/>
                </a:cubicBezTo>
                <a:cubicBezTo>
                  <a:pt x="7636628" y="-815"/>
                  <a:pt x="7881962" y="25145"/>
                  <a:pt x="8033409" y="0"/>
                </a:cubicBezTo>
                <a:cubicBezTo>
                  <a:pt x="8184856" y="-25145"/>
                  <a:pt x="8378390" y="-12446"/>
                  <a:pt x="8484505" y="0"/>
                </a:cubicBezTo>
                <a:cubicBezTo>
                  <a:pt x="8590620" y="12446"/>
                  <a:pt x="9035140" y="10914"/>
                  <a:pt x="9360163" y="0"/>
                </a:cubicBezTo>
                <a:cubicBezTo>
                  <a:pt x="9685186" y="-10914"/>
                  <a:pt x="9822432" y="27642"/>
                  <a:pt x="10129681" y="0"/>
                </a:cubicBezTo>
                <a:cubicBezTo>
                  <a:pt x="10436930" y="-27642"/>
                  <a:pt x="10524774" y="15292"/>
                  <a:pt x="10766523" y="0"/>
                </a:cubicBezTo>
                <a:cubicBezTo>
                  <a:pt x="10854467" y="8381"/>
                  <a:pt x="10928491" y="73607"/>
                  <a:pt x="10919011" y="152488"/>
                </a:cubicBezTo>
                <a:cubicBezTo>
                  <a:pt x="10903172" y="432361"/>
                  <a:pt x="10923077" y="567943"/>
                  <a:pt x="10919011" y="762420"/>
                </a:cubicBezTo>
                <a:cubicBezTo>
                  <a:pt x="10927257" y="832244"/>
                  <a:pt x="10849267" y="931768"/>
                  <a:pt x="10766523" y="914908"/>
                </a:cubicBezTo>
                <a:cubicBezTo>
                  <a:pt x="10549283" y="883278"/>
                  <a:pt x="10356814" y="935417"/>
                  <a:pt x="10103146" y="914908"/>
                </a:cubicBezTo>
                <a:cubicBezTo>
                  <a:pt x="9849478" y="894399"/>
                  <a:pt x="9687118" y="924276"/>
                  <a:pt x="9333628" y="914908"/>
                </a:cubicBezTo>
                <a:cubicBezTo>
                  <a:pt x="8980138" y="905540"/>
                  <a:pt x="9023453" y="919695"/>
                  <a:pt x="8776391" y="914908"/>
                </a:cubicBezTo>
                <a:cubicBezTo>
                  <a:pt x="8529329" y="910121"/>
                  <a:pt x="8272096" y="934749"/>
                  <a:pt x="7900734" y="914908"/>
                </a:cubicBezTo>
                <a:cubicBezTo>
                  <a:pt x="7529372" y="895067"/>
                  <a:pt x="7498319" y="885998"/>
                  <a:pt x="7131216" y="914908"/>
                </a:cubicBezTo>
                <a:cubicBezTo>
                  <a:pt x="6764113" y="943818"/>
                  <a:pt x="6809120" y="890265"/>
                  <a:pt x="6573979" y="914908"/>
                </a:cubicBezTo>
                <a:cubicBezTo>
                  <a:pt x="6338838" y="939551"/>
                  <a:pt x="6200531" y="935023"/>
                  <a:pt x="6016742" y="914908"/>
                </a:cubicBezTo>
                <a:cubicBezTo>
                  <a:pt x="5832953" y="894793"/>
                  <a:pt x="5329416" y="905206"/>
                  <a:pt x="5141084" y="914908"/>
                </a:cubicBezTo>
                <a:cubicBezTo>
                  <a:pt x="4952752" y="924610"/>
                  <a:pt x="4494399" y="900947"/>
                  <a:pt x="4265427" y="914908"/>
                </a:cubicBezTo>
                <a:cubicBezTo>
                  <a:pt x="4036455" y="928869"/>
                  <a:pt x="3898845" y="918362"/>
                  <a:pt x="3602049" y="914908"/>
                </a:cubicBezTo>
                <a:cubicBezTo>
                  <a:pt x="3305253" y="911454"/>
                  <a:pt x="3080872" y="886070"/>
                  <a:pt x="2832532" y="914908"/>
                </a:cubicBezTo>
                <a:cubicBezTo>
                  <a:pt x="2584192" y="943746"/>
                  <a:pt x="2146386" y="924991"/>
                  <a:pt x="1956874" y="914908"/>
                </a:cubicBezTo>
                <a:cubicBezTo>
                  <a:pt x="1767362" y="904825"/>
                  <a:pt x="1486717" y="929253"/>
                  <a:pt x="1293497" y="914908"/>
                </a:cubicBezTo>
                <a:cubicBezTo>
                  <a:pt x="1100277" y="900563"/>
                  <a:pt x="967715" y="939482"/>
                  <a:pt x="736260" y="914908"/>
                </a:cubicBezTo>
                <a:cubicBezTo>
                  <a:pt x="504805" y="890334"/>
                  <a:pt x="385333" y="940638"/>
                  <a:pt x="152488" y="914908"/>
                </a:cubicBezTo>
                <a:cubicBezTo>
                  <a:pt x="76028" y="917507"/>
                  <a:pt x="-4314" y="844906"/>
                  <a:pt x="0" y="762420"/>
                </a:cubicBezTo>
                <a:cubicBezTo>
                  <a:pt x="-9223" y="618489"/>
                  <a:pt x="-3016" y="397542"/>
                  <a:pt x="0" y="152488"/>
                </a:cubicBezTo>
                <a:close/>
              </a:path>
            </a:pathLst>
          </a:custGeom>
          <a:solidFill>
            <a:srgbClr val="03614F"/>
          </a:solidFill>
          <a:ln>
            <a:extLst>
              <a:ext uri="{C807C97D-BFC1-408E-A445-0C87EB9F89A2}">
                <ask:lineSketchStyleProps xmlns:ask="http://schemas.microsoft.com/office/drawing/2018/sketchyshapes" sd="135141422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 – Escritura Pública de declaração de inexistência de questionamento ou reinvindicação na esfera administrativa</a:t>
            </a:r>
          </a:p>
          <a:p>
            <a:pPr algn="l"/>
            <a:r>
              <a:rPr lang="pt-BR" i="1" dirty="0">
                <a:latin typeface="+mj-lt"/>
              </a:rPr>
              <a:t>B</a:t>
            </a:r>
            <a:r>
              <a:rPr lang="pt-BR" sz="1800" b="0" i="1" u="none" strike="noStrike" baseline="0" dirty="0">
                <a:latin typeface="+mj-lt"/>
              </a:rPr>
              <a:t>ase Legal: artigo 1º, inciso I da Lei 13.178/2015</a:t>
            </a:r>
            <a:endParaRPr lang="pt-BR" i="1" dirty="0">
              <a:latin typeface="+mj-lt"/>
            </a:endParaRP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27251BC2-CB4C-ED92-CB10-7B1C40675509}"/>
              </a:ext>
            </a:extLst>
          </p:cNvPr>
          <p:cNvSpPr/>
          <p:nvPr/>
        </p:nvSpPr>
        <p:spPr>
          <a:xfrm>
            <a:off x="636492" y="2151036"/>
            <a:ext cx="10919011" cy="914908"/>
          </a:xfrm>
          <a:custGeom>
            <a:avLst/>
            <a:gdLst>
              <a:gd name="connsiteX0" fmla="*/ 0 w 10919011"/>
              <a:gd name="connsiteY0" fmla="*/ 152488 h 914908"/>
              <a:gd name="connsiteX1" fmla="*/ 152488 w 10919011"/>
              <a:gd name="connsiteY1" fmla="*/ 0 h 914908"/>
              <a:gd name="connsiteX2" fmla="*/ 1028146 w 10919011"/>
              <a:gd name="connsiteY2" fmla="*/ 0 h 914908"/>
              <a:gd name="connsiteX3" fmla="*/ 1585383 w 10919011"/>
              <a:gd name="connsiteY3" fmla="*/ 0 h 914908"/>
              <a:gd name="connsiteX4" fmla="*/ 2354900 w 10919011"/>
              <a:gd name="connsiteY4" fmla="*/ 0 h 914908"/>
              <a:gd name="connsiteX5" fmla="*/ 3230558 w 10919011"/>
              <a:gd name="connsiteY5" fmla="*/ 0 h 914908"/>
              <a:gd name="connsiteX6" fmla="*/ 3893935 w 10919011"/>
              <a:gd name="connsiteY6" fmla="*/ 0 h 914908"/>
              <a:gd name="connsiteX7" fmla="*/ 4238891 w 10919011"/>
              <a:gd name="connsiteY7" fmla="*/ 0 h 914908"/>
              <a:gd name="connsiteX8" fmla="*/ 5114549 w 10919011"/>
              <a:gd name="connsiteY8" fmla="*/ 0 h 914908"/>
              <a:gd name="connsiteX9" fmla="*/ 5459506 w 10919011"/>
              <a:gd name="connsiteY9" fmla="*/ 0 h 914908"/>
              <a:gd name="connsiteX10" fmla="*/ 6122883 w 10919011"/>
              <a:gd name="connsiteY10" fmla="*/ 0 h 914908"/>
              <a:gd name="connsiteX11" fmla="*/ 6680120 w 10919011"/>
              <a:gd name="connsiteY11" fmla="*/ 0 h 914908"/>
              <a:gd name="connsiteX12" fmla="*/ 7449637 w 10919011"/>
              <a:gd name="connsiteY12" fmla="*/ 0 h 914908"/>
              <a:gd name="connsiteX13" fmla="*/ 7794593 w 10919011"/>
              <a:gd name="connsiteY13" fmla="*/ 0 h 914908"/>
              <a:gd name="connsiteX14" fmla="*/ 8670251 w 10919011"/>
              <a:gd name="connsiteY14" fmla="*/ 0 h 914908"/>
              <a:gd name="connsiteX15" fmla="*/ 9333628 w 10919011"/>
              <a:gd name="connsiteY15" fmla="*/ 0 h 914908"/>
              <a:gd name="connsiteX16" fmla="*/ 9678584 w 10919011"/>
              <a:gd name="connsiteY16" fmla="*/ 0 h 914908"/>
              <a:gd name="connsiteX17" fmla="*/ 10023541 w 10919011"/>
              <a:gd name="connsiteY17" fmla="*/ 0 h 914908"/>
              <a:gd name="connsiteX18" fmla="*/ 10766523 w 10919011"/>
              <a:gd name="connsiteY18" fmla="*/ 0 h 914908"/>
              <a:gd name="connsiteX19" fmla="*/ 10919011 w 10919011"/>
              <a:gd name="connsiteY19" fmla="*/ 152488 h 914908"/>
              <a:gd name="connsiteX20" fmla="*/ 10919011 w 10919011"/>
              <a:gd name="connsiteY20" fmla="*/ 762420 h 914908"/>
              <a:gd name="connsiteX21" fmla="*/ 10766523 w 10919011"/>
              <a:gd name="connsiteY21" fmla="*/ 914908 h 914908"/>
              <a:gd name="connsiteX22" fmla="*/ 10315427 w 10919011"/>
              <a:gd name="connsiteY22" fmla="*/ 914908 h 914908"/>
              <a:gd name="connsiteX23" fmla="*/ 9652049 w 10919011"/>
              <a:gd name="connsiteY23" fmla="*/ 914908 h 914908"/>
              <a:gd name="connsiteX24" fmla="*/ 9200953 w 10919011"/>
              <a:gd name="connsiteY24" fmla="*/ 914908 h 914908"/>
              <a:gd name="connsiteX25" fmla="*/ 8643716 w 10919011"/>
              <a:gd name="connsiteY25" fmla="*/ 914908 h 914908"/>
              <a:gd name="connsiteX26" fmla="*/ 7768058 w 10919011"/>
              <a:gd name="connsiteY26" fmla="*/ 914908 h 914908"/>
              <a:gd name="connsiteX27" fmla="*/ 7104681 w 10919011"/>
              <a:gd name="connsiteY27" fmla="*/ 914908 h 914908"/>
              <a:gd name="connsiteX28" fmla="*/ 6335163 w 10919011"/>
              <a:gd name="connsiteY28" fmla="*/ 914908 h 914908"/>
              <a:gd name="connsiteX29" fmla="*/ 5671786 w 10919011"/>
              <a:gd name="connsiteY29" fmla="*/ 914908 h 914908"/>
              <a:gd name="connsiteX30" fmla="*/ 5114549 w 10919011"/>
              <a:gd name="connsiteY30" fmla="*/ 914908 h 914908"/>
              <a:gd name="connsiteX31" fmla="*/ 4663453 w 10919011"/>
              <a:gd name="connsiteY31" fmla="*/ 914908 h 914908"/>
              <a:gd name="connsiteX32" fmla="*/ 3893935 w 10919011"/>
              <a:gd name="connsiteY32" fmla="*/ 914908 h 914908"/>
              <a:gd name="connsiteX33" fmla="*/ 3124418 w 10919011"/>
              <a:gd name="connsiteY33" fmla="*/ 914908 h 914908"/>
              <a:gd name="connsiteX34" fmla="*/ 2461041 w 10919011"/>
              <a:gd name="connsiteY34" fmla="*/ 914908 h 914908"/>
              <a:gd name="connsiteX35" fmla="*/ 1903804 w 10919011"/>
              <a:gd name="connsiteY35" fmla="*/ 914908 h 914908"/>
              <a:gd name="connsiteX36" fmla="*/ 1346567 w 10919011"/>
              <a:gd name="connsiteY36" fmla="*/ 914908 h 914908"/>
              <a:gd name="connsiteX37" fmla="*/ 789330 w 10919011"/>
              <a:gd name="connsiteY37" fmla="*/ 914908 h 914908"/>
              <a:gd name="connsiteX38" fmla="*/ 152488 w 10919011"/>
              <a:gd name="connsiteY38" fmla="*/ 914908 h 914908"/>
              <a:gd name="connsiteX39" fmla="*/ 0 w 10919011"/>
              <a:gd name="connsiteY39" fmla="*/ 762420 h 914908"/>
              <a:gd name="connsiteX40" fmla="*/ 0 w 10919011"/>
              <a:gd name="connsiteY40" fmla="*/ 152488 h 914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0919011" h="914908" fill="none" extrusionOk="0">
                <a:moveTo>
                  <a:pt x="0" y="152488"/>
                </a:moveTo>
                <a:cubicBezTo>
                  <a:pt x="5844" y="74238"/>
                  <a:pt x="78979" y="-2153"/>
                  <a:pt x="152488" y="0"/>
                </a:cubicBezTo>
                <a:cubicBezTo>
                  <a:pt x="460371" y="-17138"/>
                  <a:pt x="830198" y="-9249"/>
                  <a:pt x="1028146" y="0"/>
                </a:cubicBezTo>
                <a:cubicBezTo>
                  <a:pt x="1226094" y="9249"/>
                  <a:pt x="1345818" y="26429"/>
                  <a:pt x="1585383" y="0"/>
                </a:cubicBezTo>
                <a:cubicBezTo>
                  <a:pt x="1824948" y="-26429"/>
                  <a:pt x="2087647" y="28923"/>
                  <a:pt x="2354900" y="0"/>
                </a:cubicBezTo>
                <a:cubicBezTo>
                  <a:pt x="2622153" y="-28923"/>
                  <a:pt x="2901944" y="-31393"/>
                  <a:pt x="3230558" y="0"/>
                </a:cubicBezTo>
                <a:cubicBezTo>
                  <a:pt x="3559172" y="31393"/>
                  <a:pt x="3645418" y="17839"/>
                  <a:pt x="3893935" y="0"/>
                </a:cubicBezTo>
                <a:cubicBezTo>
                  <a:pt x="4142452" y="-17839"/>
                  <a:pt x="4106692" y="-7870"/>
                  <a:pt x="4238891" y="0"/>
                </a:cubicBezTo>
                <a:cubicBezTo>
                  <a:pt x="4371090" y="7870"/>
                  <a:pt x="4847594" y="15893"/>
                  <a:pt x="5114549" y="0"/>
                </a:cubicBezTo>
                <a:cubicBezTo>
                  <a:pt x="5381504" y="-15893"/>
                  <a:pt x="5370468" y="-2888"/>
                  <a:pt x="5459506" y="0"/>
                </a:cubicBezTo>
                <a:cubicBezTo>
                  <a:pt x="5548544" y="2888"/>
                  <a:pt x="5900358" y="-4780"/>
                  <a:pt x="6122883" y="0"/>
                </a:cubicBezTo>
                <a:cubicBezTo>
                  <a:pt x="6345408" y="4780"/>
                  <a:pt x="6510997" y="-17701"/>
                  <a:pt x="6680120" y="0"/>
                </a:cubicBezTo>
                <a:cubicBezTo>
                  <a:pt x="6849243" y="17701"/>
                  <a:pt x="7196377" y="35429"/>
                  <a:pt x="7449637" y="0"/>
                </a:cubicBezTo>
                <a:cubicBezTo>
                  <a:pt x="7702897" y="-35429"/>
                  <a:pt x="7722380" y="17170"/>
                  <a:pt x="7794593" y="0"/>
                </a:cubicBezTo>
                <a:cubicBezTo>
                  <a:pt x="7866806" y="-17170"/>
                  <a:pt x="8388738" y="-11512"/>
                  <a:pt x="8670251" y="0"/>
                </a:cubicBezTo>
                <a:cubicBezTo>
                  <a:pt x="8951764" y="11512"/>
                  <a:pt x="9114831" y="7946"/>
                  <a:pt x="9333628" y="0"/>
                </a:cubicBezTo>
                <a:cubicBezTo>
                  <a:pt x="9552425" y="-7946"/>
                  <a:pt x="9518305" y="894"/>
                  <a:pt x="9678584" y="0"/>
                </a:cubicBezTo>
                <a:cubicBezTo>
                  <a:pt x="9838863" y="-894"/>
                  <a:pt x="9894296" y="-1974"/>
                  <a:pt x="10023541" y="0"/>
                </a:cubicBezTo>
                <a:cubicBezTo>
                  <a:pt x="10152786" y="1974"/>
                  <a:pt x="10489879" y="-14496"/>
                  <a:pt x="10766523" y="0"/>
                </a:cubicBezTo>
                <a:cubicBezTo>
                  <a:pt x="10858206" y="-15528"/>
                  <a:pt x="10927402" y="61483"/>
                  <a:pt x="10919011" y="152488"/>
                </a:cubicBezTo>
                <a:cubicBezTo>
                  <a:pt x="10935199" y="372724"/>
                  <a:pt x="10915338" y="508761"/>
                  <a:pt x="10919011" y="762420"/>
                </a:cubicBezTo>
                <a:cubicBezTo>
                  <a:pt x="10922409" y="860500"/>
                  <a:pt x="10869109" y="922496"/>
                  <a:pt x="10766523" y="914908"/>
                </a:cubicBezTo>
                <a:cubicBezTo>
                  <a:pt x="10601162" y="911290"/>
                  <a:pt x="10527200" y="931334"/>
                  <a:pt x="10315427" y="914908"/>
                </a:cubicBezTo>
                <a:cubicBezTo>
                  <a:pt x="10103654" y="898482"/>
                  <a:pt x="9828843" y="907456"/>
                  <a:pt x="9652049" y="914908"/>
                </a:cubicBezTo>
                <a:cubicBezTo>
                  <a:pt x="9475255" y="922360"/>
                  <a:pt x="9391500" y="933380"/>
                  <a:pt x="9200953" y="914908"/>
                </a:cubicBezTo>
                <a:cubicBezTo>
                  <a:pt x="9010406" y="896436"/>
                  <a:pt x="8827429" y="935619"/>
                  <a:pt x="8643716" y="914908"/>
                </a:cubicBezTo>
                <a:cubicBezTo>
                  <a:pt x="8460003" y="894197"/>
                  <a:pt x="7968616" y="907078"/>
                  <a:pt x="7768058" y="914908"/>
                </a:cubicBezTo>
                <a:cubicBezTo>
                  <a:pt x="7567500" y="922738"/>
                  <a:pt x="7395477" y="895411"/>
                  <a:pt x="7104681" y="914908"/>
                </a:cubicBezTo>
                <a:cubicBezTo>
                  <a:pt x="6813885" y="934405"/>
                  <a:pt x="6688843" y="940508"/>
                  <a:pt x="6335163" y="914908"/>
                </a:cubicBezTo>
                <a:cubicBezTo>
                  <a:pt x="5981483" y="889308"/>
                  <a:pt x="5818247" y="883321"/>
                  <a:pt x="5671786" y="914908"/>
                </a:cubicBezTo>
                <a:cubicBezTo>
                  <a:pt x="5525325" y="946495"/>
                  <a:pt x="5374924" y="917518"/>
                  <a:pt x="5114549" y="914908"/>
                </a:cubicBezTo>
                <a:cubicBezTo>
                  <a:pt x="4854174" y="912298"/>
                  <a:pt x="4798728" y="937266"/>
                  <a:pt x="4663453" y="914908"/>
                </a:cubicBezTo>
                <a:cubicBezTo>
                  <a:pt x="4528178" y="892550"/>
                  <a:pt x="4268880" y="942121"/>
                  <a:pt x="3893935" y="914908"/>
                </a:cubicBezTo>
                <a:cubicBezTo>
                  <a:pt x="3518990" y="887695"/>
                  <a:pt x="3451261" y="934069"/>
                  <a:pt x="3124418" y="914908"/>
                </a:cubicBezTo>
                <a:cubicBezTo>
                  <a:pt x="2797575" y="895747"/>
                  <a:pt x="2782884" y="937267"/>
                  <a:pt x="2461041" y="914908"/>
                </a:cubicBezTo>
                <a:cubicBezTo>
                  <a:pt x="2139198" y="892549"/>
                  <a:pt x="2083072" y="908961"/>
                  <a:pt x="1903804" y="914908"/>
                </a:cubicBezTo>
                <a:cubicBezTo>
                  <a:pt x="1724536" y="920855"/>
                  <a:pt x="1531039" y="896333"/>
                  <a:pt x="1346567" y="914908"/>
                </a:cubicBezTo>
                <a:cubicBezTo>
                  <a:pt x="1162095" y="933483"/>
                  <a:pt x="1025597" y="938512"/>
                  <a:pt x="789330" y="914908"/>
                </a:cubicBezTo>
                <a:cubicBezTo>
                  <a:pt x="553063" y="891304"/>
                  <a:pt x="446635" y="916963"/>
                  <a:pt x="152488" y="914908"/>
                </a:cubicBezTo>
                <a:cubicBezTo>
                  <a:pt x="66550" y="922767"/>
                  <a:pt x="-4026" y="846530"/>
                  <a:pt x="0" y="762420"/>
                </a:cubicBezTo>
                <a:cubicBezTo>
                  <a:pt x="-13015" y="465741"/>
                  <a:pt x="10832" y="282816"/>
                  <a:pt x="0" y="152488"/>
                </a:cubicBezTo>
                <a:close/>
              </a:path>
              <a:path w="10919011" h="914908" stroke="0" extrusionOk="0">
                <a:moveTo>
                  <a:pt x="0" y="152488"/>
                </a:moveTo>
                <a:cubicBezTo>
                  <a:pt x="-1136" y="79044"/>
                  <a:pt x="64536" y="3136"/>
                  <a:pt x="152488" y="0"/>
                </a:cubicBezTo>
                <a:cubicBezTo>
                  <a:pt x="349107" y="-5676"/>
                  <a:pt x="435880" y="-2180"/>
                  <a:pt x="603584" y="0"/>
                </a:cubicBezTo>
                <a:cubicBezTo>
                  <a:pt x="771288" y="2180"/>
                  <a:pt x="1000299" y="-27409"/>
                  <a:pt x="1160821" y="0"/>
                </a:cubicBezTo>
                <a:cubicBezTo>
                  <a:pt x="1321343" y="27409"/>
                  <a:pt x="1847195" y="-32386"/>
                  <a:pt x="2036479" y="0"/>
                </a:cubicBezTo>
                <a:cubicBezTo>
                  <a:pt x="2225763" y="32386"/>
                  <a:pt x="2531643" y="-29544"/>
                  <a:pt x="2699856" y="0"/>
                </a:cubicBezTo>
                <a:cubicBezTo>
                  <a:pt x="2868069" y="29544"/>
                  <a:pt x="3108090" y="-4127"/>
                  <a:pt x="3363234" y="0"/>
                </a:cubicBezTo>
                <a:cubicBezTo>
                  <a:pt x="3618378" y="4127"/>
                  <a:pt x="3701040" y="19461"/>
                  <a:pt x="3920470" y="0"/>
                </a:cubicBezTo>
                <a:cubicBezTo>
                  <a:pt x="4139900" y="-19461"/>
                  <a:pt x="4245936" y="9682"/>
                  <a:pt x="4477707" y="0"/>
                </a:cubicBezTo>
                <a:cubicBezTo>
                  <a:pt x="4709478" y="-9682"/>
                  <a:pt x="4763561" y="-15267"/>
                  <a:pt x="4928804" y="0"/>
                </a:cubicBezTo>
                <a:cubicBezTo>
                  <a:pt x="5094047" y="15267"/>
                  <a:pt x="5423220" y="-31163"/>
                  <a:pt x="5698321" y="0"/>
                </a:cubicBezTo>
                <a:cubicBezTo>
                  <a:pt x="5973422" y="31163"/>
                  <a:pt x="6130667" y="-15579"/>
                  <a:pt x="6255558" y="0"/>
                </a:cubicBezTo>
                <a:cubicBezTo>
                  <a:pt x="6380449" y="15579"/>
                  <a:pt x="6860161" y="10171"/>
                  <a:pt x="7131216" y="0"/>
                </a:cubicBezTo>
                <a:cubicBezTo>
                  <a:pt x="7402271" y="-10171"/>
                  <a:pt x="7315716" y="815"/>
                  <a:pt x="7476172" y="0"/>
                </a:cubicBezTo>
                <a:cubicBezTo>
                  <a:pt x="7636628" y="-815"/>
                  <a:pt x="7881962" y="25145"/>
                  <a:pt x="8033409" y="0"/>
                </a:cubicBezTo>
                <a:cubicBezTo>
                  <a:pt x="8184856" y="-25145"/>
                  <a:pt x="8378390" y="-12446"/>
                  <a:pt x="8484505" y="0"/>
                </a:cubicBezTo>
                <a:cubicBezTo>
                  <a:pt x="8590620" y="12446"/>
                  <a:pt x="9035140" y="10914"/>
                  <a:pt x="9360163" y="0"/>
                </a:cubicBezTo>
                <a:cubicBezTo>
                  <a:pt x="9685186" y="-10914"/>
                  <a:pt x="9822432" y="27642"/>
                  <a:pt x="10129681" y="0"/>
                </a:cubicBezTo>
                <a:cubicBezTo>
                  <a:pt x="10436930" y="-27642"/>
                  <a:pt x="10524774" y="15292"/>
                  <a:pt x="10766523" y="0"/>
                </a:cubicBezTo>
                <a:cubicBezTo>
                  <a:pt x="10854467" y="8381"/>
                  <a:pt x="10928491" y="73607"/>
                  <a:pt x="10919011" y="152488"/>
                </a:cubicBezTo>
                <a:cubicBezTo>
                  <a:pt x="10903172" y="432361"/>
                  <a:pt x="10923077" y="567943"/>
                  <a:pt x="10919011" y="762420"/>
                </a:cubicBezTo>
                <a:cubicBezTo>
                  <a:pt x="10927257" y="832244"/>
                  <a:pt x="10849267" y="931768"/>
                  <a:pt x="10766523" y="914908"/>
                </a:cubicBezTo>
                <a:cubicBezTo>
                  <a:pt x="10549283" y="883278"/>
                  <a:pt x="10356814" y="935417"/>
                  <a:pt x="10103146" y="914908"/>
                </a:cubicBezTo>
                <a:cubicBezTo>
                  <a:pt x="9849478" y="894399"/>
                  <a:pt x="9687118" y="924276"/>
                  <a:pt x="9333628" y="914908"/>
                </a:cubicBezTo>
                <a:cubicBezTo>
                  <a:pt x="8980138" y="905540"/>
                  <a:pt x="9023453" y="919695"/>
                  <a:pt x="8776391" y="914908"/>
                </a:cubicBezTo>
                <a:cubicBezTo>
                  <a:pt x="8529329" y="910121"/>
                  <a:pt x="8272096" y="934749"/>
                  <a:pt x="7900734" y="914908"/>
                </a:cubicBezTo>
                <a:cubicBezTo>
                  <a:pt x="7529372" y="895067"/>
                  <a:pt x="7498319" y="885998"/>
                  <a:pt x="7131216" y="914908"/>
                </a:cubicBezTo>
                <a:cubicBezTo>
                  <a:pt x="6764113" y="943818"/>
                  <a:pt x="6809120" y="890265"/>
                  <a:pt x="6573979" y="914908"/>
                </a:cubicBezTo>
                <a:cubicBezTo>
                  <a:pt x="6338838" y="939551"/>
                  <a:pt x="6200531" y="935023"/>
                  <a:pt x="6016742" y="914908"/>
                </a:cubicBezTo>
                <a:cubicBezTo>
                  <a:pt x="5832953" y="894793"/>
                  <a:pt x="5329416" y="905206"/>
                  <a:pt x="5141084" y="914908"/>
                </a:cubicBezTo>
                <a:cubicBezTo>
                  <a:pt x="4952752" y="924610"/>
                  <a:pt x="4494399" y="900947"/>
                  <a:pt x="4265427" y="914908"/>
                </a:cubicBezTo>
                <a:cubicBezTo>
                  <a:pt x="4036455" y="928869"/>
                  <a:pt x="3898845" y="918362"/>
                  <a:pt x="3602049" y="914908"/>
                </a:cubicBezTo>
                <a:cubicBezTo>
                  <a:pt x="3305253" y="911454"/>
                  <a:pt x="3080872" y="886070"/>
                  <a:pt x="2832532" y="914908"/>
                </a:cubicBezTo>
                <a:cubicBezTo>
                  <a:pt x="2584192" y="943746"/>
                  <a:pt x="2146386" y="924991"/>
                  <a:pt x="1956874" y="914908"/>
                </a:cubicBezTo>
                <a:cubicBezTo>
                  <a:pt x="1767362" y="904825"/>
                  <a:pt x="1486717" y="929253"/>
                  <a:pt x="1293497" y="914908"/>
                </a:cubicBezTo>
                <a:cubicBezTo>
                  <a:pt x="1100277" y="900563"/>
                  <a:pt x="967715" y="939482"/>
                  <a:pt x="736260" y="914908"/>
                </a:cubicBezTo>
                <a:cubicBezTo>
                  <a:pt x="504805" y="890334"/>
                  <a:pt x="385333" y="940638"/>
                  <a:pt x="152488" y="914908"/>
                </a:cubicBezTo>
                <a:cubicBezTo>
                  <a:pt x="76028" y="917507"/>
                  <a:pt x="-4314" y="844906"/>
                  <a:pt x="0" y="762420"/>
                </a:cubicBezTo>
                <a:cubicBezTo>
                  <a:pt x="-9223" y="618489"/>
                  <a:pt x="-3016" y="397542"/>
                  <a:pt x="0" y="152488"/>
                </a:cubicBezTo>
                <a:close/>
              </a:path>
            </a:pathLst>
          </a:custGeom>
          <a:solidFill>
            <a:srgbClr val="03614F"/>
          </a:solidFill>
          <a:ln>
            <a:extLst>
              <a:ext uri="{C807C97D-BFC1-408E-A445-0C87EB9F89A2}">
                <ask:lineSketchStyleProps xmlns:ask="http://schemas.microsoft.com/office/drawing/2018/sketchyshapes" sd="135141422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 – Planta e laudo técnico demonstrativo da localização do imóvel</a:t>
            </a:r>
          </a:p>
          <a:p>
            <a:r>
              <a:rPr lang="pt-BR" dirty="0">
                <a:latin typeface="+mj-lt"/>
              </a:rPr>
              <a:t>OBS: Somente para os imóveis localizados em municípios que NÃO estão integralmente na faixa de fronteira. Os documentos deverão ser elaborados por profissional técnico habilitado;</a:t>
            </a:r>
          </a:p>
        </p:txBody>
      </p:sp>
    </p:spTree>
    <p:extLst>
      <p:ext uri="{BB962C8B-B14F-4D97-AF65-F5344CB8AC3E}">
        <p14:creationId xmlns:p14="http://schemas.microsoft.com/office/powerpoint/2010/main" val="58732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io-quadro 3">
            <a:extLst>
              <a:ext uri="{FF2B5EF4-FFF2-40B4-BE49-F238E27FC236}">
                <a16:creationId xmlns:a16="http://schemas.microsoft.com/office/drawing/2014/main" id="{6CF26561-A46D-0AFB-CA37-8ABD9DA19DD3}"/>
              </a:ext>
            </a:extLst>
          </p:cNvPr>
          <p:cNvSpPr/>
          <p:nvPr/>
        </p:nvSpPr>
        <p:spPr>
          <a:xfrm rot="5400000">
            <a:off x="10506215" y="62604"/>
            <a:ext cx="1544190" cy="1660894"/>
          </a:xfrm>
          <a:prstGeom prst="halfFrame">
            <a:avLst>
              <a:gd name="adj1" fmla="val 8711"/>
              <a:gd name="adj2" fmla="val 8045"/>
            </a:avLst>
          </a:prstGeom>
          <a:solidFill>
            <a:srgbClr val="036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91">
              <a:solidFill>
                <a:schemeClr val="tx1"/>
              </a:solidFill>
            </a:endParaRPr>
          </a:p>
        </p:txBody>
      </p:sp>
      <p:sp>
        <p:nvSpPr>
          <p:cNvPr id="5" name="Meio-quadro 4">
            <a:extLst>
              <a:ext uri="{FF2B5EF4-FFF2-40B4-BE49-F238E27FC236}">
                <a16:creationId xmlns:a16="http://schemas.microsoft.com/office/drawing/2014/main" id="{B8ACD4E0-252C-0DDA-D6AE-E21325FB4237}"/>
              </a:ext>
            </a:extLst>
          </p:cNvPr>
          <p:cNvSpPr/>
          <p:nvPr/>
        </p:nvSpPr>
        <p:spPr>
          <a:xfrm rot="5400000">
            <a:off x="10681213" y="254589"/>
            <a:ext cx="1180472" cy="1285413"/>
          </a:xfrm>
          <a:prstGeom prst="halfFrame">
            <a:avLst>
              <a:gd name="adj1" fmla="val 8711"/>
              <a:gd name="adj2" fmla="val 8045"/>
            </a:avLst>
          </a:prstGeom>
          <a:solidFill>
            <a:srgbClr val="36D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91">
              <a:solidFill>
                <a:schemeClr val="tx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85AE698-15A2-FD55-B6CE-C63D0D74B73E}"/>
              </a:ext>
            </a:extLst>
          </p:cNvPr>
          <p:cNvSpPr txBox="1"/>
          <p:nvPr/>
        </p:nvSpPr>
        <p:spPr>
          <a:xfrm>
            <a:off x="6795247" y="995469"/>
            <a:ext cx="5002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71057"/>
            <a:r>
              <a:rPr lang="pt-BR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 Medium" panose="00000600000000000000" pitchFamily="2" charset="0"/>
                <a:ea typeface="Roboto" panose="02000000000000000000" pitchFamily="2" charset="0"/>
              </a:rPr>
              <a:t>PARA FAZER A RATIFICAÇÃO DO IMÓVEL?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DD6ACB3-748D-41BE-CFD8-05F5DACC8B40}"/>
              </a:ext>
            </a:extLst>
          </p:cNvPr>
          <p:cNvSpPr txBox="1"/>
          <p:nvPr/>
        </p:nvSpPr>
        <p:spPr>
          <a:xfrm>
            <a:off x="5929922" y="402216"/>
            <a:ext cx="5867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71057"/>
            <a:r>
              <a:rPr lang="en-US" sz="4000" dirty="0">
                <a:solidFill>
                  <a:srgbClr val="2B2B2B"/>
                </a:solidFill>
                <a:latin typeface="Bebas Neue" panose="020B0606020202050201" pitchFamily="34" charset="0"/>
                <a:ea typeface="Roboto" panose="02000000000000000000" pitchFamily="2" charset="0"/>
              </a:rPr>
              <a:t>QUAL O PROCEDIMENTO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8696EA51-3C31-54FF-E37B-94F8DEE4D18B}"/>
              </a:ext>
            </a:extLst>
          </p:cNvPr>
          <p:cNvSpPr/>
          <p:nvPr/>
        </p:nvSpPr>
        <p:spPr>
          <a:xfrm>
            <a:off x="636492" y="2689412"/>
            <a:ext cx="10919011" cy="1385590"/>
          </a:xfrm>
          <a:custGeom>
            <a:avLst/>
            <a:gdLst>
              <a:gd name="connsiteX0" fmla="*/ 0 w 10919011"/>
              <a:gd name="connsiteY0" fmla="*/ 230936 h 1385590"/>
              <a:gd name="connsiteX1" fmla="*/ 230936 w 10919011"/>
              <a:gd name="connsiteY1" fmla="*/ 0 h 1385590"/>
              <a:gd name="connsiteX2" fmla="*/ 1032650 w 10919011"/>
              <a:gd name="connsiteY2" fmla="*/ 0 h 1385590"/>
              <a:gd name="connsiteX3" fmla="*/ 1416078 w 10919011"/>
              <a:gd name="connsiteY3" fmla="*/ 0 h 1385590"/>
              <a:gd name="connsiteX4" fmla="*/ 2008650 w 10919011"/>
              <a:gd name="connsiteY4" fmla="*/ 0 h 1385590"/>
              <a:gd name="connsiteX5" fmla="*/ 2810364 w 10919011"/>
              <a:gd name="connsiteY5" fmla="*/ 0 h 1385590"/>
              <a:gd name="connsiteX6" fmla="*/ 3716649 w 10919011"/>
              <a:gd name="connsiteY6" fmla="*/ 0 h 1385590"/>
              <a:gd name="connsiteX7" fmla="*/ 4413792 w 10919011"/>
              <a:gd name="connsiteY7" fmla="*/ 0 h 1385590"/>
              <a:gd name="connsiteX8" fmla="*/ 4797220 w 10919011"/>
              <a:gd name="connsiteY8" fmla="*/ 0 h 1385590"/>
              <a:gd name="connsiteX9" fmla="*/ 5703505 w 10919011"/>
              <a:gd name="connsiteY9" fmla="*/ 0 h 1385590"/>
              <a:gd name="connsiteX10" fmla="*/ 6086934 w 10919011"/>
              <a:gd name="connsiteY10" fmla="*/ 0 h 1385590"/>
              <a:gd name="connsiteX11" fmla="*/ 6784076 w 10919011"/>
              <a:gd name="connsiteY11" fmla="*/ 0 h 1385590"/>
              <a:gd name="connsiteX12" fmla="*/ 7376648 w 10919011"/>
              <a:gd name="connsiteY12" fmla="*/ 0 h 1385590"/>
              <a:gd name="connsiteX13" fmla="*/ 8178362 w 10919011"/>
              <a:gd name="connsiteY13" fmla="*/ 0 h 1385590"/>
              <a:gd name="connsiteX14" fmla="*/ 8561790 w 10919011"/>
              <a:gd name="connsiteY14" fmla="*/ 0 h 1385590"/>
              <a:gd name="connsiteX15" fmla="*/ 9468075 w 10919011"/>
              <a:gd name="connsiteY15" fmla="*/ 0 h 1385590"/>
              <a:gd name="connsiteX16" fmla="*/ 10688075 w 10919011"/>
              <a:gd name="connsiteY16" fmla="*/ 0 h 1385590"/>
              <a:gd name="connsiteX17" fmla="*/ 10919011 w 10919011"/>
              <a:gd name="connsiteY17" fmla="*/ 230936 h 1385590"/>
              <a:gd name="connsiteX18" fmla="*/ 10919011 w 10919011"/>
              <a:gd name="connsiteY18" fmla="*/ 711269 h 1385590"/>
              <a:gd name="connsiteX19" fmla="*/ 10919011 w 10919011"/>
              <a:gd name="connsiteY19" fmla="*/ 1154654 h 1385590"/>
              <a:gd name="connsiteX20" fmla="*/ 10688075 w 10919011"/>
              <a:gd name="connsiteY20" fmla="*/ 1385590 h 1385590"/>
              <a:gd name="connsiteX21" fmla="*/ 10304647 w 10919011"/>
              <a:gd name="connsiteY21" fmla="*/ 1385590 h 1385590"/>
              <a:gd name="connsiteX22" fmla="*/ 9816647 w 10919011"/>
              <a:gd name="connsiteY22" fmla="*/ 1385590 h 1385590"/>
              <a:gd name="connsiteX23" fmla="*/ 9119504 w 10919011"/>
              <a:gd name="connsiteY23" fmla="*/ 1385590 h 1385590"/>
              <a:gd name="connsiteX24" fmla="*/ 8422362 w 10919011"/>
              <a:gd name="connsiteY24" fmla="*/ 1385590 h 1385590"/>
              <a:gd name="connsiteX25" fmla="*/ 7934362 w 10919011"/>
              <a:gd name="connsiteY25" fmla="*/ 1385590 h 1385590"/>
              <a:gd name="connsiteX26" fmla="*/ 7341791 w 10919011"/>
              <a:gd name="connsiteY26" fmla="*/ 1385590 h 1385590"/>
              <a:gd name="connsiteX27" fmla="*/ 6435505 w 10919011"/>
              <a:gd name="connsiteY27" fmla="*/ 1385590 h 1385590"/>
              <a:gd name="connsiteX28" fmla="*/ 5738363 w 10919011"/>
              <a:gd name="connsiteY28" fmla="*/ 1385590 h 1385590"/>
              <a:gd name="connsiteX29" fmla="*/ 4936649 w 10919011"/>
              <a:gd name="connsiteY29" fmla="*/ 1385590 h 1385590"/>
              <a:gd name="connsiteX30" fmla="*/ 4239506 w 10919011"/>
              <a:gd name="connsiteY30" fmla="*/ 1385590 h 1385590"/>
              <a:gd name="connsiteX31" fmla="*/ 3646935 w 10919011"/>
              <a:gd name="connsiteY31" fmla="*/ 1385590 h 1385590"/>
              <a:gd name="connsiteX32" fmla="*/ 3158935 w 10919011"/>
              <a:gd name="connsiteY32" fmla="*/ 1385590 h 1385590"/>
              <a:gd name="connsiteX33" fmla="*/ 2357221 w 10919011"/>
              <a:gd name="connsiteY33" fmla="*/ 1385590 h 1385590"/>
              <a:gd name="connsiteX34" fmla="*/ 1555507 w 10919011"/>
              <a:gd name="connsiteY34" fmla="*/ 1385590 h 1385590"/>
              <a:gd name="connsiteX35" fmla="*/ 858364 w 10919011"/>
              <a:gd name="connsiteY35" fmla="*/ 1385590 h 1385590"/>
              <a:gd name="connsiteX36" fmla="*/ 230936 w 10919011"/>
              <a:gd name="connsiteY36" fmla="*/ 1385590 h 1385590"/>
              <a:gd name="connsiteX37" fmla="*/ 0 w 10919011"/>
              <a:gd name="connsiteY37" fmla="*/ 1154654 h 1385590"/>
              <a:gd name="connsiteX38" fmla="*/ 0 w 10919011"/>
              <a:gd name="connsiteY38" fmla="*/ 674321 h 1385590"/>
              <a:gd name="connsiteX39" fmla="*/ 0 w 10919011"/>
              <a:gd name="connsiteY39" fmla="*/ 230936 h 1385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919011" h="1385590" fill="none" extrusionOk="0">
                <a:moveTo>
                  <a:pt x="0" y="230936"/>
                </a:moveTo>
                <a:cubicBezTo>
                  <a:pt x="-6211" y="84569"/>
                  <a:pt x="97492" y="-3735"/>
                  <a:pt x="230936" y="0"/>
                </a:cubicBezTo>
                <a:cubicBezTo>
                  <a:pt x="508445" y="-28145"/>
                  <a:pt x="699592" y="-33469"/>
                  <a:pt x="1032650" y="0"/>
                </a:cubicBezTo>
                <a:cubicBezTo>
                  <a:pt x="1365708" y="33469"/>
                  <a:pt x="1237527" y="-10424"/>
                  <a:pt x="1416078" y="0"/>
                </a:cubicBezTo>
                <a:cubicBezTo>
                  <a:pt x="1594629" y="10424"/>
                  <a:pt x="1859483" y="19421"/>
                  <a:pt x="2008650" y="0"/>
                </a:cubicBezTo>
                <a:cubicBezTo>
                  <a:pt x="2157817" y="-19421"/>
                  <a:pt x="2592714" y="38344"/>
                  <a:pt x="2810364" y="0"/>
                </a:cubicBezTo>
                <a:cubicBezTo>
                  <a:pt x="3028014" y="-38344"/>
                  <a:pt x="3373670" y="-9891"/>
                  <a:pt x="3716649" y="0"/>
                </a:cubicBezTo>
                <a:cubicBezTo>
                  <a:pt x="4059628" y="9891"/>
                  <a:pt x="4204534" y="30006"/>
                  <a:pt x="4413792" y="0"/>
                </a:cubicBezTo>
                <a:cubicBezTo>
                  <a:pt x="4623050" y="-30006"/>
                  <a:pt x="4670807" y="-13218"/>
                  <a:pt x="4797220" y="0"/>
                </a:cubicBezTo>
                <a:cubicBezTo>
                  <a:pt x="4923633" y="13218"/>
                  <a:pt x="5415997" y="42268"/>
                  <a:pt x="5703505" y="0"/>
                </a:cubicBezTo>
                <a:cubicBezTo>
                  <a:pt x="5991013" y="-42268"/>
                  <a:pt x="5971934" y="-13739"/>
                  <a:pt x="6086934" y="0"/>
                </a:cubicBezTo>
                <a:cubicBezTo>
                  <a:pt x="6201934" y="13739"/>
                  <a:pt x="6565313" y="-26082"/>
                  <a:pt x="6784076" y="0"/>
                </a:cubicBezTo>
                <a:cubicBezTo>
                  <a:pt x="7002839" y="26082"/>
                  <a:pt x="7254558" y="-11264"/>
                  <a:pt x="7376648" y="0"/>
                </a:cubicBezTo>
                <a:cubicBezTo>
                  <a:pt x="7498738" y="11264"/>
                  <a:pt x="7984991" y="9054"/>
                  <a:pt x="8178362" y="0"/>
                </a:cubicBezTo>
                <a:cubicBezTo>
                  <a:pt x="8371733" y="-9054"/>
                  <a:pt x="8442160" y="-10629"/>
                  <a:pt x="8561790" y="0"/>
                </a:cubicBezTo>
                <a:cubicBezTo>
                  <a:pt x="8681420" y="10629"/>
                  <a:pt x="9267228" y="-43561"/>
                  <a:pt x="9468075" y="0"/>
                </a:cubicBezTo>
                <a:cubicBezTo>
                  <a:pt x="9668922" y="43561"/>
                  <a:pt x="10442808" y="-36184"/>
                  <a:pt x="10688075" y="0"/>
                </a:cubicBezTo>
                <a:cubicBezTo>
                  <a:pt x="10830084" y="-17347"/>
                  <a:pt x="10920014" y="94155"/>
                  <a:pt x="10919011" y="230936"/>
                </a:cubicBezTo>
                <a:cubicBezTo>
                  <a:pt x="10937454" y="395275"/>
                  <a:pt x="10903548" y="525708"/>
                  <a:pt x="10919011" y="711269"/>
                </a:cubicBezTo>
                <a:cubicBezTo>
                  <a:pt x="10934474" y="896830"/>
                  <a:pt x="10920623" y="1052762"/>
                  <a:pt x="10919011" y="1154654"/>
                </a:cubicBezTo>
                <a:cubicBezTo>
                  <a:pt x="10895733" y="1280728"/>
                  <a:pt x="10812672" y="1412547"/>
                  <a:pt x="10688075" y="1385590"/>
                </a:cubicBezTo>
                <a:cubicBezTo>
                  <a:pt x="10507437" y="1369955"/>
                  <a:pt x="10393503" y="1366546"/>
                  <a:pt x="10304647" y="1385590"/>
                </a:cubicBezTo>
                <a:cubicBezTo>
                  <a:pt x="10215791" y="1404634"/>
                  <a:pt x="9940338" y="1370095"/>
                  <a:pt x="9816647" y="1385590"/>
                </a:cubicBezTo>
                <a:cubicBezTo>
                  <a:pt x="9692956" y="1401085"/>
                  <a:pt x="9401362" y="1358416"/>
                  <a:pt x="9119504" y="1385590"/>
                </a:cubicBezTo>
                <a:cubicBezTo>
                  <a:pt x="8837646" y="1412764"/>
                  <a:pt x="8718213" y="1359990"/>
                  <a:pt x="8422362" y="1385590"/>
                </a:cubicBezTo>
                <a:cubicBezTo>
                  <a:pt x="8126511" y="1411190"/>
                  <a:pt x="8045675" y="1405793"/>
                  <a:pt x="7934362" y="1385590"/>
                </a:cubicBezTo>
                <a:cubicBezTo>
                  <a:pt x="7823049" y="1365387"/>
                  <a:pt x="7557002" y="1387872"/>
                  <a:pt x="7341791" y="1385590"/>
                </a:cubicBezTo>
                <a:cubicBezTo>
                  <a:pt x="7126580" y="1383308"/>
                  <a:pt x="6811108" y="1387493"/>
                  <a:pt x="6435505" y="1385590"/>
                </a:cubicBezTo>
                <a:cubicBezTo>
                  <a:pt x="6059902" y="1383687"/>
                  <a:pt x="6025491" y="1413351"/>
                  <a:pt x="5738363" y="1385590"/>
                </a:cubicBezTo>
                <a:cubicBezTo>
                  <a:pt x="5451235" y="1357829"/>
                  <a:pt x="5330486" y="1423829"/>
                  <a:pt x="4936649" y="1385590"/>
                </a:cubicBezTo>
                <a:cubicBezTo>
                  <a:pt x="4542812" y="1347351"/>
                  <a:pt x="4453078" y="1371322"/>
                  <a:pt x="4239506" y="1385590"/>
                </a:cubicBezTo>
                <a:cubicBezTo>
                  <a:pt x="4025934" y="1399858"/>
                  <a:pt x="3895381" y="1393862"/>
                  <a:pt x="3646935" y="1385590"/>
                </a:cubicBezTo>
                <a:cubicBezTo>
                  <a:pt x="3398489" y="1377318"/>
                  <a:pt x="3341827" y="1371626"/>
                  <a:pt x="3158935" y="1385590"/>
                </a:cubicBezTo>
                <a:cubicBezTo>
                  <a:pt x="2976043" y="1399554"/>
                  <a:pt x="2614474" y="1408785"/>
                  <a:pt x="2357221" y="1385590"/>
                </a:cubicBezTo>
                <a:cubicBezTo>
                  <a:pt x="2099968" y="1362395"/>
                  <a:pt x="1799222" y="1424871"/>
                  <a:pt x="1555507" y="1385590"/>
                </a:cubicBezTo>
                <a:cubicBezTo>
                  <a:pt x="1311792" y="1346309"/>
                  <a:pt x="1033653" y="1385182"/>
                  <a:pt x="858364" y="1385590"/>
                </a:cubicBezTo>
                <a:cubicBezTo>
                  <a:pt x="683075" y="1385998"/>
                  <a:pt x="382500" y="1359286"/>
                  <a:pt x="230936" y="1385590"/>
                </a:cubicBezTo>
                <a:cubicBezTo>
                  <a:pt x="87317" y="1385968"/>
                  <a:pt x="-4990" y="1255229"/>
                  <a:pt x="0" y="1154654"/>
                </a:cubicBezTo>
                <a:cubicBezTo>
                  <a:pt x="-7956" y="977217"/>
                  <a:pt x="-20276" y="873213"/>
                  <a:pt x="0" y="674321"/>
                </a:cubicBezTo>
                <a:cubicBezTo>
                  <a:pt x="20276" y="475429"/>
                  <a:pt x="-9073" y="334454"/>
                  <a:pt x="0" y="230936"/>
                </a:cubicBezTo>
                <a:close/>
              </a:path>
              <a:path w="10919011" h="1385590" stroke="0" extrusionOk="0">
                <a:moveTo>
                  <a:pt x="0" y="230936"/>
                </a:moveTo>
                <a:cubicBezTo>
                  <a:pt x="-1744" y="119936"/>
                  <a:pt x="88434" y="12560"/>
                  <a:pt x="230936" y="0"/>
                </a:cubicBezTo>
                <a:cubicBezTo>
                  <a:pt x="424755" y="-7263"/>
                  <a:pt x="526413" y="-15365"/>
                  <a:pt x="718936" y="0"/>
                </a:cubicBezTo>
                <a:cubicBezTo>
                  <a:pt x="911459" y="15365"/>
                  <a:pt x="1131280" y="-21437"/>
                  <a:pt x="1311507" y="0"/>
                </a:cubicBezTo>
                <a:cubicBezTo>
                  <a:pt x="1491734" y="21437"/>
                  <a:pt x="2029689" y="35147"/>
                  <a:pt x="2217792" y="0"/>
                </a:cubicBezTo>
                <a:cubicBezTo>
                  <a:pt x="2405896" y="-35147"/>
                  <a:pt x="2730844" y="-9912"/>
                  <a:pt x="2914935" y="0"/>
                </a:cubicBezTo>
                <a:cubicBezTo>
                  <a:pt x="3099026" y="9912"/>
                  <a:pt x="3363657" y="-1931"/>
                  <a:pt x="3612078" y="0"/>
                </a:cubicBezTo>
                <a:cubicBezTo>
                  <a:pt x="3860499" y="1931"/>
                  <a:pt x="3921729" y="-20251"/>
                  <a:pt x="4204649" y="0"/>
                </a:cubicBezTo>
                <a:cubicBezTo>
                  <a:pt x="4487569" y="20251"/>
                  <a:pt x="4519047" y="-21922"/>
                  <a:pt x="4797220" y="0"/>
                </a:cubicBezTo>
                <a:cubicBezTo>
                  <a:pt x="5075393" y="21922"/>
                  <a:pt x="5147241" y="-23746"/>
                  <a:pt x="5285220" y="0"/>
                </a:cubicBezTo>
                <a:cubicBezTo>
                  <a:pt x="5423199" y="23746"/>
                  <a:pt x="5918754" y="31139"/>
                  <a:pt x="6086934" y="0"/>
                </a:cubicBezTo>
                <a:cubicBezTo>
                  <a:pt x="6255114" y="-31139"/>
                  <a:pt x="6407193" y="-283"/>
                  <a:pt x="6679505" y="0"/>
                </a:cubicBezTo>
                <a:cubicBezTo>
                  <a:pt x="6951817" y="283"/>
                  <a:pt x="7202815" y="22499"/>
                  <a:pt x="7585790" y="0"/>
                </a:cubicBezTo>
                <a:cubicBezTo>
                  <a:pt x="7968765" y="-22499"/>
                  <a:pt x="7845015" y="-2688"/>
                  <a:pt x="7969219" y="0"/>
                </a:cubicBezTo>
                <a:cubicBezTo>
                  <a:pt x="8093423" y="2688"/>
                  <a:pt x="8385156" y="27813"/>
                  <a:pt x="8561790" y="0"/>
                </a:cubicBezTo>
                <a:cubicBezTo>
                  <a:pt x="8738424" y="-27813"/>
                  <a:pt x="8873771" y="4570"/>
                  <a:pt x="9049790" y="0"/>
                </a:cubicBezTo>
                <a:cubicBezTo>
                  <a:pt x="9225809" y="-4570"/>
                  <a:pt x="9671473" y="-12242"/>
                  <a:pt x="9956075" y="0"/>
                </a:cubicBezTo>
                <a:cubicBezTo>
                  <a:pt x="10240677" y="12242"/>
                  <a:pt x="10462063" y="-18589"/>
                  <a:pt x="10688075" y="0"/>
                </a:cubicBezTo>
                <a:cubicBezTo>
                  <a:pt x="10818994" y="-692"/>
                  <a:pt x="10903314" y="109816"/>
                  <a:pt x="10919011" y="230936"/>
                </a:cubicBezTo>
                <a:cubicBezTo>
                  <a:pt x="10910248" y="323592"/>
                  <a:pt x="10934586" y="539273"/>
                  <a:pt x="10919011" y="665083"/>
                </a:cubicBezTo>
                <a:cubicBezTo>
                  <a:pt x="10903436" y="790893"/>
                  <a:pt x="10930344" y="962172"/>
                  <a:pt x="10919011" y="1154654"/>
                </a:cubicBezTo>
                <a:cubicBezTo>
                  <a:pt x="10920821" y="1279036"/>
                  <a:pt x="10815224" y="1390092"/>
                  <a:pt x="10688075" y="1385590"/>
                </a:cubicBezTo>
                <a:cubicBezTo>
                  <a:pt x="10530923" y="1359196"/>
                  <a:pt x="10179669" y="1352468"/>
                  <a:pt x="9990932" y="1385590"/>
                </a:cubicBezTo>
                <a:cubicBezTo>
                  <a:pt x="9802195" y="1418712"/>
                  <a:pt x="9382800" y="1420474"/>
                  <a:pt x="9189218" y="1385590"/>
                </a:cubicBezTo>
                <a:cubicBezTo>
                  <a:pt x="8995636" y="1350706"/>
                  <a:pt x="8863732" y="1391730"/>
                  <a:pt x="8596647" y="1385590"/>
                </a:cubicBezTo>
                <a:cubicBezTo>
                  <a:pt x="8329562" y="1379450"/>
                  <a:pt x="8010452" y="1428997"/>
                  <a:pt x="7690362" y="1385590"/>
                </a:cubicBezTo>
                <a:cubicBezTo>
                  <a:pt x="7370273" y="1342183"/>
                  <a:pt x="7239643" y="1390917"/>
                  <a:pt x="6888648" y="1385590"/>
                </a:cubicBezTo>
                <a:cubicBezTo>
                  <a:pt x="6537653" y="1380263"/>
                  <a:pt x="6419734" y="1377728"/>
                  <a:pt x="6296077" y="1385590"/>
                </a:cubicBezTo>
                <a:cubicBezTo>
                  <a:pt x="6172420" y="1393452"/>
                  <a:pt x="5830949" y="1393626"/>
                  <a:pt x="5703505" y="1385590"/>
                </a:cubicBezTo>
                <a:cubicBezTo>
                  <a:pt x="5576061" y="1377554"/>
                  <a:pt x="5063571" y="1419072"/>
                  <a:pt x="4797220" y="1385590"/>
                </a:cubicBezTo>
                <a:cubicBezTo>
                  <a:pt x="4530869" y="1352108"/>
                  <a:pt x="4343385" y="1350952"/>
                  <a:pt x="3890935" y="1385590"/>
                </a:cubicBezTo>
                <a:cubicBezTo>
                  <a:pt x="3438486" y="1420228"/>
                  <a:pt x="3363293" y="1400867"/>
                  <a:pt x="3193792" y="1385590"/>
                </a:cubicBezTo>
                <a:cubicBezTo>
                  <a:pt x="3024291" y="1370313"/>
                  <a:pt x="2750714" y="1374309"/>
                  <a:pt x="2392078" y="1385590"/>
                </a:cubicBezTo>
                <a:cubicBezTo>
                  <a:pt x="2033442" y="1396871"/>
                  <a:pt x="1671893" y="1375961"/>
                  <a:pt x="1485793" y="1385590"/>
                </a:cubicBezTo>
                <a:cubicBezTo>
                  <a:pt x="1299693" y="1395219"/>
                  <a:pt x="568368" y="1362268"/>
                  <a:pt x="230936" y="1385590"/>
                </a:cubicBezTo>
                <a:cubicBezTo>
                  <a:pt x="113510" y="1371630"/>
                  <a:pt x="12831" y="1267164"/>
                  <a:pt x="0" y="1154654"/>
                </a:cubicBezTo>
                <a:cubicBezTo>
                  <a:pt x="15041" y="950403"/>
                  <a:pt x="-8095" y="811178"/>
                  <a:pt x="0" y="702032"/>
                </a:cubicBezTo>
                <a:cubicBezTo>
                  <a:pt x="8095" y="592886"/>
                  <a:pt x="140" y="349188"/>
                  <a:pt x="0" y="230936"/>
                </a:cubicBezTo>
                <a:close/>
              </a:path>
            </a:pathLst>
          </a:custGeom>
          <a:solidFill>
            <a:srgbClr val="03614F"/>
          </a:solidFill>
          <a:ln>
            <a:extLst>
              <a:ext uri="{C807C97D-BFC1-408E-A445-0C87EB9F89A2}">
                <ask:lineSketchStyleProps xmlns:ask="http://schemas.microsoft.com/office/drawing/2018/sketchyshapes" sd="135141422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 – Declaração com firma reconhecida  </a:t>
            </a:r>
          </a:p>
          <a:p>
            <a:pPr algn="l"/>
            <a:r>
              <a:rPr lang="pt-BR" sz="1800" b="0" i="0" u="none" strike="noStrike" baseline="0" dirty="0">
                <a:latin typeface="+mj-lt"/>
              </a:rPr>
              <a:t>Declarando que além do cumprimento dos requisitos formais, tem conhecimento e afirma que o imóvel rural se submete à política agrícola, ao Plano Nacional de Reforma Agrária e atende a sua função</a:t>
            </a:r>
          </a:p>
          <a:p>
            <a:pPr algn="l"/>
            <a:r>
              <a:rPr lang="pt-BR" sz="1800" b="0" i="0" u="none" strike="noStrike" baseline="0" dirty="0">
                <a:latin typeface="+mj-lt"/>
              </a:rPr>
              <a:t>Social</a:t>
            </a:r>
          </a:p>
          <a:p>
            <a:pPr algn="l"/>
            <a:r>
              <a:rPr lang="pt-BR" sz="1600" i="1" dirty="0">
                <a:latin typeface="+mj-lt"/>
              </a:rPr>
              <a:t>Base Legal: </a:t>
            </a:r>
            <a:r>
              <a:rPr lang="pt-BR" sz="1600" b="0" i="1" u="none" strike="noStrike" baseline="0" dirty="0">
                <a:latin typeface="+mj-lt"/>
              </a:rPr>
              <a:t>ADI 5.623/DF</a:t>
            </a:r>
            <a:r>
              <a:rPr lang="pt-BR" sz="1600" i="1" dirty="0">
                <a:latin typeface="+mj-lt"/>
              </a:rPr>
              <a:t> – STF| </a:t>
            </a:r>
            <a:r>
              <a:rPr lang="pt-BR" sz="1600" b="0" i="1" u="none" strike="noStrike" baseline="0" dirty="0">
                <a:latin typeface="+mj-lt"/>
              </a:rPr>
              <a:t>Constituição Federal de 1988 (art. 5º, inc. XXIII, art. 170, inc. III, art. 186 e art. 188)</a:t>
            </a:r>
            <a:endParaRPr lang="pt-BR" sz="1600" i="1" dirty="0">
              <a:latin typeface="+mj-lt"/>
            </a:endParaRP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ADDC735A-46CD-1DAA-ED4E-8D9797CF04BA}"/>
              </a:ext>
            </a:extLst>
          </p:cNvPr>
          <p:cNvSpPr/>
          <p:nvPr/>
        </p:nvSpPr>
        <p:spPr>
          <a:xfrm>
            <a:off x="636492" y="4225568"/>
            <a:ext cx="10919011" cy="626172"/>
          </a:xfrm>
          <a:custGeom>
            <a:avLst/>
            <a:gdLst>
              <a:gd name="connsiteX0" fmla="*/ 0 w 10919011"/>
              <a:gd name="connsiteY0" fmla="*/ 104364 h 626172"/>
              <a:gd name="connsiteX1" fmla="*/ 104364 w 10919011"/>
              <a:gd name="connsiteY1" fmla="*/ 0 h 626172"/>
              <a:gd name="connsiteX2" fmla="*/ 987962 w 10919011"/>
              <a:gd name="connsiteY2" fmla="*/ 0 h 626172"/>
              <a:gd name="connsiteX3" fmla="*/ 1550252 w 10919011"/>
              <a:gd name="connsiteY3" fmla="*/ 0 h 626172"/>
              <a:gd name="connsiteX4" fmla="*/ 2326748 w 10919011"/>
              <a:gd name="connsiteY4" fmla="*/ 0 h 626172"/>
              <a:gd name="connsiteX5" fmla="*/ 3210346 w 10919011"/>
              <a:gd name="connsiteY5" fmla="*/ 0 h 626172"/>
              <a:gd name="connsiteX6" fmla="*/ 3879739 w 10919011"/>
              <a:gd name="connsiteY6" fmla="*/ 0 h 626172"/>
              <a:gd name="connsiteX7" fmla="*/ 4227823 w 10919011"/>
              <a:gd name="connsiteY7" fmla="*/ 0 h 626172"/>
              <a:gd name="connsiteX8" fmla="*/ 5111421 w 10919011"/>
              <a:gd name="connsiteY8" fmla="*/ 0 h 626172"/>
              <a:gd name="connsiteX9" fmla="*/ 5459506 w 10919011"/>
              <a:gd name="connsiteY9" fmla="*/ 0 h 626172"/>
              <a:gd name="connsiteX10" fmla="*/ 6128898 w 10919011"/>
              <a:gd name="connsiteY10" fmla="*/ 0 h 626172"/>
              <a:gd name="connsiteX11" fmla="*/ 6691188 w 10919011"/>
              <a:gd name="connsiteY11" fmla="*/ 0 h 626172"/>
              <a:gd name="connsiteX12" fmla="*/ 7467684 w 10919011"/>
              <a:gd name="connsiteY12" fmla="*/ 0 h 626172"/>
              <a:gd name="connsiteX13" fmla="*/ 7815768 w 10919011"/>
              <a:gd name="connsiteY13" fmla="*/ 0 h 626172"/>
              <a:gd name="connsiteX14" fmla="*/ 8699366 w 10919011"/>
              <a:gd name="connsiteY14" fmla="*/ 0 h 626172"/>
              <a:gd name="connsiteX15" fmla="*/ 9368759 w 10919011"/>
              <a:gd name="connsiteY15" fmla="*/ 0 h 626172"/>
              <a:gd name="connsiteX16" fmla="*/ 9716843 w 10919011"/>
              <a:gd name="connsiteY16" fmla="*/ 0 h 626172"/>
              <a:gd name="connsiteX17" fmla="*/ 10064927 w 10919011"/>
              <a:gd name="connsiteY17" fmla="*/ 0 h 626172"/>
              <a:gd name="connsiteX18" fmla="*/ 10814647 w 10919011"/>
              <a:gd name="connsiteY18" fmla="*/ 0 h 626172"/>
              <a:gd name="connsiteX19" fmla="*/ 10919011 w 10919011"/>
              <a:gd name="connsiteY19" fmla="*/ 104364 h 626172"/>
              <a:gd name="connsiteX20" fmla="*/ 10919011 w 10919011"/>
              <a:gd name="connsiteY20" fmla="*/ 521808 h 626172"/>
              <a:gd name="connsiteX21" fmla="*/ 10814647 w 10919011"/>
              <a:gd name="connsiteY21" fmla="*/ 626172 h 626172"/>
              <a:gd name="connsiteX22" fmla="*/ 10359460 w 10919011"/>
              <a:gd name="connsiteY22" fmla="*/ 626172 h 626172"/>
              <a:gd name="connsiteX23" fmla="*/ 9690067 w 10919011"/>
              <a:gd name="connsiteY23" fmla="*/ 626172 h 626172"/>
              <a:gd name="connsiteX24" fmla="*/ 9234880 w 10919011"/>
              <a:gd name="connsiteY24" fmla="*/ 626172 h 626172"/>
              <a:gd name="connsiteX25" fmla="*/ 8672590 w 10919011"/>
              <a:gd name="connsiteY25" fmla="*/ 626172 h 626172"/>
              <a:gd name="connsiteX26" fmla="*/ 7788992 w 10919011"/>
              <a:gd name="connsiteY26" fmla="*/ 626172 h 626172"/>
              <a:gd name="connsiteX27" fmla="*/ 7119599 w 10919011"/>
              <a:gd name="connsiteY27" fmla="*/ 626172 h 626172"/>
              <a:gd name="connsiteX28" fmla="*/ 6343104 w 10919011"/>
              <a:gd name="connsiteY28" fmla="*/ 626172 h 626172"/>
              <a:gd name="connsiteX29" fmla="*/ 5673711 w 10919011"/>
              <a:gd name="connsiteY29" fmla="*/ 626172 h 626172"/>
              <a:gd name="connsiteX30" fmla="*/ 5111421 w 10919011"/>
              <a:gd name="connsiteY30" fmla="*/ 626172 h 626172"/>
              <a:gd name="connsiteX31" fmla="*/ 4656234 w 10919011"/>
              <a:gd name="connsiteY31" fmla="*/ 626172 h 626172"/>
              <a:gd name="connsiteX32" fmla="*/ 3879739 w 10919011"/>
              <a:gd name="connsiteY32" fmla="*/ 626172 h 626172"/>
              <a:gd name="connsiteX33" fmla="*/ 3103243 w 10919011"/>
              <a:gd name="connsiteY33" fmla="*/ 626172 h 626172"/>
              <a:gd name="connsiteX34" fmla="*/ 2433851 w 10919011"/>
              <a:gd name="connsiteY34" fmla="*/ 626172 h 626172"/>
              <a:gd name="connsiteX35" fmla="*/ 1871561 w 10919011"/>
              <a:gd name="connsiteY35" fmla="*/ 626172 h 626172"/>
              <a:gd name="connsiteX36" fmla="*/ 1309271 w 10919011"/>
              <a:gd name="connsiteY36" fmla="*/ 626172 h 626172"/>
              <a:gd name="connsiteX37" fmla="*/ 746981 w 10919011"/>
              <a:gd name="connsiteY37" fmla="*/ 626172 h 626172"/>
              <a:gd name="connsiteX38" fmla="*/ 104364 w 10919011"/>
              <a:gd name="connsiteY38" fmla="*/ 626172 h 626172"/>
              <a:gd name="connsiteX39" fmla="*/ 0 w 10919011"/>
              <a:gd name="connsiteY39" fmla="*/ 521808 h 626172"/>
              <a:gd name="connsiteX40" fmla="*/ 0 w 10919011"/>
              <a:gd name="connsiteY40" fmla="*/ 104364 h 62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0919011" h="626172" fill="none" extrusionOk="0">
                <a:moveTo>
                  <a:pt x="0" y="104364"/>
                </a:moveTo>
                <a:cubicBezTo>
                  <a:pt x="7425" y="54306"/>
                  <a:pt x="56211" y="-1907"/>
                  <a:pt x="104364" y="0"/>
                </a:cubicBezTo>
                <a:cubicBezTo>
                  <a:pt x="409807" y="-9421"/>
                  <a:pt x="764862" y="-16905"/>
                  <a:pt x="987962" y="0"/>
                </a:cubicBezTo>
                <a:cubicBezTo>
                  <a:pt x="1211062" y="16905"/>
                  <a:pt x="1382548" y="-8699"/>
                  <a:pt x="1550252" y="0"/>
                </a:cubicBezTo>
                <a:cubicBezTo>
                  <a:pt x="1717956" y="8699"/>
                  <a:pt x="2047627" y="-6671"/>
                  <a:pt x="2326748" y="0"/>
                </a:cubicBezTo>
                <a:cubicBezTo>
                  <a:pt x="2605869" y="6671"/>
                  <a:pt x="2838729" y="-34873"/>
                  <a:pt x="3210346" y="0"/>
                </a:cubicBezTo>
                <a:cubicBezTo>
                  <a:pt x="3581963" y="34873"/>
                  <a:pt x="3689318" y="6203"/>
                  <a:pt x="3879739" y="0"/>
                </a:cubicBezTo>
                <a:cubicBezTo>
                  <a:pt x="4070160" y="-6203"/>
                  <a:pt x="4110847" y="-12764"/>
                  <a:pt x="4227823" y="0"/>
                </a:cubicBezTo>
                <a:cubicBezTo>
                  <a:pt x="4344799" y="12764"/>
                  <a:pt x="4769562" y="-9819"/>
                  <a:pt x="5111421" y="0"/>
                </a:cubicBezTo>
                <a:cubicBezTo>
                  <a:pt x="5453280" y="9819"/>
                  <a:pt x="5325136" y="-10809"/>
                  <a:pt x="5459506" y="0"/>
                </a:cubicBezTo>
                <a:cubicBezTo>
                  <a:pt x="5593876" y="10809"/>
                  <a:pt x="5850936" y="14708"/>
                  <a:pt x="6128898" y="0"/>
                </a:cubicBezTo>
                <a:cubicBezTo>
                  <a:pt x="6406860" y="-14708"/>
                  <a:pt x="6568018" y="-2516"/>
                  <a:pt x="6691188" y="0"/>
                </a:cubicBezTo>
                <a:cubicBezTo>
                  <a:pt x="6814358" y="2516"/>
                  <a:pt x="7275760" y="17272"/>
                  <a:pt x="7467684" y="0"/>
                </a:cubicBezTo>
                <a:cubicBezTo>
                  <a:pt x="7659608" y="-17272"/>
                  <a:pt x="7709641" y="-6643"/>
                  <a:pt x="7815768" y="0"/>
                </a:cubicBezTo>
                <a:cubicBezTo>
                  <a:pt x="7921895" y="6643"/>
                  <a:pt x="8488552" y="17005"/>
                  <a:pt x="8699366" y="0"/>
                </a:cubicBezTo>
                <a:cubicBezTo>
                  <a:pt x="8910180" y="-17005"/>
                  <a:pt x="9102124" y="11369"/>
                  <a:pt x="9368759" y="0"/>
                </a:cubicBezTo>
                <a:cubicBezTo>
                  <a:pt x="9635394" y="-11369"/>
                  <a:pt x="9630974" y="-7415"/>
                  <a:pt x="9716843" y="0"/>
                </a:cubicBezTo>
                <a:cubicBezTo>
                  <a:pt x="9802712" y="7415"/>
                  <a:pt x="9940600" y="14963"/>
                  <a:pt x="10064927" y="0"/>
                </a:cubicBezTo>
                <a:cubicBezTo>
                  <a:pt x="10189254" y="-14963"/>
                  <a:pt x="10644553" y="1009"/>
                  <a:pt x="10814647" y="0"/>
                </a:cubicBezTo>
                <a:cubicBezTo>
                  <a:pt x="10877728" y="-11319"/>
                  <a:pt x="10926633" y="40558"/>
                  <a:pt x="10919011" y="104364"/>
                </a:cubicBezTo>
                <a:cubicBezTo>
                  <a:pt x="10900527" y="253377"/>
                  <a:pt x="10938633" y="338013"/>
                  <a:pt x="10919011" y="521808"/>
                </a:cubicBezTo>
                <a:cubicBezTo>
                  <a:pt x="10919388" y="580987"/>
                  <a:pt x="10885254" y="631529"/>
                  <a:pt x="10814647" y="626172"/>
                </a:cubicBezTo>
                <a:cubicBezTo>
                  <a:pt x="10693659" y="647143"/>
                  <a:pt x="10577708" y="637645"/>
                  <a:pt x="10359460" y="626172"/>
                </a:cubicBezTo>
                <a:cubicBezTo>
                  <a:pt x="10141212" y="614699"/>
                  <a:pt x="10003621" y="627194"/>
                  <a:pt x="9690067" y="626172"/>
                </a:cubicBezTo>
                <a:cubicBezTo>
                  <a:pt x="9376513" y="625150"/>
                  <a:pt x="9456775" y="629481"/>
                  <a:pt x="9234880" y="626172"/>
                </a:cubicBezTo>
                <a:cubicBezTo>
                  <a:pt x="9012985" y="622863"/>
                  <a:pt x="8941911" y="642452"/>
                  <a:pt x="8672590" y="626172"/>
                </a:cubicBezTo>
                <a:cubicBezTo>
                  <a:pt x="8403269" y="609893"/>
                  <a:pt x="8054865" y="619337"/>
                  <a:pt x="7788992" y="626172"/>
                </a:cubicBezTo>
                <a:cubicBezTo>
                  <a:pt x="7523119" y="633007"/>
                  <a:pt x="7409086" y="619656"/>
                  <a:pt x="7119599" y="626172"/>
                </a:cubicBezTo>
                <a:cubicBezTo>
                  <a:pt x="6830112" y="632688"/>
                  <a:pt x="6660530" y="655800"/>
                  <a:pt x="6343104" y="626172"/>
                </a:cubicBezTo>
                <a:cubicBezTo>
                  <a:pt x="6025679" y="596544"/>
                  <a:pt x="5943119" y="629261"/>
                  <a:pt x="5673711" y="626172"/>
                </a:cubicBezTo>
                <a:cubicBezTo>
                  <a:pt x="5404303" y="623083"/>
                  <a:pt x="5364062" y="637066"/>
                  <a:pt x="5111421" y="626172"/>
                </a:cubicBezTo>
                <a:cubicBezTo>
                  <a:pt x="4858780" y="615279"/>
                  <a:pt x="4793118" y="634549"/>
                  <a:pt x="4656234" y="626172"/>
                </a:cubicBezTo>
                <a:cubicBezTo>
                  <a:pt x="4519350" y="617795"/>
                  <a:pt x="4249089" y="597281"/>
                  <a:pt x="3879739" y="626172"/>
                </a:cubicBezTo>
                <a:cubicBezTo>
                  <a:pt x="3510389" y="655063"/>
                  <a:pt x="3266056" y="657740"/>
                  <a:pt x="3103243" y="626172"/>
                </a:cubicBezTo>
                <a:cubicBezTo>
                  <a:pt x="2940430" y="594604"/>
                  <a:pt x="2750693" y="595056"/>
                  <a:pt x="2433851" y="626172"/>
                </a:cubicBezTo>
                <a:cubicBezTo>
                  <a:pt x="2117009" y="657288"/>
                  <a:pt x="1996520" y="612867"/>
                  <a:pt x="1871561" y="626172"/>
                </a:cubicBezTo>
                <a:cubicBezTo>
                  <a:pt x="1746602" y="639478"/>
                  <a:pt x="1547027" y="608447"/>
                  <a:pt x="1309271" y="626172"/>
                </a:cubicBezTo>
                <a:cubicBezTo>
                  <a:pt x="1071515" y="643898"/>
                  <a:pt x="965891" y="601493"/>
                  <a:pt x="746981" y="626172"/>
                </a:cubicBezTo>
                <a:cubicBezTo>
                  <a:pt x="528071" y="650852"/>
                  <a:pt x="392074" y="640465"/>
                  <a:pt x="104364" y="626172"/>
                </a:cubicBezTo>
                <a:cubicBezTo>
                  <a:pt x="43948" y="638857"/>
                  <a:pt x="-4176" y="579337"/>
                  <a:pt x="0" y="521808"/>
                </a:cubicBezTo>
                <a:cubicBezTo>
                  <a:pt x="904" y="334952"/>
                  <a:pt x="-6071" y="294633"/>
                  <a:pt x="0" y="104364"/>
                </a:cubicBezTo>
                <a:close/>
              </a:path>
              <a:path w="10919011" h="626172" stroke="0" extrusionOk="0">
                <a:moveTo>
                  <a:pt x="0" y="104364"/>
                </a:moveTo>
                <a:cubicBezTo>
                  <a:pt x="-498" y="51450"/>
                  <a:pt x="44397" y="1954"/>
                  <a:pt x="104364" y="0"/>
                </a:cubicBezTo>
                <a:cubicBezTo>
                  <a:pt x="265091" y="-1077"/>
                  <a:pt x="360441" y="2985"/>
                  <a:pt x="559551" y="0"/>
                </a:cubicBezTo>
                <a:cubicBezTo>
                  <a:pt x="758661" y="-2985"/>
                  <a:pt x="946842" y="-19814"/>
                  <a:pt x="1121841" y="0"/>
                </a:cubicBezTo>
                <a:cubicBezTo>
                  <a:pt x="1296840" y="19814"/>
                  <a:pt x="1764152" y="27231"/>
                  <a:pt x="2005439" y="0"/>
                </a:cubicBezTo>
                <a:cubicBezTo>
                  <a:pt x="2246726" y="-27231"/>
                  <a:pt x="2464531" y="-5422"/>
                  <a:pt x="2674832" y="0"/>
                </a:cubicBezTo>
                <a:cubicBezTo>
                  <a:pt x="2885133" y="5422"/>
                  <a:pt x="3065014" y="-5342"/>
                  <a:pt x="3344225" y="0"/>
                </a:cubicBezTo>
                <a:cubicBezTo>
                  <a:pt x="3623436" y="5342"/>
                  <a:pt x="3630758" y="18247"/>
                  <a:pt x="3906514" y="0"/>
                </a:cubicBezTo>
                <a:cubicBezTo>
                  <a:pt x="4182270" y="-18247"/>
                  <a:pt x="4228975" y="-10831"/>
                  <a:pt x="4468804" y="0"/>
                </a:cubicBezTo>
                <a:cubicBezTo>
                  <a:pt x="4708633" y="10831"/>
                  <a:pt x="4803810" y="16080"/>
                  <a:pt x="4923991" y="0"/>
                </a:cubicBezTo>
                <a:cubicBezTo>
                  <a:pt x="5044172" y="-16080"/>
                  <a:pt x="5340752" y="-5936"/>
                  <a:pt x="5700487" y="0"/>
                </a:cubicBezTo>
                <a:cubicBezTo>
                  <a:pt x="6060222" y="5936"/>
                  <a:pt x="6061579" y="5222"/>
                  <a:pt x="6262777" y="0"/>
                </a:cubicBezTo>
                <a:cubicBezTo>
                  <a:pt x="6463975" y="-5222"/>
                  <a:pt x="6712706" y="3774"/>
                  <a:pt x="7146375" y="0"/>
                </a:cubicBezTo>
                <a:cubicBezTo>
                  <a:pt x="7580044" y="-3774"/>
                  <a:pt x="7355605" y="3713"/>
                  <a:pt x="7494459" y="0"/>
                </a:cubicBezTo>
                <a:cubicBezTo>
                  <a:pt x="7633313" y="-3713"/>
                  <a:pt x="7828218" y="-3923"/>
                  <a:pt x="8056749" y="0"/>
                </a:cubicBezTo>
                <a:cubicBezTo>
                  <a:pt x="8285280" y="3923"/>
                  <a:pt x="8325280" y="-9117"/>
                  <a:pt x="8511936" y="0"/>
                </a:cubicBezTo>
                <a:cubicBezTo>
                  <a:pt x="8698592" y="9117"/>
                  <a:pt x="9061682" y="-38697"/>
                  <a:pt x="9395535" y="0"/>
                </a:cubicBezTo>
                <a:cubicBezTo>
                  <a:pt x="9729388" y="38697"/>
                  <a:pt x="9800828" y="19877"/>
                  <a:pt x="10172030" y="0"/>
                </a:cubicBezTo>
                <a:cubicBezTo>
                  <a:pt x="10543232" y="-19877"/>
                  <a:pt x="10640449" y="28127"/>
                  <a:pt x="10814647" y="0"/>
                </a:cubicBezTo>
                <a:cubicBezTo>
                  <a:pt x="10874938" y="5964"/>
                  <a:pt x="10927726" y="51631"/>
                  <a:pt x="10919011" y="104364"/>
                </a:cubicBezTo>
                <a:cubicBezTo>
                  <a:pt x="10935833" y="297839"/>
                  <a:pt x="10937870" y="321116"/>
                  <a:pt x="10919011" y="521808"/>
                </a:cubicBezTo>
                <a:cubicBezTo>
                  <a:pt x="10925611" y="567927"/>
                  <a:pt x="10871560" y="634481"/>
                  <a:pt x="10814647" y="626172"/>
                </a:cubicBezTo>
                <a:cubicBezTo>
                  <a:pt x="10607581" y="638644"/>
                  <a:pt x="10281956" y="619168"/>
                  <a:pt x="10145254" y="626172"/>
                </a:cubicBezTo>
                <a:cubicBezTo>
                  <a:pt x="10008552" y="633176"/>
                  <a:pt x="9657664" y="639134"/>
                  <a:pt x="9368759" y="626172"/>
                </a:cubicBezTo>
                <a:cubicBezTo>
                  <a:pt x="9079855" y="613210"/>
                  <a:pt x="9070501" y="633207"/>
                  <a:pt x="8806469" y="626172"/>
                </a:cubicBezTo>
                <a:cubicBezTo>
                  <a:pt x="8542437" y="619138"/>
                  <a:pt x="8167873" y="627619"/>
                  <a:pt x="7922871" y="626172"/>
                </a:cubicBezTo>
                <a:cubicBezTo>
                  <a:pt x="7677869" y="624725"/>
                  <a:pt x="7451029" y="661544"/>
                  <a:pt x="7146375" y="626172"/>
                </a:cubicBezTo>
                <a:cubicBezTo>
                  <a:pt x="6841721" y="590800"/>
                  <a:pt x="6796857" y="626519"/>
                  <a:pt x="6584085" y="626172"/>
                </a:cubicBezTo>
                <a:cubicBezTo>
                  <a:pt x="6371313" y="625826"/>
                  <a:pt x="6287524" y="629720"/>
                  <a:pt x="6021795" y="626172"/>
                </a:cubicBezTo>
                <a:cubicBezTo>
                  <a:pt x="5756066" y="622625"/>
                  <a:pt x="5330696" y="596461"/>
                  <a:pt x="5138197" y="626172"/>
                </a:cubicBezTo>
                <a:cubicBezTo>
                  <a:pt x="4945698" y="655883"/>
                  <a:pt x="4518760" y="621555"/>
                  <a:pt x="4254599" y="626172"/>
                </a:cubicBezTo>
                <a:cubicBezTo>
                  <a:pt x="3990438" y="630789"/>
                  <a:pt x="3906637" y="601974"/>
                  <a:pt x="3585206" y="626172"/>
                </a:cubicBezTo>
                <a:cubicBezTo>
                  <a:pt x="3263775" y="650370"/>
                  <a:pt x="2998554" y="613832"/>
                  <a:pt x="2808710" y="626172"/>
                </a:cubicBezTo>
                <a:cubicBezTo>
                  <a:pt x="2618866" y="638512"/>
                  <a:pt x="2365388" y="597080"/>
                  <a:pt x="1925112" y="626172"/>
                </a:cubicBezTo>
                <a:cubicBezTo>
                  <a:pt x="1484836" y="655264"/>
                  <a:pt x="1542230" y="652755"/>
                  <a:pt x="1255719" y="626172"/>
                </a:cubicBezTo>
                <a:cubicBezTo>
                  <a:pt x="969208" y="599589"/>
                  <a:pt x="855305" y="637649"/>
                  <a:pt x="693430" y="626172"/>
                </a:cubicBezTo>
                <a:cubicBezTo>
                  <a:pt x="531555" y="614695"/>
                  <a:pt x="312415" y="639126"/>
                  <a:pt x="104364" y="626172"/>
                </a:cubicBezTo>
                <a:cubicBezTo>
                  <a:pt x="49958" y="627255"/>
                  <a:pt x="-11454" y="574851"/>
                  <a:pt x="0" y="521808"/>
                </a:cubicBezTo>
                <a:cubicBezTo>
                  <a:pt x="-15711" y="321841"/>
                  <a:pt x="-2129" y="261516"/>
                  <a:pt x="0" y="104364"/>
                </a:cubicBezTo>
                <a:close/>
              </a:path>
            </a:pathLst>
          </a:custGeom>
          <a:solidFill>
            <a:srgbClr val="03614F"/>
          </a:solidFill>
          <a:ln>
            <a:extLst>
              <a:ext uri="{C807C97D-BFC1-408E-A445-0C87EB9F89A2}">
                <ask:lineSketchStyleProps xmlns:ask="http://schemas.microsoft.com/office/drawing/2018/sketchyshapes" sd="135141422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9 – Aprovação do Congresso Nacional</a:t>
            </a:r>
          </a:p>
          <a:p>
            <a:pPr algn="l"/>
            <a:r>
              <a:rPr lang="pt-BR" dirty="0">
                <a:latin typeface="+mj-lt"/>
              </a:rPr>
              <a:t>OBS: para imóveis com mais de 2.500 hectares (Artigo 188, §1º da CF/1988).</a:t>
            </a:r>
            <a:endParaRPr lang="pt-BR" i="1" dirty="0">
              <a:latin typeface="+mj-lt"/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36236847-00E1-B167-835D-7DDF272560E0}"/>
              </a:ext>
            </a:extLst>
          </p:cNvPr>
          <p:cNvSpPr/>
          <p:nvPr/>
        </p:nvSpPr>
        <p:spPr>
          <a:xfrm>
            <a:off x="636492" y="5002306"/>
            <a:ext cx="10919011" cy="1156446"/>
          </a:xfrm>
          <a:custGeom>
            <a:avLst/>
            <a:gdLst>
              <a:gd name="connsiteX0" fmla="*/ 0 w 10919011"/>
              <a:gd name="connsiteY0" fmla="*/ 192745 h 1156446"/>
              <a:gd name="connsiteX1" fmla="*/ 192745 w 10919011"/>
              <a:gd name="connsiteY1" fmla="*/ 0 h 1156446"/>
              <a:gd name="connsiteX2" fmla="*/ 640420 w 10919011"/>
              <a:gd name="connsiteY2" fmla="*/ 0 h 1156446"/>
              <a:gd name="connsiteX3" fmla="*/ 1509435 w 10919011"/>
              <a:gd name="connsiteY3" fmla="*/ 0 h 1156446"/>
              <a:gd name="connsiteX4" fmla="*/ 2167780 w 10919011"/>
              <a:gd name="connsiteY4" fmla="*/ 0 h 1156446"/>
              <a:gd name="connsiteX5" fmla="*/ 2510120 w 10919011"/>
              <a:gd name="connsiteY5" fmla="*/ 0 h 1156446"/>
              <a:gd name="connsiteX6" fmla="*/ 3379135 w 10919011"/>
              <a:gd name="connsiteY6" fmla="*/ 0 h 1156446"/>
              <a:gd name="connsiteX7" fmla="*/ 3721475 w 10919011"/>
              <a:gd name="connsiteY7" fmla="*/ 0 h 1156446"/>
              <a:gd name="connsiteX8" fmla="*/ 4379820 w 10919011"/>
              <a:gd name="connsiteY8" fmla="*/ 0 h 1156446"/>
              <a:gd name="connsiteX9" fmla="*/ 4932829 w 10919011"/>
              <a:gd name="connsiteY9" fmla="*/ 0 h 1156446"/>
              <a:gd name="connsiteX10" fmla="*/ 5696510 w 10919011"/>
              <a:gd name="connsiteY10" fmla="*/ 0 h 1156446"/>
              <a:gd name="connsiteX11" fmla="*/ 6038849 w 10919011"/>
              <a:gd name="connsiteY11" fmla="*/ 0 h 1156446"/>
              <a:gd name="connsiteX12" fmla="*/ 6907865 w 10919011"/>
              <a:gd name="connsiteY12" fmla="*/ 0 h 1156446"/>
              <a:gd name="connsiteX13" fmla="*/ 7566210 w 10919011"/>
              <a:gd name="connsiteY13" fmla="*/ 0 h 1156446"/>
              <a:gd name="connsiteX14" fmla="*/ 7908549 w 10919011"/>
              <a:gd name="connsiteY14" fmla="*/ 0 h 1156446"/>
              <a:gd name="connsiteX15" fmla="*/ 8250889 w 10919011"/>
              <a:gd name="connsiteY15" fmla="*/ 0 h 1156446"/>
              <a:gd name="connsiteX16" fmla="*/ 9014569 w 10919011"/>
              <a:gd name="connsiteY16" fmla="*/ 0 h 1156446"/>
              <a:gd name="connsiteX17" fmla="*/ 9883584 w 10919011"/>
              <a:gd name="connsiteY17" fmla="*/ 0 h 1156446"/>
              <a:gd name="connsiteX18" fmla="*/ 10726266 w 10919011"/>
              <a:gd name="connsiteY18" fmla="*/ 0 h 1156446"/>
              <a:gd name="connsiteX19" fmla="*/ 10919011 w 10919011"/>
              <a:gd name="connsiteY19" fmla="*/ 192745 h 1156446"/>
              <a:gd name="connsiteX20" fmla="*/ 10919011 w 10919011"/>
              <a:gd name="connsiteY20" fmla="*/ 585933 h 1156446"/>
              <a:gd name="connsiteX21" fmla="*/ 10919011 w 10919011"/>
              <a:gd name="connsiteY21" fmla="*/ 963701 h 1156446"/>
              <a:gd name="connsiteX22" fmla="*/ 10726266 w 10919011"/>
              <a:gd name="connsiteY22" fmla="*/ 1156446 h 1156446"/>
              <a:gd name="connsiteX23" fmla="*/ 10173256 w 10919011"/>
              <a:gd name="connsiteY23" fmla="*/ 1156446 h 1156446"/>
              <a:gd name="connsiteX24" fmla="*/ 9304241 w 10919011"/>
              <a:gd name="connsiteY24" fmla="*/ 1156446 h 1156446"/>
              <a:gd name="connsiteX25" fmla="*/ 8645896 w 10919011"/>
              <a:gd name="connsiteY25" fmla="*/ 1156446 h 1156446"/>
              <a:gd name="connsiteX26" fmla="*/ 7882215 w 10919011"/>
              <a:gd name="connsiteY26" fmla="*/ 1156446 h 1156446"/>
              <a:gd name="connsiteX27" fmla="*/ 7223870 w 10919011"/>
              <a:gd name="connsiteY27" fmla="*/ 1156446 h 1156446"/>
              <a:gd name="connsiteX28" fmla="*/ 6670860 w 10919011"/>
              <a:gd name="connsiteY28" fmla="*/ 1156446 h 1156446"/>
              <a:gd name="connsiteX29" fmla="*/ 6223186 w 10919011"/>
              <a:gd name="connsiteY29" fmla="*/ 1156446 h 1156446"/>
              <a:gd name="connsiteX30" fmla="*/ 5459506 w 10919011"/>
              <a:gd name="connsiteY30" fmla="*/ 1156446 h 1156446"/>
              <a:gd name="connsiteX31" fmla="*/ 4695825 w 10919011"/>
              <a:gd name="connsiteY31" fmla="*/ 1156446 h 1156446"/>
              <a:gd name="connsiteX32" fmla="*/ 4037480 w 10919011"/>
              <a:gd name="connsiteY32" fmla="*/ 1156446 h 1156446"/>
              <a:gd name="connsiteX33" fmla="*/ 3484470 w 10919011"/>
              <a:gd name="connsiteY33" fmla="*/ 1156446 h 1156446"/>
              <a:gd name="connsiteX34" fmla="*/ 2931460 w 10919011"/>
              <a:gd name="connsiteY34" fmla="*/ 1156446 h 1156446"/>
              <a:gd name="connsiteX35" fmla="*/ 2378451 w 10919011"/>
              <a:gd name="connsiteY35" fmla="*/ 1156446 h 1156446"/>
              <a:gd name="connsiteX36" fmla="*/ 1614770 w 10919011"/>
              <a:gd name="connsiteY36" fmla="*/ 1156446 h 1156446"/>
              <a:gd name="connsiteX37" fmla="*/ 956425 w 10919011"/>
              <a:gd name="connsiteY37" fmla="*/ 1156446 h 1156446"/>
              <a:gd name="connsiteX38" fmla="*/ 192745 w 10919011"/>
              <a:gd name="connsiteY38" fmla="*/ 1156446 h 1156446"/>
              <a:gd name="connsiteX39" fmla="*/ 0 w 10919011"/>
              <a:gd name="connsiteY39" fmla="*/ 963701 h 1156446"/>
              <a:gd name="connsiteX40" fmla="*/ 0 w 10919011"/>
              <a:gd name="connsiteY40" fmla="*/ 570513 h 1156446"/>
              <a:gd name="connsiteX41" fmla="*/ 0 w 10919011"/>
              <a:gd name="connsiteY41" fmla="*/ 192745 h 115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919011" h="1156446" fill="none" extrusionOk="0">
                <a:moveTo>
                  <a:pt x="0" y="192745"/>
                </a:moveTo>
                <a:cubicBezTo>
                  <a:pt x="-4101" y="103712"/>
                  <a:pt x="70779" y="7561"/>
                  <a:pt x="192745" y="0"/>
                </a:cubicBezTo>
                <a:cubicBezTo>
                  <a:pt x="402706" y="-4348"/>
                  <a:pt x="418805" y="2903"/>
                  <a:pt x="640420" y="0"/>
                </a:cubicBezTo>
                <a:cubicBezTo>
                  <a:pt x="862036" y="-2903"/>
                  <a:pt x="1328006" y="-25213"/>
                  <a:pt x="1509435" y="0"/>
                </a:cubicBezTo>
                <a:cubicBezTo>
                  <a:pt x="1690864" y="25213"/>
                  <a:pt x="1998135" y="30801"/>
                  <a:pt x="2167780" y="0"/>
                </a:cubicBezTo>
                <a:cubicBezTo>
                  <a:pt x="2337425" y="-30801"/>
                  <a:pt x="2388589" y="-16475"/>
                  <a:pt x="2510120" y="0"/>
                </a:cubicBezTo>
                <a:cubicBezTo>
                  <a:pt x="2631651" y="16475"/>
                  <a:pt x="3018156" y="40673"/>
                  <a:pt x="3379135" y="0"/>
                </a:cubicBezTo>
                <a:cubicBezTo>
                  <a:pt x="3740115" y="-40673"/>
                  <a:pt x="3636388" y="8492"/>
                  <a:pt x="3721475" y="0"/>
                </a:cubicBezTo>
                <a:cubicBezTo>
                  <a:pt x="3806562" y="-8492"/>
                  <a:pt x="4098414" y="-8389"/>
                  <a:pt x="4379820" y="0"/>
                </a:cubicBezTo>
                <a:cubicBezTo>
                  <a:pt x="4661227" y="8389"/>
                  <a:pt x="4797560" y="-23564"/>
                  <a:pt x="4932829" y="0"/>
                </a:cubicBezTo>
                <a:cubicBezTo>
                  <a:pt x="5068098" y="23564"/>
                  <a:pt x="5401314" y="3743"/>
                  <a:pt x="5696510" y="0"/>
                </a:cubicBezTo>
                <a:cubicBezTo>
                  <a:pt x="5991706" y="-3743"/>
                  <a:pt x="5879752" y="14619"/>
                  <a:pt x="6038849" y="0"/>
                </a:cubicBezTo>
                <a:cubicBezTo>
                  <a:pt x="6197946" y="-14619"/>
                  <a:pt x="6488972" y="-1809"/>
                  <a:pt x="6907865" y="0"/>
                </a:cubicBezTo>
                <a:cubicBezTo>
                  <a:pt x="7326758" y="1809"/>
                  <a:pt x="7393030" y="-25034"/>
                  <a:pt x="7566210" y="0"/>
                </a:cubicBezTo>
                <a:cubicBezTo>
                  <a:pt x="7739391" y="25034"/>
                  <a:pt x="7788196" y="11700"/>
                  <a:pt x="7908549" y="0"/>
                </a:cubicBezTo>
                <a:cubicBezTo>
                  <a:pt x="8028902" y="-11700"/>
                  <a:pt x="8151708" y="-5025"/>
                  <a:pt x="8250889" y="0"/>
                </a:cubicBezTo>
                <a:cubicBezTo>
                  <a:pt x="8350070" y="5025"/>
                  <a:pt x="8710400" y="13451"/>
                  <a:pt x="9014569" y="0"/>
                </a:cubicBezTo>
                <a:cubicBezTo>
                  <a:pt x="9318738" y="-13451"/>
                  <a:pt x="9627598" y="42455"/>
                  <a:pt x="9883584" y="0"/>
                </a:cubicBezTo>
                <a:cubicBezTo>
                  <a:pt x="10139571" y="-42455"/>
                  <a:pt x="10336554" y="36599"/>
                  <a:pt x="10726266" y="0"/>
                </a:cubicBezTo>
                <a:cubicBezTo>
                  <a:pt x="10821450" y="11825"/>
                  <a:pt x="10920978" y="80303"/>
                  <a:pt x="10919011" y="192745"/>
                </a:cubicBezTo>
                <a:cubicBezTo>
                  <a:pt x="10899550" y="389173"/>
                  <a:pt x="10928122" y="397372"/>
                  <a:pt x="10919011" y="585933"/>
                </a:cubicBezTo>
                <a:cubicBezTo>
                  <a:pt x="10909900" y="774494"/>
                  <a:pt x="10910573" y="793317"/>
                  <a:pt x="10919011" y="963701"/>
                </a:cubicBezTo>
                <a:cubicBezTo>
                  <a:pt x="10917608" y="1073513"/>
                  <a:pt x="10841475" y="1151295"/>
                  <a:pt x="10726266" y="1156446"/>
                </a:cubicBezTo>
                <a:cubicBezTo>
                  <a:pt x="10571643" y="1165476"/>
                  <a:pt x="10441857" y="1156766"/>
                  <a:pt x="10173256" y="1156446"/>
                </a:cubicBezTo>
                <a:cubicBezTo>
                  <a:pt x="9904655" y="1156127"/>
                  <a:pt x="9559740" y="1176461"/>
                  <a:pt x="9304241" y="1156446"/>
                </a:cubicBezTo>
                <a:cubicBezTo>
                  <a:pt x="9048743" y="1136431"/>
                  <a:pt x="8891565" y="1146362"/>
                  <a:pt x="8645896" y="1156446"/>
                </a:cubicBezTo>
                <a:cubicBezTo>
                  <a:pt x="8400228" y="1166530"/>
                  <a:pt x="8214314" y="1162880"/>
                  <a:pt x="7882215" y="1156446"/>
                </a:cubicBezTo>
                <a:cubicBezTo>
                  <a:pt x="7550116" y="1150012"/>
                  <a:pt x="7479707" y="1138811"/>
                  <a:pt x="7223870" y="1156446"/>
                </a:cubicBezTo>
                <a:cubicBezTo>
                  <a:pt x="6968034" y="1174081"/>
                  <a:pt x="6809965" y="1152818"/>
                  <a:pt x="6670860" y="1156446"/>
                </a:cubicBezTo>
                <a:cubicBezTo>
                  <a:pt x="6531755" y="1160075"/>
                  <a:pt x="6398241" y="1161972"/>
                  <a:pt x="6223186" y="1156446"/>
                </a:cubicBezTo>
                <a:cubicBezTo>
                  <a:pt x="6048131" y="1150920"/>
                  <a:pt x="5827590" y="1140502"/>
                  <a:pt x="5459506" y="1156446"/>
                </a:cubicBezTo>
                <a:cubicBezTo>
                  <a:pt x="5091422" y="1172390"/>
                  <a:pt x="5058603" y="1143704"/>
                  <a:pt x="4695825" y="1156446"/>
                </a:cubicBezTo>
                <a:cubicBezTo>
                  <a:pt x="4333047" y="1169188"/>
                  <a:pt x="4294815" y="1149417"/>
                  <a:pt x="4037480" y="1156446"/>
                </a:cubicBezTo>
                <a:cubicBezTo>
                  <a:pt x="3780146" y="1163475"/>
                  <a:pt x="3697813" y="1176458"/>
                  <a:pt x="3484470" y="1156446"/>
                </a:cubicBezTo>
                <a:cubicBezTo>
                  <a:pt x="3271127" y="1136435"/>
                  <a:pt x="3174432" y="1157534"/>
                  <a:pt x="2931460" y="1156446"/>
                </a:cubicBezTo>
                <a:cubicBezTo>
                  <a:pt x="2688488" y="1155359"/>
                  <a:pt x="2562366" y="1145178"/>
                  <a:pt x="2378451" y="1156446"/>
                </a:cubicBezTo>
                <a:cubicBezTo>
                  <a:pt x="2194536" y="1167714"/>
                  <a:pt x="1903197" y="1189620"/>
                  <a:pt x="1614770" y="1156446"/>
                </a:cubicBezTo>
                <a:cubicBezTo>
                  <a:pt x="1326343" y="1123272"/>
                  <a:pt x="1212561" y="1170811"/>
                  <a:pt x="956425" y="1156446"/>
                </a:cubicBezTo>
                <a:cubicBezTo>
                  <a:pt x="700289" y="1142081"/>
                  <a:pt x="370397" y="1128617"/>
                  <a:pt x="192745" y="1156446"/>
                </a:cubicBezTo>
                <a:cubicBezTo>
                  <a:pt x="98346" y="1173957"/>
                  <a:pt x="12039" y="1082036"/>
                  <a:pt x="0" y="963701"/>
                </a:cubicBezTo>
                <a:cubicBezTo>
                  <a:pt x="4132" y="817847"/>
                  <a:pt x="5656" y="744704"/>
                  <a:pt x="0" y="570513"/>
                </a:cubicBezTo>
                <a:cubicBezTo>
                  <a:pt x="-5656" y="396322"/>
                  <a:pt x="-14754" y="319042"/>
                  <a:pt x="0" y="192745"/>
                </a:cubicBezTo>
                <a:close/>
              </a:path>
              <a:path w="10919011" h="1156446" stroke="0" extrusionOk="0">
                <a:moveTo>
                  <a:pt x="0" y="192745"/>
                </a:moveTo>
                <a:cubicBezTo>
                  <a:pt x="-2561" y="110592"/>
                  <a:pt x="79266" y="5902"/>
                  <a:pt x="192745" y="0"/>
                </a:cubicBezTo>
                <a:cubicBezTo>
                  <a:pt x="295699" y="-17922"/>
                  <a:pt x="443490" y="21389"/>
                  <a:pt x="640420" y="0"/>
                </a:cubicBezTo>
                <a:cubicBezTo>
                  <a:pt x="837350" y="-21389"/>
                  <a:pt x="945992" y="-9262"/>
                  <a:pt x="1193429" y="0"/>
                </a:cubicBezTo>
                <a:cubicBezTo>
                  <a:pt x="1440866" y="9262"/>
                  <a:pt x="1763746" y="-38425"/>
                  <a:pt x="2062445" y="0"/>
                </a:cubicBezTo>
                <a:cubicBezTo>
                  <a:pt x="2361144" y="38425"/>
                  <a:pt x="2440119" y="-29372"/>
                  <a:pt x="2720790" y="0"/>
                </a:cubicBezTo>
                <a:cubicBezTo>
                  <a:pt x="3001461" y="29372"/>
                  <a:pt x="3118240" y="1883"/>
                  <a:pt x="3379135" y="0"/>
                </a:cubicBezTo>
                <a:cubicBezTo>
                  <a:pt x="3640031" y="-1883"/>
                  <a:pt x="3702977" y="23591"/>
                  <a:pt x="3932145" y="0"/>
                </a:cubicBezTo>
                <a:cubicBezTo>
                  <a:pt x="4161313" y="-23591"/>
                  <a:pt x="4223854" y="20982"/>
                  <a:pt x="4485155" y="0"/>
                </a:cubicBezTo>
                <a:cubicBezTo>
                  <a:pt x="4746456" y="-20982"/>
                  <a:pt x="4799660" y="-22320"/>
                  <a:pt x="4932829" y="0"/>
                </a:cubicBezTo>
                <a:cubicBezTo>
                  <a:pt x="5065998" y="22320"/>
                  <a:pt x="5462553" y="35200"/>
                  <a:pt x="5696510" y="0"/>
                </a:cubicBezTo>
                <a:cubicBezTo>
                  <a:pt x="5930467" y="-35200"/>
                  <a:pt x="6030130" y="-5686"/>
                  <a:pt x="6249520" y="0"/>
                </a:cubicBezTo>
                <a:cubicBezTo>
                  <a:pt x="6468910" y="5686"/>
                  <a:pt x="6741796" y="-22321"/>
                  <a:pt x="7118535" y="0"/>
                </a:cubicBezTo>
                <a:cubicBezTo>
                  <a:pt x="7495275" y="22321"/>
                  <a:pt x="7293032" y="-9875"/>
                  <a:pt x="7460874" y="0"/>
                </a:cubicBezTo>
                <a:cubicBezTo>
                  <a:pt x="7628716" y="9875"/>
                  <a:pt x="7825801" y="-24362"/>
                  <a:pt x="8013884" y="0"/>
                </a:cubicBezTo>
                <a:cubicBezTo>
                  <a:pt x="8201967" y="24362"/>
                  <a:pt x="8303269" y="-11769"/>
                  <a:pt x="8461559" y="0"/>
                </a:cubicBezTo>
                <a:cubicBezTo>
                  <a:pt x="8619850" y="11769"/>
                  <a:pt x="8938073" y="-18324"/>
                  <a:pt x="9330574" y="0"/>
                </a:cubicBezTo>
                <a:cubicBezTo>
                  <a:pt x="9723075" y="18324"/>
                  <a:pt x="9801765" y="22073"/>
                  <a:pt x="10094255" y="0"/>
                </a:cubicBezTo>
                <a:cubicBezTo>
                  <a:pt x="10386745" y="-22073"/>
                  <a:pt x="10447622" y="-26677"/>
                  <a:pt x="10726266" y="0"/>
                </a:cubicBezTo>
                <a:cubicBezTo>
                  <a:pt x="10841490" y="19732"/>
                  <a:pt x="10924473" y="89369"/>
                  <a:pt x="10919011" y="192745"/>
                </a:cubicBezTo>
                <a:cubicBezTo>
                  <a:pt x="10903874" y="354986"/>
                  <a:pt x="10903049" y="451868"/>
                  <a:pt x="10919011" y="585933"/>
                </a:cubicBezTo>
                <a:cubicBezTo>
                  <a:pt x="10934973" y="719998"/>
                  <a:pt x="10922033" y="835521"/>
                  <a:pt x="10919011" y="963701"/>
                </a:cubicBezTo>
                <a:cubicBezTo>
                  <a:pt x="10927041" y="1081994"/>
                  <a:pt x="10826560" y="1155450"/>
                  <a:pt x="10726266" y="1156446"/>
                </a:cubicBezTo>
                <a:cubicBezTo>
                  <a:pt x="10496204" y="1168916"/>
                  <a:pt x="10232701" y="1176919"/>
                  <a:pt x="9962586" y="1156446"/>
                </a:cubicBezTo>
                <a:cubicBezTo>
                  <a:pt x="9692471" y="1135973"/>
                  <a:pt x="9657832" y="1151802"/>
                  <a:pt x="9409576" y="1156446"/>
                </a:cubicBezTo>
                <a:cubicBezTo>
                  <a:pt x="9161320" y="1161091"/>
                  <a:pt x="8886395" y="1175639"/>
                  <a:pt x="8540560" y="1156446"/>
                </a:cubicBezTo>
                <a:cubicBezTo>
                  <a:pt x="8194725" y="1137253"/>
                  <a:pt x="8085565" y="1121572"/>
                  <a:pt x="7776880" y="1156446"/>
                </a:cubicBezTo>
                <a:cubicBezTo>
                  <a:pt x="7468195" y="1191320"/>
                  <a:pt x="7359570" y="1181586"/>
                  <a:pt x="7223870" y="1156446"/>
                </a:cubicBezTo>
                <a:cubicBezTo>
                  <a:pt x="7088170" y="1131307"/>
                  <a:pt x="6849181" y="1154943"/>
                  <a:pt x="6670860" y="1156446"/>
                </a:cubicBezTo>
                <a:cubicBezTo>
                  <a:pt x="6492539" y="1157950"/>
                  <a:pt x="6139786" y="1139178"/>
                  <a:pt x="5801845" y="1156446"/>
                </a:cubicBezTo>
                <a:cubicBezTo>
                  <a:pt x="5463904" y="1173714"/>
                  <a:pt x="5144813" y="1168413"/>
                  <a:pt x="4932829" y="1156446"/>
                </a:cubicBezTo>
                <a:cubicBezTo>
                  <a:pt x="4720845" y="1144479"/>
                  <a:pt x="4559460" y="1177392"/>
                  <a:pt x="4274484" y="1156446"/>
                </a:cubicBezTo>
                <a:cubicBezTo>
                  <a:pt x="3989508" y="1135500"/>
                  <a:pt x="3885584" y="1140633"/>
                  <a:pt x="3510804" y="1156446"/>
                </a:cubicBezTo>
                <a:cubicBezTo>
                  <a:pt x="3136024" y="1172259"/>
                  <a:pt x="2875013" y="1116118"/>
                  <a:pt x="2641789" y="1156446"/>
                </a:cubicBezTo>
                <a:cubicBezTo>
                  <a:pt x="2408566" y="1196774"/>
                  <a:pt x="2312599" y="1157325"/>
                  <a:pt x="1983444" y="1156446"/>
                </a:cubicBezTo>
                <a:cubicBezTo>
                  <a:pt x="1654290" y="1155567"/>
                  <a:pt x="1564388" y="1154233"/>
                  <a:pt x="1430434" y="1156446"/>
                </a:cubicBezTo>
                <a:cubicBezTo>
                  <a:pt x="1296480" y="1158660"/>
                  <a:pt x="1024581" y="1181237"/>
                  <a:pt x="772089" y="1156446"/>
                </a:cubicBezTo>
                <a:cubicBezTo>
                  <a:pt x="519598" y="1131655"/>
                  <a:pt x="436844" y="1128402"/>
                  <a:pt x="192745" y="1156446"/>
                </a:cubicBezTo>
                <a:cubicBezTo>
                  <a:pt x="86909" y="1165148"/>
                  <a:pt x="18333" y="1053916"/>
                  <a:pt x="0" y="963701"/>
                </a:cubicBezTo>
                <a:cubicBezTo>
                  <a:pt x="17348" y="824793"/>
                  <a:pt x="9088" y="776838"/>
                  <a:pt x="0" y="593642"/>
                </a:cubicBezTo>
                <a:cubicBezTo>
                  <a:pt x="-9088" y="410446"/>
                  <a:pt x="5261" y="353929"/>
                  <a:pt x="0" y="192745"/>
                </a:cubicBezTo>
                <a:close/>
              </a:path>
            </a:pathLst>
          </a:custGeom>
          <a:solidFill>
            <a:srgbClr val="03614F"/>
          </a:solidFill>
          <a:ln>
            <a:extLst>
              <a:ext uri="{C807C97D-BFC1-408E-A445-0C87EB9F89A2}">
                <ask:lineSketchStyleProps xmlns:ask="http://schemas.microsoft.com/office/drawing/2018/sketchyshapes" sd="135141422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 – Pagamento dos emolumentos devidos pela prática do ato</a:t>
            </a:r>
          </a:p>
          <a:p>
            <a:pPr algn="l"/>
            <a:r>
              <a:rPr lang="pt-BR" dirty="0">
                <a:latin typeface="+mj-lt"/>
              </a:rPr>
              <a:t>Valor Correspondente a uma averbação com valor declarado, tomando por base o valor do imóvel objeto da ratificação constante do requerimento ou da última declaração do Imposto Territorial Rural (ITR)</a:t>
            </a:r>
          </a:p>
          <a:p>
            <a:pPr algn="l"/>
            <a:r>
              <a:rPr lang="pt-BR" sz="1600" i="1" dirty="0">
                <a:latin typeface="+mj-lt"/>
              </a:rPr>
              <a:t>Base legal: </a:t>
            </a:r>
            <a:r>
              <a:rPr lang="pt-BR" sz="1600" b="0" i="1" u="none" strike="noStrike" baseline="0" dirty="0">
                <a:latin typeface="+mj-lt"/>
              </a:rPr>
              <a:t>item 1, 1.1.1 da Tabela III-A da Lei nº 6.183 de 26 de dezembro de 2023</a:t>
            </a:r>
            <a:endParaRPr lang="pt-BR" sz="1600" i="1" dirty="0">
              <a:latin typeface="+mj-lt"/>
            </a:endParaRP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27251BC2-CB4C-ED92-CB10-7B1C40675509}"/>
              </a:ext>
            </a:extLst>
          </p:cNvPr>
          <p:cNvSpPr/>
          <p:nvPr/>
        </p:nvSpPr>
        <p:spPr>
          <a:xfrm>
            <a:off x="636492" y="1862181"/>
            <a:ext cx="10919010" cy="673277"/>
          </a:xfrm>
          <a:custGeom>
            <a:avLst/>
            <a:gdLst>
              <a:gd name="connsiteX0" fmla="*/ 0 w 10919010"/>
              <a:gd name="connsiteY0" fmla="*/ 112215 h 673277"/>
              <a:gd name="connsiteX1" fmla="*/ 112215 w 10919010"/>
              <a:gd name="connsiteY1" fmla="*/ 0 h 673277"/>
              <a:gd name="connsiteX2" fmla="*/ 994518 w 10919010"/>
              <a:gd name="connsiteY2" fmla="*/ 0 h 673277"/>
              <a:gd name="connsiteX3" fmla="*/ 1555983 w 10919010"/>
              <a:gd name="connsiteY3" fmla="*/ 0 h 673277"/>
              <a:gd name="connsiteX4" fmla="*/ 2331340 w 10919010"/>
              <a:gd name="connsiteY4" fmla="*/ 0 h 673277"/>
              <a:gd name="connsiteX5" fmla="*/ 3213643 w 10919010"/>
              <a:gd name="connsiteY5" fmla="*/ 0 h 673277"/>
              <a:gd name="connsiteX6" fmla="*/ 3882054 w 10919010"/>
              <a:gd name="connsiteY6" fmla="*/ 0 h 673277"/>
              <a:gd name="connsiteX7" fmla="*/ 4229628 w 10919010"/>
              <a:gd name="connsiteY7" fmla="*/ 0 h 673277"/>
              <a:gd name="connsiteX8" fmla="*/ 5111931 w 10919010"/>
              <a:gd name="connsiteY8" fmla="*/ 0 h 673277"/>
              <a:gd name="connsiteX9" fmla="*/ 5459505 w 10919010"/>
              <a:gd name="connsiteY9" fmla="*/ 0 h 673277"/>
              <a:gd name="connsiteX10" fmla="*/ 6127916 w 10919010"/>
              <a:gd name="connsiteY10" fmla="*/ 0 h 673277"/>
              <a:gd name="connsiteX11" fmla="*/ 6689382 w 10919010"/>
              <a:gd name="connsiteY11" fmla="*/ 0 h 673277"/>
              <a:gd name="connsiteX12" fmla="*/ 7464739 w 10919010"/>
              <a:gd name="connsiteY12" fmla="*/ 0 h 673277"/>
              <a:gd name="connsiteX13" fmla="*/ 7812313 w 10919010"/>
              <a:gd name="connsiteY13" fmla="*/ 0 h 673277"/>
              <a:gd name="connsiteX14" fmla="*/ 8694615 w 10919010"/>
              <a:gd name="connsiteY14" fmla="*/ 0 h 673277"/>
              <a:gd name="connsiteX15" fmla="*/ 9363027 w 10919010"/>
              <a:gd name="connsiteY15" fmla="*/ 0 h 673277"/>
              <a:gd name="connsiteX16" fmla="*/ 9710601 w 10919010"/>
              <a:gd name="connsiteY16" fmla="*/ 0 h 673277"/>
              <a:gd name="connsiteX17" fmla="*/ 10058174 w 10919010"/>
              <a:gd name="connsiteY17" fmla="*/ 0 h 673277"/>
              <a:gd name="connsiteX18" fmla="*/ 10806795 w 10919010"/>
              <a:gd name="connsiteY18" fmla="*/ 0 h 673277"/>
              <a:gd name="connsiteX19" fmla="*/ 10919010 w 10919010"/>
              <a:gd name="connsiteY19" fmla="*/ 112215 h 673277"/>
              <a:gd name="connsiteX20" fmla="*/ 10919010 w 10919010"/>
              <a:gd name="connsiteY20" fmla="*/ 561062 h 673277"/>
              <a:gd name="connsiteX21" fmla="*/ 10806795 w 10919010"/>
              <a:gd name="connsiteY21" fmla="*/ 673277 h 673277"/>
              <a:gd name="connsiteX22" fmla="*/ 10352275 w 10919010"/>
              <a:gd name="connsiteY22" fmla="*/ 673277 h 673277"/>
              <a:gd name="connsiteX23" fmla="*/ 9683864 w 10919010"/>
              <a:gd name="connsiteY23" fmla="*/ 673277 h 673277"/>
              <a:gd name="connsiteX24" fmla="*/ 9229344 w 10919010"/>
              <a:gd name="connsiteY24" fmla="*/ 673277 h 673277"/>
              <a:gd name="connsiteX25" fmla="*/ 8667879 w 10919010"/>
              <a:gd name="connsiteY25" fmla="*/ 673277 h 673277"/>
              <a:gd name="connsiteX26" fmla="*/ 7785576 w 10919010"/>
              <a:gd name="connsiteY26" fmla="*/ 673277 h 673277"/>
              <a:gd name="connsiteX27" fmla="*/ 7117165 w 10919010"/>
              <a:gd name="connsiteY27" fmla="*/ 673277 h 673277"/>
              <a:gd name="connsiteX28" fmla="*/ 6341808 w 10919010"/>
              <a:gd name="connsiteY28" fmla="*/ 673277 h 673277"/>
              <a:gd name="connsiteX29" fmla="*/ 5673397 w 10919010"/>
              <a:gd name="connsiteY29" fmla="*/ 673277 h 673277"/>
              <a:gd name="connsiteX30" fmla="*/ 5111931 w 10919010"/>
              <a:gd name="connsiteY30" fmla="*/ 673277 h 673277"/>
              <a:gd name="connsiteX31" fmla="*/ 4657412 w 10919010"/>
              <a:gd name="connsiteY31" fmla="*/ 673277 h 673277"/>
              <a:gd name="connsiteX32" fmla="*/ 3882054 w 10919010"/>
              <a:gd name="connsiteY32" fmla="*/ 673277 h 673277"/>
              <a:gd name="connsiteX33" fmla="*/ 3106697 w 10919010"/>
              <a:gd name="connsiteY33" fmla="*/ 673277 h 673277"/>
              <a:gd name="connsiteX34" fmla="*/ 2438286 w 10919010"/>
              <a:gd name="connsiteY34" fmla="*/ 673277 h 673277"/>
              <a:gd name="connsiteX35" fmla="*/ 1876821 w 10919010"/>
              <a:gd name="connsiteY35" fmla="*/ 673277 h 673277"/>
              <a:gd name="connsiteX36" fmla="*/ 1315355 w 10919010"/>
              <a:gd name="connsiteY36" fmla="*/ 673277 h 673277"/>
              <a:gd name="connsiteX37" fmla="*/ 753890 w 10919010"/>
              <a:gd name="connsiteY37" fmla="*/ 673277 h 673277"/>
              <a:gd name="connsiteX38" fmla="*/ 112215 w 10919010"/>
              <a:gd name="connsiteY38" fmla="*/ 673277 h 673277"/>
              <a:gd name="connsiteX39" fmla="*/ 0 w 10919010"/>
              <a:gd name="connsiteY39" fmla="*/ 561062 h 673277"/>
              <a:gd name="connsiteX40" fmla="*/ 0 w 10919010"/>
              <a:gd name="connsiteY40" fmla="*/ 112215 h 67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0919010" h="673277" fill="none" extrusionOk="0">
                <a:moveTo>
                  <a:pt x="0" y="112215"/>
                </a:moveTo>
                <a:cubicBezTo>
                  <a:pt x="4022" y="54347"/>
                  <a:pt x="64399" y="-2847"/>
                  <a:pt x="112215" y="0"/>
                </a:cubicBezTo>
                <a:cubicBezTo>
                  <a:pt x="472306" y="-2431"/>
                  <a:pt x="593657" y="40825"/>
                  <a:pt x="994518" y="0"/>
                </a:cubicBezTo>
                <a:cubicBezTo>
                  <a:pt x="1395379" y="-40825"/>
                  <a:pt x="1334462" y="-20617"/>
                  <a:pt x="1555983" y="0"/>
                </a:cubicBezTo>
                <a:cubicBezTo>
                  <a:pt x="1777504" y="20617"/>
                  <a:pt x="2026348" y="30266"/>
                  <a:pt x="2331340" y="0"/>
                </a:cubicBezTo>
                <a:cubicBezTo>
                  <a:pt x="2636332" y="-30266"/>
                  <a:pt x="2840452" y="14881"/>
                  <a:pt x="3213643" y="0"/>
                </a:cubicBezTo>
                <a:cubicBezTo>
                  <a:pt x="3586834" y="-14881"/>
                  <a:pt x="3592354" y="21661"/>
                  <a:pt x="3882054" y="0"/>
                </a:cubicBezTo>
                <a:cubicBezTo>
                  <a:pt x="4171754" y="-21661"/>
                  <a:pt x="4133573" y="7836"/>
                  <a:pt x="4229628" y="0"/>
                </a:cubicBezTo>
                <a:cubicBezTo>
                  <a:pt x="4325683" y="-7836"/>
                  <a:pt x="4912719" y="43560"/>
                  <a:pt x="5111931" y="0"/>
                </a:cubicBezTo>
                <a:cubicBezTo>
                  <a:pt x="5311143" y="-43560"/>
                  <a:pt x="5388149" y="-7500"/>
                  <a:pt x="5459505" y="0"/>
                </a:cubicBezTo>
                <a:cubicBezTo>
                  <a:pt x="5530861" y="7500"/>
                  <a:pt x="5842155" y="-7567"/>
                  <a:pt x="6127916" y="0"/>
                </a:cubicBezTo>
                <a:cubicBezTo>
                  <a:pt x="6413677" y="7567"/>
                  <a:pt x="6552754" y="-10892"/>
                  <a:pt x="6689382" y="0"/>
                </a:cubicBezTo>
                <a:cubicBezTo>
                  <a:pt x="6826010" y="10892"/>
                  <a:pt x="7243253" y="652"/>
                  <a:pt x="7464739" y="0"/>
                </a:cubicBezTo>
                <a:cubicBezTo>
                  <a:pt x="7686225" y="-652"/>
                  <a:pt x="7673596" y="7836"/>
                  <a:pt x="7812313" y="0"/>
                </a:cubicBezTo>
                <a:cubicBezTo>
                  <a:pt x="7951030" y="-7836"/>
                  <a:pt x="8318095" y="-6853"/>
                  <a:pt x="8694615" y="0"/>
                </a:cubicBezTo>
                <a:cubicBezTo>
                  <a:pt x="9071135" y="6853"/>
                  <a:pt x="9046082" y="-18244"/>
                  <a:pt x="9363027" y="0"/>
                </a:cubicBezTo>
                <a:cubicBezTo>
                  <a:pt x="9679972" y="18244"/>
                  <a:pt x="9571187" y="-12663"/>
                  <a:pt x="9710601" y="0"/>
                </a:cubicBezTo>
                <a:cubicBezTo>
                  <a:pt x="9850015" y="12663"/>
                  <a:pt x="9922369" y="-8364"/>
                  <a:pt x="10058174" y="0"/>
                </a:cubicBezTo>
                <a:cubicBezTo>
                  <a:pt x="10193979" y="8364"/>
                  <a:pt x="10544235" y="21700"/>
                  <a:pt x="10806795" y="0"/>
                </a:cubicBezTo>
                <a:cubicBezTo>
                  <a:pt x="10874095" y="-11075"/>
                  <a:pt x="10921851" y="47941"/>
                  <a:pt x="10919010" y="112215"/>
                </a:cubicBezTo>
                <a:cubicBezTo>
                  <a:pt x="10927012" y="247389"/>
                  <a:pt x="10927252" y="387763"/>
                  <a:pt x="10919010" y="561062"/>
                </a:cubicBezTo>
                <a:cubicBezTo>
                  <a:pt x="10922292" y="636425"/>
                  <a:pt x="10873577" y="675263"/>
                  <a:pt x="10806795" y="673277"/>
                </a:cubicBezTo>
                <a:cubicBezTo>
                  <a:pt x="10600897" y="692434"/>
                  <a:pt x="10448996" y="657750"/>
                  <a:pt x="10352275" y="673277"/>
                </a:cubicBezTo>
                <a:cubicBezTo>
                  <a:pt x="10255554" y="688804"/>
                  <a:pt x="9850707" y="681670"/>
                  <a:pt x="9683864" y="673277"/>
                </a:cubicBezTo>
                <a:cubicBezTo>
                  <a:pt x="9517021" y="664884"/>
                  <a:pt x="9347721" y="677430"/>
                  <a:pt x="9229344" y="673277"/>
                </a:cubicBezTo>
                <a:cubicBezTo>
                  <a:pt x="9110967" y="669124"/>
                  <a:pt x="8872445" y="658530"/>
                  <a:pt x="8667879" y="673277"/>
                </a:cubicBezTo>
                <a:cubicBezTo>
                  <a:pt x="8463313" y="688024"/>
                  <a:pt x="8051277" y="693258"/>
                  <a:pt x="7785576" y="673277"/>
                </a:cubicBezTo>
                <a:cubicBezTo>
                  <a:pt x="7519875" y="653296"/>
                  <a:pt x="7273688" y="703532"/>
                  <a:pt x="7117165" y="673277"/>
                </a:cubicBezTo>
                <a:cubicBezTo>
                  <a:pt x="6960642" y="643022"/>
                  <a:pt x="6603830" y="634643"/>
                  <a:pt x="6341808" y="673277"/>
                </a:cubicBezTo>
                <a:cubicBezTo>
                  <a:pt x="6079786" y="711911"/>
                  <a:pt x="5973246" y="701143"/>
                  <a:pt x="5673397" y="673277"/>
                </a:cubicBezTo>
                <a:cubicBezTo>
                  <a:pt x="5373548" y="645411"/>
                  <a:pt x="5253902" y="682584"/>
                  <a:pt x="5111931" y="673277"/>
                </a:cubicBezTo>
                <a:cubicBezTo>
                  <a:pt x="4969960" y="663970"/>
                  <a:pt x="4812888" y="695073"/>
                  <a:pt x="4657412" y="673277"/>
                </a:cubicBezTo>
                <a:cubicBezTo>
                  <a:pt x="4501936" y="651481"/>
                  <a:pt x="4126580" y="711313"/>
                  <a:pt x="3882054" y="673277"/>
                </a:cubicBezTo>
                <a:cubicBezTo>
                  <a:pt x="3637528" y="635241"/>
                  <a:pt x="3397735" y="683682"/>
                  <a:pt x="3106697" y="673277"/>
                </a:cubicBezTo>
                <a:cubicBezTo>
                  <a:pt x="2815659" y="662872"/>
                  <a:pt x="2630537" y="687314"/>
                  <a:pt x="2438286" y="673277"/>
                </a:cubicBezTo>
                <a:cubicBezTo>
                  <a:pt x="2246035" y="659240"/>
                  <a:pt x="2104168" y="677741"/>
                  <a:pt x="1876821" y="673277"/>
                </a:cubicBezTo>
                <a:cubicBezTo>
                  <a:pt x="1649475" y="668813"/>
                  <a:pt x="1488102" y="647352"/>
                  <a:pt x="1315355" y="673277"/>
                </a:cubicBezTo>
                <a:cubicBezTo>
                  <a:pt x="1142608" y="699202"/>
                  <a:pt x="866458" y="650397"/>
                  <a:pt x="753890" y="673277"/>
                </a:cubicBezTo>
                <a:cubicBezTo>
                  <a:pt x="641323" y="696157"/>
                  <a:pt x="379564" y="692504"/>
                  <a:pt x="112215" y="673277"/>
                </a:cubicBezTo>
                <a:cubicBezTo>
                  <a:pt x="49560" y="676382"/>
                  <a:pt x="-13534" y="622679"/>
                  <a:pt x="0" y="561062"/>
                </a:cubicBezTo>
                <a:cubicBezTo>
                  <a:pt x="10788" y="385995"/>
                  <a:pt x="-6358" y="296475"/>
                  <a:pt x="0" y="112215"/>
                </a:cubicBezTo>
                <a:close/>
              </a:path>
              <a:path w="10919010" h="673277" stroke="0" extrusionOk="0">
                <a:moveTo>
                  <a:pt x="0" y="112215"/>
                </a:moveTo>
                <a:cubicBezTo>
                  <a:pt x="-1220" y="61811"/>
                  <a:pt x="47872" y="1989"/>
                  <a:pt x="112215" y="0"/>
                </a:cubicBezTo>
                <a:cubicBezTo>
                  <a:pt x="317632" y="-12417"/>
                  <a:pt x="391727" y="-7267"/>
                  <a:pt x="566735" y="0"/>
                </a:cubicBezTo>
                <a:cubicBezTo>
                  <a:pt x="741743" y="7267"/>
                  <a:pt x="896301" y="2141"/>
                  <a:pt x="1128200" y="0"/>
                </a:cubicBezTo>
                <a:cubicBezTo>
                  <a:pt x="1360100" y="-2141"/>
                  <a:pt x="1747226" y="-8840"/>
                  <a:pt x="2010503" y="0"/>
                </a:cubicBezTo>
                <a:cubicBezTo>
                  <a:pt x="2273780" y="8840"/>
                  <a:pt x="2437385" y="7368"/>
                  <a:pt x="2678914" y="0"/>
                </a:cubicBezTo>
                <a:cubicBezTo>
                  <a:pt x="2920443" y="-7368"/>
                  <a:pt x="3123893" y="18048"/>
                  <a:pt x="3347325" y="0"/>
                </a:cubicBezTo>
                <a:cubicBezTo>
                  <a:pt x="3570757" y="-18048"/>
                  <a:pt x="3678736" y="684"/>
                  <a:pt x="3908791" y="0"/>
                </a:cubicBezTo>
                <a:cubicBezTo>
                  <a:pt x="4138846" y="-684"/>
                  <a:pt x="4216953" y="-23761"/>
                  <a:pt x="4470256" y="0"/>
                </a:cubicBezTo>
                <a:cubicBezTo>
                  <a:pt x="4723560" y="23761"/>
                  <a:pt x="4806752" y="8364"/>
                  <a:pt x="4924776" y="0"/>
                </a:cubicBezTo>
                <a:cubicBezTo>
                  <a:pt x="5042800" y="-8364"/>
                  <a:pt x="5382111" y="22243"/>
                  <a:pt x="5700133" y="0"/>
                </a:cubicBezTo>
                <a:cubicBezTo>
                  <a:pt x="6018155" y="-22243"/>
                  <a:pt x="6066659" y="-22063"/>
                  <a:pt x="6261598" y="0"/>
                </a:cubicBezTo>
                <a:cubicBezTo>
                  <a:pt x="6456538" y="22063"/>
                  <a:pt x="6827201" y="34951"/>
                  <a:pt x="7143901" y="0"/>
                </a:cubicBezTo>
                <a:cubicBezTo>
                  <a:pt x="7460601" y="-34951"/>
                  <a:pt x="7346063" y="-15110"/>
                  <a:pt x="7491475" y="0"/>
                </a:cubicBezTo>
                <a:cubicBezTo>
                  <a:pt x="7636887" y="15110"/>
                  <a:pt x="7919662" y="1653"/>
                  <a:pt x="8052941" y="0"/>
                </a:cubicBezTo>
                <a:cubicBezTo>
                  <a:pt x="8186220" y="-1653"/>
                  <a:pt x="8301086" y="18368"/>
                  <a:pt x="8507460" y="0"/>
                </a:cubicBezTo>
                <a:cubicBezTo>
                  <a:pt x="8713834" y="-18368"/>
                  <a:pt x="9206489" y="34694"/>
                  <a:pt x="9389763" y="0"/>
                </a:cubicBezTo>
                <a:cubicBezTo>
                  <a:pt x="9573037" y="-34694"/>
                  <a:pt x="9983502" y="10794"/>
                  <a:pt x="10165120" y="0"/>
                </a:cubicBezTo>
                <a:cubicBezTo>
                  <a:pt x="10346738" y="-10794"/>
                  <a:pt x="10616060" y="12394"/>
                  <a:pt x="10806795" y="0"/>
                </a:cubicBezTo>
                <a:cubicBezTo>
                  <a:pt x="10871047" y="5122"/>
                  <a:pt x="10926810" y="54630"/>
                  <a:pt x="10919010" y="112215"/>
                </a:cubicBezTo>
                <a:cubicBezTo>
                  <a:pt x="10908572" y="303040"/>
                  <a:pt x="10930437" y="367506"/>
                  <a:pt x="10919010" y="561062"/>
                </a:cubicBezTo>
                <a:cubicBezTo>
                  <a:pt x="10923367" y="615432"/>
                  <a:pt x="10868594" y="675288"/>
                  <a:pt x="10806795" y="673277"/>
                </a:cubicBezTo>
                <a:cubicBezTo>
                  <a:pt x="10631741" y="640672"/>
                  <a:pt x="10347064" y="680732"/>
                  <a:pt x="10138384" y="673277"/>
                </a:cubicBezTo>
                <a:cubicBezTo>
                  <a:pt x="9929704" y="665822"/>
                  <a:pt x="9616321" y="698623"/>
                  <a:pt x="9363027" y="673277"/>
                </a:cubicBezTo>
                <a:cubicBezTo>
                  <a:pt x="9109733" y="647931"/>
                  <a:pt x="8990983" y="684284"/>
                  <a:pt x="8801561" y="673277"/>
                </a:cubicBezTo>
                <a:cubicBezTo>
                  <a:pt x="8612139" y="662270"/>
                  <a:pt x="8285849" y="691509"/>
                  <a:pt x="7919258" y="673277"/>
                </a:cubicBezTo>
                <a:cubicBezTo>
                  <a:pt x="7552667" y="655045"/>
                  <a:pt x="7438335" y="700510"/>
                  <a:pt x="7143901" y="673277"/>
                </a:cubicBezTo>
                <a:cubicBezTo>
                  <a:pt x="6849467" y="646044"/>
                  <a:pt x="6855735" y="647619"/>
                  <a:pt x="6582436" y="673277"/>
                </a:cubicBezTo>
                <a:cubicBezTo>
                  <a:pt x="6309138" y="698935"/>
                  <a:pt x="6275515" y="696266"/>
                  <a:pt x="6020970" y="673277"/>
                </a:cubicBezTo>
                <a:cubicBezTo>
                  <a:pt x="5766425" y="650288"/>
                  <a:pt x="5398897" y="651742"/>
                  <a:pt x="5138668" y="673277"/>
                </a:cubicBezTo>
                <a:cubicBezTo>
                  <a:pt x="4878439" y="694812"/>
                  <a:pt x="4479598" y="682437"/>
                  <a:pt x="4256365" y="673277"/>
                </a:cubicBezTo>
                <a:cubicBezTo>
                  <a:pt x="4033132" y="664117"/>
                  <a:pt x="3878687" y="672233"/>
                  <a:pt x="3587953" y="673277"/>
                </a:cubicBezTo>
                <a:cubicBezTo>
                  <a:pt x="3297219" y="674321"/>
                  <a:pt x="3082406" y="663624"/>
                  <a:pt x="2812596" y="673277"/>
                </a:cubicBezTo>
                <a:cubicBezTo>
                  <a:pt x="2542786" y="682930"/>
                  <a:pt x="2202640" y="656326"/>
                  <a:pt x="1930294" y="673277"/>
                </a:cubicBezTo>
                <a:cubicBezTo>
                  <a:pt x="1657948" y="690228"/>
                  <a:pt x="1569477" y="688954"/>
                  <a:pt x="1261882" y="673277"/>
                </a:cubicBezTo>
                <a:cubicBezTo>
                  <a:pt x="954287" y="657600"/>
                  <a:pt x="969215" y="686561"/>
                  <a:pt x="700417" y="673277"/>
                </a:cubicBezTo>
                <a:cubicBezTo>
                  <a:pt x="431620" y="659993"/>
                  <a:pt x="315536" y="687819"/>
                  <a:pt x="112215" y="673277"/>
                </a:cubicBezTo>
                <a:cubicBezTo>
                  <a:pt x="60171" y="676604"/>
                  <a:pt x="-10704" y="618742"/>
                  <a:pt x="0" y="561062"/>
                </a:cubicBezTo>
                <a:cubicBezTo>
                  <a:pt x="2378" y="438926"/>
                  <a:pt x="21314" y="259594"/>
                  <a:pt x="0" y="112215"/>
                </a:cubicBezTo>
                <a:close/>
              </a:path>
            </a:pathLst>
          </a:custGeom>
          <a:solidFill>
            <a:srgbClr val="03614F"/>
          </a:solidFill>
          <a:ln>
            <a:extLst>
              <a:ext uri="{C807C97D-BFC1-408E-A445-0C87EB9F89A2}">
                <ask:lineSketchStyleProps xmlns:ask="http://schemas.microsoft.com/office/drawing/2018/sketchyshapes" sd="135141422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 – Georreferenciamento </a:t>
            </a:r>
          </a:p>
          <a:p>
            <a:r>
              <a:rPr lang="pt-BR" dirty="0">
                <a:latin typeface="+mj-lt"/>
              </a:rPr>
              <a:t>OBS: Somente para imóveis com mais de 15 módulos fiscais</a:t>
            </a:r>
          </a:p>
        </p:txBody>
      </p:sp>
    </p:spTree>
    <p:extLst>
      <p:ext uri="{BB962C8B-B14F-4D97-AF65-F5344CB8AC3E}">
        <p14:creationId xmlns:p14="http://schemas.microsoft.com/office/powerpoint/2010/main" val="62804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0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A28B172FD990342AAB1E8B58EC6AFC6" ma:contentTypeVersion="2" ma:contentTypeDescription="Crie um novo documento." ma:contentTypeScope="" ma:versionID="0ebc2bc058ffe858affeef200005ad36">
  <xsd:schema xmlns:xsd="http://www.w3.org/2001/XMLSchema" xmlns:xs="http://www.w3.org/2001/XMLSchema" xmlns:p="http://schemas.microsoft.com/office/2006/metadata/properties" xmlns:ns3="8c36ba6b-cf0d-4331-83c8-de6c8f7185be" targetNamespace="http://schemas.microsoft.com/office/2006/metadata/properties" ma:root="true" ma:fieldsID="5a9ca25fcdc2432b888457d6a750b94d" ns3:_="">
    <xsd:import namespace="8c36ba6b-cf0d-4331-83c8-de6c8f7185b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36ba6b-cf0d-4331-83c8-de6c8f7185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3A22B1E-DDEC-466D-A1B4-9272F704E7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36ba6b-cf0d-4331-83c8-de6c8f7185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03855F-C296-4957-8C58-3CD1E220C3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110830-4E3A-4F55-AA9E-433160217BA1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8c36ba6b-cf0d-4331-83c8-de6c8f7185be"/>
    <ds:schemaRef ds:uri="http://purl.org/dc/dcmitype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12684</TotalTime>
  <Words>714</Words>
  <Application>Microsoft Office PowerPoint</Application>
  <PresentationFormat>Widescreen</PresentationFormat>
  <Paragraphs>127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9</vt:i4>
      </vt:variant>
    </vt:vector>
  </HeadingPairs>
  <TitlesOfParts>
    <vt:vector size="17" baseType="lpstr">
      <vt:lpstr>Bebas Neue</vt:lpstr>
      <vt:lpstr>Calibri</vt:lpstr>
      <vt:lpstr>Montserrat Medium</vt:lpstr>
      <vt:lpstr>Arial</vt:lpstr>
      <vt:lpstr>Calibri Light</vt:lpstr>
      <vt:lpstr>Aptos</vt:lpstr>
      <vt:lpstr>Tema do Office</vt:lpstr>
      <vt:lpstr>6_Tema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rodrigo scalabrini</dc:creator>
  <cp:lastModifiedBy>Stefani Yumi Brasil Kurose</cp:lastModifiedBy>
  <cp:revision>91</cp:revision>
  <dcterms:created xsi:type="dcterms:W3CDTF">2023-02-15T19:43:09Z</dcterms:created>
  <dcterms:modified xsi:type="dcterms:W3CDTF">2025-09-16T18:33:06Z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0x0101007A28B172FD990342AAB1E8B58EC6AFC6</vt:lpwstr>
  </property>
</Properties>
</file>