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7" r:id="rId4"/>
    <p:sldId id="258" r:id="rId5"/>
    <p:sldId id="262" r:id="rId6"/>
    <p:sldId id="259" r:id="rId7"/>
    <p:sldId id="263" r:id="rId8"/>
    <p:sldId id="260" r:id="rId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4530C-8245-4D40-A239-B98E51477A24}" type="datetimeFigureOut">
              <a:rPr lang="pt-BR" smtClean="0"/>
              <a:pPr/>
              <a:t>22/09/2015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7373D-893A-4858-823A-1AF81FE65FC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4530C-8245-4D40-A239-B98E51477A24}" type="datetimeFigureOut">
              <a:rPr lang="pt-BR" smtClean="0"/>
              <a:pPr/>
              <a:t>22/09/2015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7373D-893A-4858-823A-1AF81FE65FC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4530C-8245-4D40-A239-B98E51477A24}" type="datetimeFigureOut">
              <a:rPr lang="pt-BR" smtClean="0"/>
              <a:pPr/>
              <a:t>22/09/2015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7373D-893A-4858-823A-1AF81FE65FC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4530C-8245-4D40-A239-B98E51477A24}" type="datetimeFigureOut">
              <a:rPr lang="pt-BR" smtClean="0"/>
              <a:pPr/>
              <a:t>22/09/2015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7373D-893A-4858-823A-1AF81FE65FC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4530C-8245-4D40-A239-B98E51477A24}" type="datetimeFigureOut">
              <a:rPr lang="pt-BR" smtClean="0"/>
              <a:pPr/>
              <a:t>22/09/2015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7373D-893A-4858-823A-1AF81FE65FC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4530C-8245-4D40-A239-B98E51477A24}" type="datetimeFigureOut">
              <a:rPr lang="pt-BR" smtClean="0"/>
              <a:pPr/>
              <a:t>22/09/2015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7373D-893A-4858-823A-1AF81FE65FC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4530C-8245-4D40-A239-B98E51477A24}" type="datetimeFigureOut">
              <a:rPr lang="pt-BR" smtClean="0"/>
              <a:pPr/>
              <a:t>22/09/2015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7373D-893A-4858-823A-1AF81FE65FC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4530C-8245-4D40-A239-B98E51477A24}" type="datetimeFigureOut">
              <a:rPr lang="pt-BR" smtClean="0"/>
              <a:pPr/>
              <a:t>22/09/2015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7373D-893A-4858-823A-1AF81FE65FC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4530C-8245-4D40-A239-B98E51477A24}" type="datetimeFigureOut">
              <a:rPr lang="pt-BR" smtClean="0"/>
              <a:pPr/>
              <a:t>22/09/2015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7373D-893A-4858-823A-1AF81FE65FC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4530C-8245-4D40-A239-B98E51477A24}" type="datetimeFigureOut">
              <a:rPr lang="pt-BR" smtClean="0"/>
              <a:pPr/>
              <a:t>22/09/2015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7373D-893A-4858-823A-1AF81FE65FC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4530C-8245-4D40-A239-B98E51477A24}" type="datetimeFigureOut">
              <a:rPr lang="pt-BR" smtClean="0"/>
              <a:pPr/>
              <a:t>22/09/2015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7373D-893A-4858-823A-1AF81FE65FC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34530C-8245-4D40-A239-B98E51477A24}" type="datetimeFigureOut">
              <a:rPr lang="pt-BR" smtClean="0"/>
              <a:pPr/>
              <a:t>22/09/2015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E7373D-893A-4858-823A-1AF81FE65FC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SETEMBRO AZUL</a:t>
            </a:r>
            <a:endParaRPr lang="pt-BR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Espaço Reservado para Conteúdo 3" descr="setembro azu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53470" y="1600200"/>
            <a:ext cx="4637059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43608" y="404664"/>
            <a:ext cx="7772400" cy="1470025"/>
          </a:xfrm>
        </p:spPr>
        <p:txBody>
          <a:bodyPr/>
          <a:lstStyle/>
          <a:p>
            <a:r>
              <a:rPr lang="pt-BR" dirty="0" smtClean="0">
                <a:solidFill>
                  <a:schemeClr val="tx2">
                    <a:satMod val="130000"/>
                  </a:schemeClr>
                </a:solidFill>
              </a:rPr>
              <a:t>GRAVIDEZ</a:t>
            </a:r>
            <a:endParaRPr lang="pt-BR" dirty="0"/>
          </a:p>
        </p:txBody>
      </p:sp>
      <p:pic>
        <p:nvPicPr>
          <p:cNvPr id="4" name="Picture 2" descr="http://t1.gstatic.com/images?q=tbn:ANd9GcTAPdJAewrJBbO5HXv3o66Ggef2adPZ3cPTmbPH-S8A8-fsUbB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1772816"/>
            <a:ext cx="4337050" cy="4338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tx2">
                    <a:satMod val="130000"/>
                  </a:schemeClr>
                </a:solidFill>
              </a:rPr>
              <a:t>TEMPO NO SILÊNCIO</a:t>
            </a:r>
            <a:endParaRPr lang="pt-BR" dirty="0"/>
          </a:p>
        </p:txBody>
      </p:sp>
      <p:pic>
        <p:nvPicPr>
          <p:cNvPr id="4" name="Picture 2" descr="http://t2.gstatic.com/images?q=tbn:ANd9GcQNObccbeOhIy9Ggxj2trJhah9fP9v2kmK1-xX-fDMlgZ7mJLxH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1772816"/>
            <a:ext cx="4316412" cy="405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tx2">
                    <a:satMod val="130000"/>
                  </a:schemeClr>
                </a:solidFill>
              </a:rPr>
              <a:t>FAMÍLIA</a:t>
            </a:r>
            <a:endParaRPr lang="pt-BR" dirty="0"/>
          </a:p>
        </p:txBody>
      </p:sp>
      <p:pic>
        <p:nvPicPr>
          <p:cNvPr id="4" name="Picture 4" descr="http://t2.gstatic.com/images?q=tbn:ANd9GcQSDMH32SkprpdqwZcrwjDpxJTyX0F2Sx_Hv3f1wkC1kLOnX1M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913" y="1052513"/>
            <a:ext cx="3175000" cy="345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http://t0.gstatic.com/images?q=tbn:ANd9GcRcZ1t9974IUjludUf3FrwwZXpypUDPIQRUgkDE0oJ266KTXPL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3644900"/>
            <a:ext cx="3944938" cy="270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Conhecimento do SER SURDO</a:t>
            </a:r>
            <a:endParaRPr lang="pt-BR" dirty="0"/>
          </a:p>
        </p:txBody>
      </p:sp>
      <p:pic>
        <p:nvPicPr>
          <p:cNvPr id="1026" name="Picture 2" descr="http://4.bp.blogspot.com/--TpMisdlLvc/VIXsd_8SLGI/AAAAAAAACkc/cIksp-KXtGc/s1600/justic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204864"/>
            <a:ext cx="2915816" cy="3140577"/>
          </a:xfrm>
          <a:prstGeom prst="rect">
            <a:avLst/>
          </a:prstGeom>
          <a:noFill/>
        </p:spPr>
      </p:pic>
      <p:pic>
        <p:nvPicPr>
          <p:cNvPr id="1028" name="Picture 4" descr="http://guiadoestetoscopio.com.br/wp-content/uploads/2014/03/cardiologi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7" y="2492896"/>
            <a:ext cx="3498791" cy="23762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>
                <a:solidFill>
                  <a:schemeClr val="tx2">
                    <a:satMod val="130000"/>
                  </a:schemeClr>
                </a:solidFill>
              </a:rPr>
              <a:t>INTÉRPRETE DE LIBRAS</a:t>
            </a:r>
            <a:br>
              <a:rPr lang="pt-BR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pt-BR" dirty="0" smtClean="0">
                <a:solidFill>
                  <a:schemeClr val="tx2">
                    <a:satMod val="130000"/>
                  </a:schemeClr>
                </a:solidFill>
              </a:rPr>
              <a:t>ILS</a:t>
            </a:r>
            <a:endParaRPr lang="pt-BR" dirty="0"/>
          </a:p>
        </p:txBody>
      </p:sp>
      <p:pic>
        <p:nvPicPr>
          <p:cNvPr id="4" name="Picture 2" descr="http://t2.gstatic.com/images?q=tbn:ANd9GcRh5gFUnSipwsNzkruThn5qqIybeVQwGk3zNVx6YLHNtPBaRxS44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4438" y="2205038"/>
            <a:ext cx="4984750" cy="3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dirty="0"/>
              <a:t> </a:t>
            </a:r>
          </a:p>
        </p:txBody>
      </p:sp>
      <p:pic>
        <p:nvPicPr>
          <p:cNvPr id="20482" name="Picture 2" descr="https://encrypted-tbn0.gstatic.com/images?q=tbn:ANd9GcRrdMq8xdn3jhIbaurA0y0LbONuZnH1gbYVOPUQKZpBU9JwLeplB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1414166"/>
            <a:ext cx="5400600" cy="4045239"/>
          </a:xfrm>
          <a:prstGeom prst="rect">
            <a:avLst/>
          </a:prstGeom>
          <a:noFill/>
        </p:spPr>
      </p:pic>
      <p:sp>
        <p:nvSpPr>
          <p:cNvPr id="20484" name="AutoShape 4" descr="data:image/jpeg;base64,/9j/4AAQSkZJRgABAQAAAQABAAD/2wCEAAkGBxAHBhUTBxQWFhUXFx8bGBgXFxgdGxofIiEkHx8iHhwdHCgmHh4mICAYIjMhJSkrLi4uHCE0ODMsNygtLi8BCgoKDg0OGxAQGzckICYsMjQ0LjQsLCwyLTcsLCw0LC8vLCw0LCwsLCwsLCwvLCwsLSwsLCwsLCwsLCw0LCwsLP/AABEIAL4BCgMBEQACEQEDEQH/xAAcAAEAAgMBAQEAAAAAAAAAAAAABgcEBQgDAQL/xABAEAABAwMCAwYEAwUGBgMAAAABAAIDBAURBjESIUEHE1FhcYEiMpGhUrHBCBQVI0IWM5Ky4fBicoKiwtElRFP/xAAaAQEAAgMBAAAAAAAAAAAAAAAABAUBAgMG/8QAMxEBAAICAQMDAQYGAgIDAAAAAAECAxEEEiExBUFRkRMigbHB0RQyYXGh8CPxFeEGJFL/2gAMAwEAAhEDEQA/ALxQEBAQEBAQEBAQEBAQEBAQEBAQEBAQEBAQEBAQEBAQEBAQEBAQEBAQfC4DcoPqAgICAgICAgICAgICAgICAgICAgICAgICAgICAgICAgqrtL1rNDXupbQ4sDP7x7eTiSPlB6ADGSOefTnXcrkTE9FVVzOVaLdFO3y3UuhKC7abDqLiMjow5kznEuccZHFk4IPUY9F2njUvTt5+XeeJjvj7eflWtg1TWaeqwYHuLQcOieSWnxGOh8woGPPfHPlWYuRkxW8/gvu2VzLnb2TU3yvaHD38fMbK4raLREwv6Wi9YtHuyls2EBAQEBAQEBAQEBAQEBAQEBAQR2+6mFFViGgaHykgcz8LSdgfE81Lw8Xrr127Qm8fiddeu86h43ea5W6i73jicB8zWsPL0yeY+i2xRgvbp1Mfi2w142S3RqY/F4WLWX71OI7k0NLjgPbnhz0yCTj1yts3C6Y6qN+RwOmOqk7/AKJeoCtEBAQEBAQEFO600LWzaiklt0feslcXAhzQWk7ggkdfsqzPxrzeZr32p+TxMk5JtWNxKyNJW19j0zFDWOBcxpLiNhkl2M+WceynYaTSkVlZYMc48cVn2c+Vkglq3uZsXEj3OVS2ndpl5687tMugtFUL7dpWnjqBhwZkjwLiXY9s4V1grNccRL0PHpNcVYlu11dhAQEBAQEBAQEBAQEEV1zrOPS0ADW95M8ZazOAB+Jx6Dy6/Uqz9O9Nty7TO9VjzP6Q55MkUa2nhvd4sTamlrY43vYHsiZDGW4IyAXvDjnHlupFrcDDmnFbFMxE6mZtO/pGmsRktG9orZe1OsoqrhvrBI0HDsNDJG9DyHwkjwwPVWfI9CwXrvDOp9veJ/VyrntHlb9DVx19G2WkcHMeA5pHUFeUyY7Y7TS0amEqJ3G4e60ZEFO3APZcH9/kP4znxzlegpqaRrxp6bHqaRrxpaLy6bTxNWMOMOXA+Jbz+6pI1GX7vz+rz8ajN935/VUvRXz0a47cXOt8Zm+bgbn1wMrz+TXVOvl5nJrrnXyyFo0EBAQEBAQEEV7SLq63accymyZJz3TAM5+LfGOuMj1IUfk36aajzPZF5mSa49R5ns0Ohuzr9ykbUX4AvHNsW4afF3ifLYefTjx+J0/euj8bhdM9V/PwshTlkICAgINLqjVNHpWi7y8yBgPytHN7z4NaOZ9dh1QVHX9tdfeKzutH0fM7cTXSSEePC3Ab78QQae9al1dSRd5WieNnUtgZwj1w04Hqgjsfape2Oz++OPkWRkf5EEhtHbpc6R//AMlHDO3ryLHf4m8v+1BbWiO0yg1c4RwuMU5H9zJufHgds78/JBNUBAQUR2twSw6ye+qB4HtZ3RO3CGgEA+T+Ll5+a9r6JaluJFa+Ymd/X9tIWbfV3WN2TmX+xkf72CAHO7vPVmcj2zxY8sKg9a6P4uen4jf90jDvo7qd1aANU1Xd7d+/H+Ir1fC3/DY9/wD5j8kW/wDNK3+yLi/sTH3mcd5Jw+nEf/LiXlfXNfxk6+I/L9tJOD+RNFUOwg8ZKSKSYPkYwuGzi0Ej0OFtF7RGoltF7RGons1Gsq8UNkcB80nwD33+2fsu/Ex9eSP6JPCxdeWPiO6L6W00+vlbLWDhiByAd3+34fPqpvJ5MUjpr5/JP5XLikTWvn8liqpUogICAgICAgINPcrWazUNLM4AshbKTn8TuAN5egfz6Lnam7xPxtyvj6r1t8bbhdHUQEBAQaLWupotJaekqavnw8mM6vedh+p8ACg5L1DfajUd1fUXZ5c930aOjWjo0eH6klB072RW2lotCU77UG5lYHSPGOJz9nZP/C7LcdMIJogo/tw7O4oaJ1wsjAwtI7+NoAaQf6wBsckZ8c53zkKMQfqN5ikDoiQQcgg4II2IPQoOl+xrX7tV250F1INVCMk//ozbix+IHAPqD1QWUgIPxLC2ZuJmhw8wD+azW018SMK+3Nlks0k8/wAsbc48Ts0e5IHuu3GwWz5a46+Zn/tra3TG1HaU0lVavrjJLlkRcTJMRuScuDB1dk+g6+C9lzfUMPCp0x3trtH5b/p/mUOmObztfNvoo7dRMipBwsY0NaPILxOXJbJeb28ymxGo1DIWjIgINBXUbblqhrakZZFCH8J2LnOIGR4fD9lKpeaYZmPMzr6R/wC0ymScfHma+ZnX0iP3b9RUMQEBAQEBAQEBBS927TK513caAtZE1xDWFjTxAfiJGcnyIVXfmX6u3hS5Ofk6/u+Fs2G4/wAXs0U4HD3jA4jwPUfXKscduqsWW+O/XSLfLPW7cQEBBQP7SV0dJeKamBPCyMyEdCXEtB9g0/UoKaQXj+zlqJznTUE55Ad7F5cwHj7tOPVBeSDCvlC25WaaGYZbJE9hH/M0hBxW9pY8h24OEH5QSbs1u7rLrilkjPIytY/za88LvoDn1AQdeoCAgi2u6D+LtpKZ+e7lqR3mPwtY+Q8+mS0D3Vl6bl+x+0yx5ivb+8zEfq55K9WoSWCFtNCGU7Q1rRgADAA8gq+1ptM2tO5dPD0WoICD44hrcu2QRsa1pf3vhw/hzjjwMeuM5wpn8Fk6d/4Tv/H5enfv8JIDkclDQX1AQEBAQEBAQEEIuXZlR11zModIwOdxOY3h4c9cZGRlRLcOlrbQr8DHa3UmNJTMo6VsdMA1jGhrQOgHIKVEREahMrWKxqHsssiAgIKA/aQtL471T1QBLHx90T0DmkuA9SHH/CUFNoLL/Z+o5J9eh8QPDHE8vPTmOED1JO3kfBB0wg+OPCMlBxHWnNY/H4j+aDxQbTS8Rn1NStj3dURgepeAg7PQEBBBdSdplPZbq6CKJ8pYcPcCAAeoGdyOuw81dcT0TLnxRkm0V34cbZorOkts10ivNtZPQnLHjIzyI6EEdCDkKrz4L4Mk47+Yda2i0bhmriyICDzqYRUU7mO2c0g+4ws1nUxLatumYlXY0ZVmr4CG8Of7ziGMeOM59sK3/jcfTv3+F1/H4unfv8LFhjEMIa3YAD6KomdztSTO52/awwICAgqjtM7RZbfcTSWN3A5uBLLjJBPPDc+A3P0xhRsuaYnphden+nVvT7XJ3+IbW9aJfPp4yWutqnThnGHmd/DJyzjhBwAemNuW62tj+72lwxcyIy6vSNeNa8K90r2l11nq2i4PdPDkcTX83AeLXHnnyJx6brhTNaJ7rbk+mYslZ6I1K/6SpZWUrJKc5Y9oc0+IIyD9FNid93mLVmszWfMPVZaiAgi2odeUdluIpmCSepccCGBoc8Hf4uYDeXPfOOeMKZh4OTLXr8V+ZazaI7NFee1UWCqay+0FTDxDIJMZyOuCHYOOWRnllSMXpk5o3jvE/Vib68wlWltWUeqqYvtEmSPmY7k9vq39Rkeah8ji5cE6vH7NotE+G8Udlg3q0QX22vgurBJG8c2n7EEcwR0IQVbU9gVE+qzT1UzWZ+UtY4jy4uX5ILE0jpSk0jbe5tDSAeb3uOXvPi44H0AAHgg3iDVaquLbRpqonk2jhe71ODge5wPdBxjvugILQ7BNMuu2qv3qZv8AKphkE7GQ8mgegy7ywPFB0mgICCotWdmlXVX6SW0GN0cry88Ti0tc45dnkcjJJBH05L1PC9aw0w1pl3E1jXaN714Rb4ZmdwsTSFj/ALO2COnLuItyXEbFxOTjyyVQ87lfxOecmtb/AEd6V6a6blRG4gICAgICAgICDnrXGja+PVczoIJJWyyuex7GFww45wSM8OM4542UHJjt1T2ep4fNw/Y1ibRExGu/9F1aTpJLTpKCO5/PHEA/nnGBtnyHL2UukarES89ybVyZrWp4mXLyrns3UOiaZ9HpGlZUghwhbkHccs4PpsrHHGqw8Zy7RbPeY+Zbtbo4g1mp7g61acqJ4Bl0cL3t9Q0kLtx6Rky1pPvMMTOoczaCvslr1xBO8lxfLwyE8y4PPC45PXnn1C9bzcFb8e1PiO34OFZ1K7O3GiZU6Bke8DiiexzT1GXBh+zl5/0m815MRHvv8nXJ4Ud2e3WS0aypn0pPOVrHDPJzXkNIPjvn1AXoudirkwWifjf0cazqXWK8UkiAgICCmv2idTint0dBSu+KQiSXH4BnhB9Xc/8Ao80FAoJJojRlVrK5iO3twwH+ZKR8EY/V3g0cz5DJAdU6X0/T6YszKa2DDG7k/M5x3c49Sf8AQcgg2yAgICAgICAgICAgICAgICCHdql7Nn0q5sGe8nPdMxvz+Yj2yPUhcs1tVT/TsP2maJnxHdEuzvswdHK2p1K3GDxMhPj0Mn58P18FyxYfeydzvU4mJx4vr+37reUpRCAg/EsTZoi2YAtcCCDzBB3BCzEzE7gQi19k9rtl7FTA2QlruJkbngxtI5ggcPEcH8TirDJ6pnvj+znX9/dpFIidtZ2+XdtHpJtPn455By/4WEOJ+vB9V29HxTbN1+0R+bGSeyAdjmi5b1fI6upbinhdxZI/vHjYN8gcEnyx15WXqnMrjxzjj+af8NKV3O3Ri8s7iAgIMW518drt0k1YcMjaXOPkBlBx3qe+S6kvstTW/NI7OM5DRs1o8gMBBPuz3seqL9wz6g4oKfcN2lkHkD8g8zz8B1QdB2e009kt7YbVG2ONuzWj7k9SepPMoM1AQEBAQEBAQEGsmu4NV3dE0yP64IAHus6Qr82Ov7PHHVP+Pqxqu9S0MoFXEBnYh2/2WYjbhl52XDbWSn+Wwt1yjuDP5PIjdp3H+ixMaS+PyqZ4+75+GYsJIgICAgj9ztBr9YUssrcxwxyuBOwkJYG8vHHGfZaTXdolJx5ejBeseZmPp33+iQLdGEBAQEBBWFRpduue0OolvOTTUhbCyMH53cIe7JGwy7njfI8Fb15M8XjVrj/mt338eznrqnusungZTQBlO0Na0Ya1oAAHgANlUzabTuXR6LAICAgqj9om8mj0rHTx/wD2JPi/5WYd/m4Pog1vYt2axsoo7hfWBz3/ABQRu2a3+l5HVx3HQDB32C6UBAQEBAQEBAQEGJdpDFbZDHuGlZjyj8q01w2mPOkRs0xgubC3qeE+h5f6+y3nw8/w8k0zVmPnX1SHVLA62ZPRwx+S1r5W/qdYnDv4lHbPKYrnGWdXAH0PIrafCn4l5rmrMfOvqnS5vUiAgIPhOBzQUxXdstQLqf3GGMwB2AHcXG4ePFnDSfDhOPNRJ5E77R2egp6NTo+9aer/AB/v4retdcy522OanzwyMDxnfBGVKidxtRZKTS01n2ZSy0EBAQfHODGkuOANyUGlsNzt1TVStsk0T3ueZJAyQOJdgAnGTy5AcuSkZceasROSsxHiOzETHs3ajsiAgICCk+3qiN11XbKcE/zCW+nE9gJ+iC6YoxDEGxDAAAA8ANkH7QEBAQEBAQEBAQfCOIYchMb7Sw4LVBTz8cTAD78vQdFnco1OJhpbqrXu1mrKkCFsY3J4j6Db7/ks1QvVcsRWMf4vHTlrcZRLOMAfKD18/RZtLl6fxLdX2tvHt+6TLRdiAgIB57oKsruxqGe6l9NUOZCXZ7vgBcM9GuzjHhkH3UaePG/K6p6zeKamu5+drMoaRlDRsipRhjGhrR4ADAUiI1GlPe03tNp8y91lqICAgivahR1FfoaoZaQTIWj4W5y5oILgANyW55ddlM9PvSnIrN/H+6a38KC7M7bVVWuKf+HNcDFK10hwQGMB+PiPTLeJuDvnC9Lz8mOvHt1e8dv0caxO3U68ckCAgICDTXXTFLd7vBU1zC6WnOYjxEAc88wDg7DdBuUBAQEBAQEBAQEBAQEGmpaJtbcpJakZ4XlrQdvh6/781tvsrcWCM2a2W/fU6iP7NytVkICAgICAgICAgICAgICAgICBsgj1Zri1UVQWVNbThwOCO8acHwONj5INtbblBdabvLZLHKz8UbmuHpkHfyQZaAgIG26DVm8iaoLLewyEbkEBv1Krf/JRe848FeuY/CPq6dGo3PZiy6hdSz8NZCWnycD+gyo1/V7Yr9GbHr8d/pDMYtxuJbairY66HipzkdfEeoVpx+Tjz16sc7/Rzmsx5ZC7sCAgIPzJIIoy6QgAbko1taKxufDEoa+CoeW0jhnJOMEZ6k891mYlwwcjDeZrjn9GasJIgICAgINJNfTNX9za2h7urnHDRjf1VdbnTbJ9lhjc/Psm14kVp9plnUfHuxrndqy1vH7y2JzTsWh305n9Fy5HK5PHmOuImJ+N/u6YePgzR92ZifwZ1mvjLn8JHC8f0+PoVJ4vOpn7eJ+HDkcS2Lv5htlNRRAQEBAQEBAQUT28a8mjrzbrS8sa0AzubkFxcA4Mz+HhIJxvnHQhBSSDd6S1RU6UuzZ7W4jB+NmTwyN6tcP16IOurHc471Z4qik+SVgeM7jI2PmNkGcgINXqWZ0Npd3fUgE+R3/9e6rfVslqcWen31H1dMcbs0OlqgxXMNGzwQfbmP1+qpPR8s05HT7Wj8u8fq65Y3Vn6xjHdxu65I/VTvXaR00t77mP9+jTD7tfpeYx3UNbs4EH2BI/L7qB6RktXkxWPFt7/CJn/f7t8sfdTNeuRhAQEGvvtM+qtxbBzOQceOFmPKJzsVsmGa18o/ZLfKbi1xa5oackkEe3utpnsqeFxsv20TrUQmC0ehEBAQEGJdi5tskMPzcBxj0XHkzaMVunzqXXBETkrvxtArPK6G5xmHfiA9QeR+y8xxbTXNWa/K+5FYtjtE/CXauaDZXZ6Obj64/IlXvqcf8A15/vH5qjgT/zR+KIWl5ZdIjHvxj7nB+2VRcaZjNSY+Y/36LfPETitE/CyV615wQEBB8J4RkoK+qNTSXy/MhppDDA5/DxNwHO889MnAHrzVvXi1w4pvaN2S4xRSu5jcsjVtkfa6Hv7bNN8JHEDI48jyyOfjhacXPGS3ResfRrivFp1MMbSer5RWNhuruNrjhrz8zSdsnqDt4rflcKvTN6dtezbLhjW6rDVQiOTe1+B1P2jVYmG7w4eYLWkIIcgIOsex+mfSdm1G2o5Esc72dI57f+1wQTJAQfiaJs8RbMMg7grTJjrkrNbRuJZidMSitUNFJxQN5+JJOPTKjcfgYMFuqkd/qza8z5aPV1SH1DY2/0jJ9Tt9vzVN65mib1xx7d5/Hw64o7bZOmLW6E97UDBIw0dceJXf0jg2p/zZI1M+I/VjJffaEhV84sW53GG1ULpbg8MY0cyfyHiT4LFrRWNy6YsV8t4pSNzKLUWsqq9wOk07QukiaSA6WVsfGR+EYOfquMZbW71hYZOBiwzFc+TU/ERvX9/DTUXa5E2rMd6ppISHcLuE8XCdjxNIaeXXGT5LSOVG9WjSXf0K/T1Yrxb/G/zWNSVUdbTNkpHB7HDLXA5BCkxMTG4UV6Wpaa2jUw9llqICAgICAgxoqCGKfjijaHeIAyuVcGOtuqKxv+zpOa9o6Zns0WtKsNgZE3cniPoNvqfyVb6tl1WMce/dO9Ox/em7z0xZHMlE1WMY+Rp39T+gWnp/CtExlv2+I/VtzOVEx9nT8UqV0qxAQEHjWwmoo3sacFzS3PhkYW1LdNolmJ1O1SwabrRcBG2J7XB3z4PCPPi2x1V/blYejq3/v9k6clNb2sXWbg3TM3F+ED3yFT8OP+aqJi/nhVNBA6prmMh+ZzgB9VfXtFazMp1p1G14rzCtV72rdnDdZ07ZaAtZVRjAJ+WRu/C49MHJB8z48goKv0FdqCoLJqKoJ8WRukb/iYCPugmOguxurudc2TUzDBA05LCf5knlgH4AepOD4DqA6MijEMYbEAABgAbADYBB+kBAQEGjs1C2peaipGXPcS0HYDOB7qm4HFrlmeVk7zaZmP6R7Ot7a+7DeK5chBUfbpVyCemiBIjw5/kXZA+w/zKFy5ntD0v/x/HXV7+/aGw7Drk+e1TQScxE8OafAPzkfVpP8A1Lbi23Ew4+v4Yrkrkj3j8v8AtDe12mbT62kMf9bGOPrjH6LjyY1daei3m3FiJ9pmEv7DK581uqIZDlkbmOb5cfFkenwg+5XbiWmYmFZ6/irF6XjzO/8AGv3Wepbz4gICAgICAg0tDRNqrvLNUjJa/hYDsMAc/XP6qvxYIvnvlv31Oo/CEzJlmmKuOvvG5/FulYIYgICAgICCE9oNU+qlipKIFz3HiIH0aPzPPwCsuBSKxOW3iEnBERu0s7SelG2j+bWYdNjljZnp4nz/ANnnyuZOX7tfH5tMuXq7R4ShQXEQEBAQEBAQec8zaeIumIAHUrTJkpjr1XnUMxG/Dwt1TDNDihIIbywM8vY81x4ubBkr04Z7R7fDNomPLLUlqINbfbDTX+mDLrGHgHI3BHoRzC1vSto1Lvx+TlwW6sc6fbHY6aw0nd2qMMaTk7kk+ZPMpWkVjUGfk5M9urJO5ULrGrdqjW0n8NBk4nhkYbzyGjHLyOC7Pmq7LPXk7PY8GkcXiR9p21G5/H/dLl7P9M/2XsQZMQZXnikI2z0A8gPvlTsOPorp5b1HmfxWbqjxHaEmXVAEBAQEBAQedRO2mhLpzho3K1vetKza09obVrNp6Y8tbbr7T1lRwQ5aTtkAcXpz39VEwc7Dlt0V7T+aRl4mXHXqnu2ymoogICAgICDU2+gLL7UzTN+Ysaw8vlDG5x5cWfopGTJE4qUj+u/r+zpa33YiG2UdzEBAQEBAQEBBpNU0r6ijaYATwnJA323x5fqqf1nBkyYomkb1PePwdcUxE92u0vSSCv4yCGgEEkEZz0/VQPR+PljN9pMTERE+ezfLaNaSxenRxAQaLXNa+36TnfS54+ENbjfL3Bgx55cueWdUmYTOBjrk5FK28efp3/R46N0lBpegAhAdKR/MkO5PgPBvgPrzWMWKKR/Vtzudk5V9z/L7R/vuka6oIgICAgICAgwL5ROr7a5kXzciPPHPCjczDObFNK+XfjZYx5ItPhGLNYp/4ix07SxrHBxJxzxzwMHqqfi8HN9rE2jURO/os+Ry8f2cxWdzKbL0KlEBAQEBBiXavbbLc+WUZDBnA69APc4XTFjnJeKx7tq16p0hNs17LLcWtrWM7tzgPhzluTjOSTnHoFZZPT6xSZrPdItx412WCqlFEBAQEBAQEBAQEBAQEGl1NeqC104bqCRrWuIIaQ5xJaQQeFoJ5EA5xutL3pX+ZK4vHz5Z3hjx+Hn+sthbbjDdaMS294ex2zm/75HyK2raLRuHHLivit0XjUspZcxAQEBAQEBAQEBAQEBAQEGPX0bK+jdFUDLXDB/081vS80tFo9mazMTuEUtugmUtwa+olL2tIIbw4yRzGTk8vRT8nqM2p0xGne3ImY1EJmq1HEBAQEBAQEBAQEBAQEFNdr+n6ufUAnp43yRuY1o4AXcJGcggbePhzKg8nHabbh6n0XlYa4Zx2mImJ9+20o7H7LUWmxyG4tLO9eHNY7kQAMZI6Z/RduNSa17q/wBa5GPLmiKTvUeU9UhTCAgICAgICAgICAgICAgICAgICAgICAgICAgICAgICAgICAgICAgICAgICAgICAgICAgICAgICAgICAgICAgICAgICAgICAgICD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0486" name="AutoShape 6" descr="data:image/jpeg;base64,/9j/4AAQSkZJRgABAQAAAQABAAD/2wCEAAkGBxAHBhUTBxQWFhUXFx8bGBgXFxgdGxofIiEkHx8iHhwdHCgmHh4mICAYIjMhJSkrLi4uHCE0ODMsNygtLi8BCgoKDg0OGxAQGzckICYsMjQ0LjQsLCwyLTcsLCw0LC8vLCw0LCwsLCwsLCwvLCwsLSwsLCwsLCwsLCw0LCwsLP/AABEIAL4BCgMBEQACEQEDEQH/xAAcAAEAAgMBAQEAAAAAAAAAAAAABgcEBQgDAQL/xABAEAABAwMCAwYEAwUGBgMAAAABAAIDBAURBjESIUEHE1FhcYEiMpGhUrHBCBQVI0IWM5Ky4fBicoKiwtElRFP/xAAaAQEAAgMBAAAAAAAAAAAAAAAABAUBAgMG/8QAMxEBAAICAQMDAQYGAgIDAAAAAAECAxEEEiExBUFRkRMigbHB0RQyYXGh8CPxFeEGJFL/2gAMAwEAAhEDEQA/ALxQEBAQEBAQEBAQEBAQEBAQEBAQEBAQEBAQEBAQEBAQEBAQEBAQEBAQfC4DcoPqAgICAgICAgICAgICAgICAgICAgICAgICAgICAgICAgqrtL1rNDXupbQ4sDP7x7eTiSPlB6ADGSOefTnXcrkTE9FVVzOVaLdFO3y3UuhKC7abDqLiMjow5kznEuccZHFk4IPUY9F2njUvTt5+XeeJjvj7eflWtg1TWaeqwYHuLQcOieSWnxGOh8woGPPfHPlWYuRkxW8/gvu2VzLnb2TU3yvaHD38fMbK4raLREwv6Wi9YtHuyls2EBAQEBAQEBAQEBAQEBAQEBAQR2+6mFFViGgaHykgcz8LSdgfE81Lw8Xrr127Qm8fiddeu86h43ea5W6i73jicB8zWsPL0yeY+i2xRgvbp1Mfi2w142S3RqY/F4WLWX71OI7k0NLjgPbnhz0yCTj1yts3C6Y6qN+RwOmOqk7/AKJeoCtEBAQEBAQEFO600LWzaiklt0feslcXAhzQWk7ggkdfsqzPxrzeZr32p+TxMk5JtWNxKyNJW19j0zFDWOBcxpLiNhkl2M+WceynYaTSkVlZYMc48cVn2c+Vkglq3uZsXEj3OVS2ndpl5687tMugtFUL7dpWnjqBhwZkjwLiXY9s4V1grNccRL0PHpNcVYlu11dhAQEBAQEBAQEBAQEEV1zrOPS0ADW95M8ZazOAB+Jx6Dy6/Uqz9O9Nty7TO9VjzP6Q55MkUa2nhvd4sTamlrY43vYHsiZDGW4IyAXvDjnHlupFrcDDmnFbFMxE6mZtO/pGmsRktG9orZe1OsoqrhvrBI0HDsNDJG9DyHwkjwwPVWfI9CwXrvDOp9veJ/VyrntHlb9DVx19G2WkcHMeA5pHUFeUyY7Y7TS0amEqJ3G4e60ZEFO3APZcH9/kP4znxzlegpqaRrxp6bHqaRrxpaLy6bTxNWMOMOXA+Jbz+6pI1GX7vz+rz8ajN935/VUvRXz0a47cXOt8Zm+bgbn1wMrz+TXVOvl5nJrrnXyyFo0EBAQEBAQEEV7SLq63accymyZJz3TAM5+LfGOuMj1IUfk36aajzPZF5mSa49R5ns0Ohuzr9ykbUX4AvHNsW4afF3ifLYefTjx+J0/euj8bhdM9V/PwshTlkICAgINLqjVNHpWi7y8yBgPytHN7z4NaOZ9dh1QVHX9tdfeKzutH0fM7cTXSSEePC3Ab78QQae9al1dSRd5WieNnUtgZwj1w04Hqgjsfape2Oz++OPkWRkf5EEhtHbpc6R//AMlHDO3ryLHf4m8v+1BbWiO0yg1c4RwuMU5H9zJufHgds78/JBNUBAQUR2twSw6ye+qB4HtZ3RO3CGgEA+T+Ll5+a9r6JaluJFa+Ymd/X9tIWbfV3WN2TmX+xkf72CAHO7vPVmcj2zxY8sKg9a6P4uen4jf90jDvo7qd1aANU1Xd7d+/H+Ir1fC3/DY9/wD5j8kW/wDNK3+yLi/sTH3mcd5Jw+nEf/LiXlfXNfxk6+I/L9tJOD+RNFUOwg8ZKSKSYPkYwuGzi0Ej0OFtF7RGoltF7RGons1Gsq8UNkcB80nwD33+2fsu/Ex9eSP6JPCxdeWPiO6L6W00+vlbLWDhiByAd3+34fPqpvJ5MUjpr5/JP5XLikTWvn8liqpUogICAgICAgINPcrWazUNLM4AshbKTn8TuAN5egfz6Lnam7xPxtyvj6r1t8bbhdHUQEBAQaLWupotJaekqavnw8mM6vedh+p8ACg5L1DfajUd1fUXZ5c930aOjWjo0eH6klB072RW2lotCU77UG5lYHSPGOJz9nZP/C7LcdMIJogo/tw7O4oaJ1wsjAwtI7+NoAaQf6wBsckZ8c53zkKMQfqN5ikDoiQQcgg4II2IPQoOl+xrX7tV250F1INVCMk//ozbix+IHAPqD1QWUgIPxLC2ZuJmhw8wD+azW018SMK+3Nlks0k8/wAsbc48Ts0e5IHuu3GwWz5a46+Zn/tra3TG1HaU0lVavrjJLlkRcTJMRuScuDB1dk+g6+C9lzfUMPCp0x3trtH5b/p/mUOmObztfNvoo7dRMipBwsY0NaPILxOXJbJeb28ymxGo1DIWjIgINBXUbblqhrakZZFCH8J2LnOIGR4fD9lKpeaYZmPMzr6R/wC0ymScfHma+ZnX0iP3b9RUMQEBAQEBAQEBBS927TK513caAtZE1xDWFjTxAfiJGcnyIVXfmX6u3hS5Ofk6/u+Fs2G4/wAXs0U4HD3jA4jwPUfXKscduqsWW+O/XSLfLPW7cQEBBQP7SV0dJeKamBPCyMyEdCXEtB9g0/UoKaQXj+zlqJznTUE55Ad7F5cwHj7tOPVBeSDCvlC25WaaGYZbJE9hH/M0hBxW9pY8h24OEH5QSbs1u7rLrilkjPIytY/za88LvoDn1AQdeoCAgi2u6D+LtpKZ+e7lqR3mPwtY+Q8+mS0D3Vl6bl+x+0yx5ivb+8zEfq55K9WoSWCFtNCGU7Q1rRgADAA8gq+1ptM2tO5dPD0WoICD44hrcu2QRsa1pf3vhw/hzjjwMeuM5wpn8Fk6d/4Tv/H5enfv8JIDkclDQX1AQEBAQEBAQEEIuXZlR11zModIwOdxOY3h4c9cZGRlRLcOlrbQr8DHa3UmNJTMo6VsdMA1jGhrQOgHIKVEREahMrWKxqHsssiAgIKA/aQtL471T1QBLHx90T0DmkuA9SHH/CUFNoLL/Z+o5J9eh8QPDHE8vPTmOED1JO3kfBB0wg+OPCMlBxHWnNY/H4j+aDxQbTS8Rn1NStj3dURgepeAg7PQEBBBdSdplPZbq6CKJ8pYcPcCAAeoGdyOuw81dcT0TLnxRkm0V34cbZorOkts10ivNtZPQnLHjIzyI6EEdCDkKrz4L4Mk47+Yda2i0bhmriyICDzqYRUU7mO2c0g+4ws1nUxLatumYlXY0ZVmr4CG8Of7ziGMeOM59sK3/jcfTv3+F1/H4unfv8LFhjEMIa3YAD6KomdztSTO52/awwICAgqjtM7RZbfcTSWN3A5uBLLjJBPPDc+A3P0xhRsuaYnphden+nVvT7XJ3+IbW9aJfPp4yWutqnThnGHmd/DJyzjhBwAemNuW62tj+72lwxcyIy6vSNeNa8K90r2l11nq2i4PdPDkcTX83AeLXHnnyJx6brhTNaJ7rbk+mYslZ6I1K/6SpZWUrJKc5Y9oc0+IIyD9FNid93mLVmszWfMPVZaiAgi2odeUdluIpmCSepccCGBoc8Hf4uYDeXPfOOeMKZh4OTLXr8V+ZazaI7NFee1UWCqay+0FTDxDIJMZyOuCHYOOWRnllSMXpk5o3jvE/Vib68wlWltWUeqqYvtEmSPmY7k9vq39Rkeah8ji5cE6vH7NotE+G8Udlg3q0QX22vgurBJG8c2n7EEcwR0IQVbU9gVE+qzT1UzWZ+UtY4jy4uX5ILE0jpSk0jbe5tDSAeb3uOXvPi44H0AAHgg3iDVaquLbRpqonk2jhe71ODge5wPdBxjvugILQ7BNMuu2qv3qZv8AKphkE7GQ8mgegy7ywPFB0mgICCotWdmlXVX6SW0GN0cry88Ti0tc45dnkcjJJBH05L1PC9aw0w1pl3E1jXaN714Rb4ZmdwsTSFj/ALO2COnLuItyXEbFxOTjyyVQ87lfxOecmtb/AEd6V6a6blRG4gICAgICAgICDnrXGja+PVczoIJJWyyuex7GFww45wSM8OM4542UHJjt1T2ep4fNw/Y1ibRExGu/9F1aTpJLTpKCO5/PHEA/nnGBtnyHL2UukarES89ybVyZrWp4mXLyrns3UOiaZ9HpGlZUghwhbkHccs4PpsrHHGqw8Zy7RbPeY+Zbtbo4g1mp7g61acqJ4Bl0cL3t9Q0kLtx6Rky1pPvMMTOoczaCvslr1xBO8lxfLwyE8y4PPC45PXnn1C9bzcFb8e1PiO34OFZ1K7O3GiZU6Bke8DiiexzT1GXBh+zl5/0m815MRHvv8nXJ4Ud2e3WS0aypn0pPOVrHDPJzXkNIPjvn1AXoudirkwWifjf0cazqXWK8UkiAgICCmv2idTint0dBSu+KQiSXH4BnhB9Xc/8Ao80FAoJJojRlVrK5iO3twwH+ZKR8EY/V3g0cz5DJAdU6X0/T6YszKa2DDG7k/M5x3c49Sf8AQcgg2yAgICAgICAgICAgICAgICCHdql7Nn0q5sGe8nPdMxvz+Yj2yPUhcs1tVT/TsP2maJnxHdEuzvswdHK2p1K3GDxMhPj0Mn58P18FyxYfeydzvU4mJx4vr+37reUpRCAg/EsTZoi2YAtcCCDzBB3BCzEzE7gQi19k9rtl7FTA2QlruJkbngxtI5ggcPEcH8TirDJ6pnvj+znX9/dpFIidtZ2+XdtHpJtPn455By/4WEOJ+vB9V29HxTbN1+0R+bGSeyAdjmi5b1fI6upbinhdxZI/vHjYN8gcEnyx15WXqnMrjxzjj+af8NKV3O3Ri8s7iAgIMW518drt0k1YcMjaXOPkBlBx3qe+S6kvstTW/NI7OM5DRs1o8gMBBPuz3seqL9wz6g4oKfcN2lkHkD8g8zz8B1QdB2e009kt7YbVG2ONuzWj7k9SepPMoM1AQEBAQEBAQEGsmu4NV3dE0yP64IAHus6Qr82Ov7PHHVP+Pqxqu9S0MoFXEBnYh2/2WYjbhl52XDbWSn+Wwt1yjuDP5PIjdp3H+ixMaS+PyqZ4+75+GYsJIgICAgj9ztBr9YUssrcxwxyuBOwkJYG8vHHGfZaTXdolJx5ejBeseZmPp33+iQLdGEBAQEBBWFRpduue0OolvOTTUhbCyMH53cIe7JGwy7njfI8Fb15M8XjVrj/mt338eznrqnusungZTQBlO0Na0Ya1oAAHgANlUzabTuXR6LAICAgqj9om8mj0rHTx/wD2JPi/5WYd/m4Pog1vYt2axsoo7hfWBz3/ABQRu2a3+l5HVx3HQDB32C6UBAQEBAQEBAQEGJdpDFbZDHuGlZjyj8q01w2mPOkRs0xgubC3qeE+h5f6+y3nw8/w8k0zVmPnX1SHVLA62ZPRwx+S1r5W/qdYnDv4lHbPKYrnGWdXAH0PIrafCn4l5rmrMfOvqnS5vUiAgIPhOBzQUxXdstQLqf3GGMwB2AHcXG4ePFnDSfDhOPNRJ5E77R2egp6NTo+9aer/AB/v4retdcy522OanzwyMDxnfBGVKidxtRZKTS01n2ZSy0EBAQfHODGkuOANyUGlsNzt1TVStsk0T3ueZJAyQOJdgAnGTy5AcuSkZceasROSsxHiOzETHs3ajsiAgICCk+3qiN11XbKcE/zCW+nE9gJ+iC6YoxDEGxDAAAA8ANkH7QEBAQEBAQEBAQfCOIYchMb7Sw4LVBTz8cTAD78vQdFnco1OJhpbqrXu1mrKkCFsY3J4j6Db7/ks1QvVcsRWMf4vHTlrcZRLOMAfKD18/RZtLl6fxLdX2tvHt+6TLRdiAgIB57oKsruxqGe6l9NUOZCXZ7vgBcM9GuzjHhkH3UaePG/K6p6zeKamu5+drMoaRlDRsipRhjGhrR4ADAUiI1GlPe03tNp8y91lqICAgivahR1FfoaoZaQTIWj4W5y5oILgANyW55ddlM9PvSnIrN/H+6a38KC7M7bVVWuKf+HNcDFK10hwQGMB+PiPTLeJuDvnC9Lz8mOvHt1e8dv0caxO3U68ckCAgICDTXXTFLd7vBU1zC6WnOYjxEAc88wDg7DdBuUBAQEBAQEBAQEBAQEGmpaJtbcpJakZ4XlrQdvh6/781tvsrcWCM2a2W/fU6iP7NytVkICAgICAgICAgICAgICAgICBsgj1Zri1UVQWVNbThwOCO8acHwONj5INtbblBdabvLZLHKz8UbmuHpkHfyQZaAgIG26DVm8iaoLLewyEbkEBv1Krf/JRe848FeuY/CPq6dGo3PZiy6hdSz8NZCWnycD+gyo1/V7Yr9GbHr8d/pDMYtxuJbairY66HipzkdfEeoVpx+Tjz16sc7/Rzmsx5ZC7sCAgIPzJIIoy6QgAbko1taKxufDEoa+CoeW0jhnJOMEZ6k891mYlwwcjDeZrjn9GasJIgICAgINJNfTNX9za2h7urnHDRjf1VdbnTbJ9lhjc/Psm14kVp9plnUfHuxrndqy1vH7y2JzTsWh305n9Fy5HK5PHmOuImJ+N/u6YePgzR92ZifwZ1mvjLn8JHC8f0+PoVJ4vOpn7eJ+HDkcS2Lv5htlNRRAQEBAQEBAQUT28a8mjrzbrS8sa0AzubkFxcA4Mz+HhIJxvnHQhBSSDd6S1RU6UuzZ7W4jB+NmTwyN6tcP16IOurHc471Z4qik+SVgeM7jI2PmNkGcgINXqWZ0Npd3fUgE+R3/9e6rfVslqcWen31H1dMcbs0OlqgxXMNGzwQfbmP1+qpPR8s05HT7Wj8u8fq65Y3Vn6xjHdxu65I/VTvXaR00t77mP9+jTD7tfpeYx3UNbs4EH2BI/L7qB6RktXkxWPFt7/CJn/f7t8sfdTNeuRhAQEGvvtM+qtxbBzOQceOFmPKJzsVsmGa18o/ZLfKbi1xa5oackkEe3utpnsqeFxsv20TrUQmC0ehEBAQEGJdi5tskMPzcBxj0XHkzaMVunzqXXBETkrvxtArPK6G5xmHfiA9QeR+y8xxbTXNWa/K+5FYtjtE/CXauaDZXZ6Obj64/IlXvqcf8A15/vH5qjgT/zR+KIWl5ZdIjHvxj7nB+2VRcaZjNSY+Y/36LfPETitE/CyV615wQEBB8J4RkoK+qNTSXy/MhppDDA5/DxNwHO889MnAHrzVvXi1w4pvaN2S4xRSu5jcsjVtkfa6Hv7bNN8JHEDI48jyyOfjhacXPGS3ResfRrivFp1MMbSer5RWNhuruNrjhrz8zSdsnqDt4rflcKvTN6dtezbLhjW6rDVQiOTe1+B1P2jVYmG7w4eYLWkIIcgIOsex+mfSdm1G2o5Esc72dI57f+1wQTJAQfiaJs8RbMMg7grTJjrkrNbRuJZidMSitUNFJxQN5+JJOPTKjcfgYMFuqkd/qza8z5aPV1SH1DY2/0jJ9Tt9vzVN65mib1xx7d5/Hw64o7bZOmLW6E97UDBIw0dceJXf0jg2p/zZI1M+I/VjJffaEhV84sW53GG1ULpbg8MY0cyfyHiT4LFrRWNy6YsV8t4pSNzKLUWsqq9wOk07QukiaSA6WVsfGR+EYOfquMZbW71hYZOBiwzFc+TU/ERvX9/DTUXa5E2rMd6ppISHcLuE8XCdjxNIaeXXGT5LSOVG9WjSXf0K/T1Yrxb/G/zWNSVUdbTNkpHB7HDLXA5BCkxMTG4UV6Wpaa2jUw9llqICAgICAgxoqCGKfjijaHeIAyuVcGOtuqKxv+zpOa9o6Zns0WtKsNgZE3cniPoNvqfyVb6tl1WMce/dO9Ox/em7z0xZHMlE1WMY+Rp39T+gWnp/CtExlv2+I/VtzOVEx9nT8UqV0qxAQEHjWwmoo3sacFzS3PhkYW1LdNolmJ1O1SwabrRcBG2J7XB3z4PCPPi2x1V/blYejq3/v9k6clNb2sXWbg3TM3F+ED3yFT8OP+aqJi/nhVNBA6prmMh+ZzgB9VfXtFazMp1p1G14rzCtV72rdnDdZ07ZaAtZVRjAJ+WRu/C49MHJB8z48goKv0FdqCoLJqKoJ8WRukb/iYCPugmOguxurudc2TUzDBA05LCf5knlgH4AepOD4DqA6MijEMYbEAABgAbADYBB+kBAQEGjs1C2peaipGXPcS0HYDOB7qm4HFrlmeVk7zaZmP6R7Ot7a+7DeK5chBUfbpVyCemiBIjw5/kXZA+w/zKFy5ntD0v/x/HXV7+/aGw7Drk+e1TQScxE8OafAPzkfVpP8A1Lbi23Ew4+v4Yrkrkj3j8v8AtDe12mbT62kMf9bGOPrjH6LjyY1daei3m3FiJ9pmEv7DK581uqIZDlkbmOb5cfFkenwg+5XbiWmYmFZ6/irF6XjzO/8AGv3Wepbz4gICAgICAg0tDRNqrvLNUjJa/hYDsMAc/XP6qvxYIvnvlv31Oo/CEzJlmmKuOvvG5/FulYIYgICAgICCE9oNU+qlipKIFz3HiIH0aPzPPwCsuBSKxOW3iEnBERu0s7SelG2j+bWYdNjljZnp4nz/ANnnyuZOX7tfH5tMuXq7R4ShQXEQEBAQEBAQec8zaeIumIAHUrTJkpjr1XnUMxG/Dwt1TDNDihIIbywM8vY81x4ubBkr04Z7R7fDNomPLLUlqINbfbDTX+mDLrGHgHI3BHoRzC1vSto1Lvx+TlwW6sc6fbHY6aw0nd2qMMaTk7kk+ZPMpWkVjUGfk5M9urJO5ULrGrdqjW0n8NBk4nhkYbzyGjHLyOC7Pmq7LPXk7PY8GkcXiR9p21G5/H/dLl7P9M/2XsQZMQZXnikI2z0A8gPvlTsOPorp5b1HmfxWbqjxHaEmXVAEBAQEBAQedRO2mhLpzho3K1vetKza09obVrNp6Y8tbbr7T1lRwQ5aTtkAcXpz39VEwc7Dlt0V7T+aRl4mXHXqnu2ymoogICAgICDU2+gLL7UzTN+Ysaw8vlDG5x5cWfopGTJE4qUj+u/r+zpa33YiG2UdzEBAQEBAQEBBpNU0r6ijaYATwnJA323x5fqqf1nBkyYomkb1PePwdcUxE92u0vSSCv4yCGgEEkEZz0/VQPR+PljN9pMTERE+ezfLaNaSxenRxAQaLXNa+36TnfS54+ENbjfL3Bgx55cueWdUmYTOBjrk5FK28efp3/R46N0lBpegAhAdKR/MkO5PgPBvgPrzWMWKKR/Vtzudk5V9z/L7R/vuka6oIgICAgICAgwL5ROr7a5kXzciPPHPCjczDObFNK+XfjZYx5ItPhGLNYp/4ix07SxrHBxJxzxzwMHqqfi8HN9rE2jURO/os+Ry8f2cxWdzKbL0KlEBAQEBBiXavbbLc+WUZDBnA69APc4XTFjnJeKx7tq16p0hNs17LLcWtrWM7tzgPhzluTjOSTnHoFZZPT6xSZrPdItx412WCqlFEBAQEBAQEBAQEBAQEGl1NeqC104bqCRrWuIIaQ5xJaQQeFoJ5EA5xutL3pX+ZK4vHz5Z3hjx+Hn+sthbbjDdaMS294ex2zm/75HyK2raLRuHHLivit0XjUspZcxAQEBAQEBAQEBAQEBAQEGPX0bK+jdFUDLXDB/081vS80tFo9mazMTuEUtugmUtwa+olL2tIIbw4yRzGTk8vRT8nqM2p0xGne3ImY1EJmq1HEBAQEBAQEBAQEBAQEFNdr+n6ufUAnp43yRuY1o4AXcJGcggbePhzKg8nHabbh6n0XlYa4Zx2mImJ9+20o7H7LUWmxyG4tLO9eHNY7kQAMZI6Z/RduNSa17q/wBa5GPLmiKTvUeU9UhTCAgICAgICAgICAgICAgICAgICAgICAgICAgICAgICAgICAgICAgICAgICAgICAgICAgICAgICAgICAgICAgICAgICAgICAgICD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20488" name="Picture 8" descr="http://www.acaocriativa.com/wp-content/uploads/2015/06/interrogaca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764704"/>
            <a:ext cx="4000500" cy="3024336"/>
          </a:xfrm>
          <a:prstGeom prst="rect">
            <a:avLst/>
          </a:prstGeom>
          <a:noFill/>
        </p:spPr>
      </p:pic>
      <p:pic>
        <p:nvPicPr>
          <p:cNvPr id="8" name="Picture 8" descr="http://www.acaocriativa.com/wp-content/uploads/2015/06/interrogaca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3500" y="908720"/>
            <a:ext cx="4000500" cy="3140968"/>
          </a:xfrm>
          <a:prstGeom prst="rect">
            <a:avLst/>
          </a:prstGeom>
          <a:noFill/>
        </p:spPr>
      </p:pic>
      <p:pic>
        <p:nvPicPr>
          <p:cNvPr id="9" name="Picture 8" descr="http://www.acaocriativa.com/wp-content/uploads/2015/06/interrogaca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000500"/>
            <a:ext cx="4396036" cy="2857500"/>
          </a:xfrm>
          <a:prstGeom prst="rect">
            <a:avLst/>
          </a:prstGeom>
          <a:noFill/>
        </p:spPr>
      </p:pic>
      <p:pic>
        <p:nvPicPr>
          <p:cNvPr id="10" name="Picture 8" descr="http://www.acaocriativa.com/wp-content/uploads/2015/06/interrogaca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9992" y="3573016"/>
            <a:ext cx="4644008" cy="3284984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pt-BR" sz="6000" b="1" dirty="0" smtClean="0">
                <a:solidFill>
                  <a:srgbClr val="FF0000"/>
                </a:solidFill>
              </a:rPr>
              <a:t>LEGISLAÇÃO</a:t>
            </a:r>
            <a:endParaRPr lang="pt-BR" sz="6000" b="1" dirty="0">
              <a:solidFill>
                <a:srgbClr val="FF0000"/>
              </a:solidFill>
            </a:endParaRPr>
          </a:p>
        </p:txBody>
      </p:sp>
      <p:pic>
        <p:nvPicPr>
          <p:cNvPr id="11" name="Picture 2" descr="https://encrypted-tbn0.gstatic.com/images?q=tbn:ANd9GcRrdMq8xdn3jhIbaurA0y0LbONuZnH1gbYVOPUQKZpBU9JwLeplB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00093" y="1052736"/>
            <a:ext cx="6440259" cy="48245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>
                <a:solidFill>
                  <a:schemeClr val="tx2">
                    <a:satMod val="130000"/>
                  </a:schemeClr>
                </a:solidFill>
              </a:rPr>
              <a:t>OBRIGADO!!</a:t>
            </a:r>
            <a:br>
              <a:rPr lang="pt-BR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pt-BR" dirty="0" smtClean="0">
                <a:solidFill>
                  <a:schemeClr val="tx2">
                    <a:satMod val="130000"/>
                  </a:schemeClr>
                </a:solidFill>
              </a:rPr>
              <a:t>marc_661@hotmail.com</a:t>
            </a:r>
            <a:endParaRPr lang="pt-BR" dirty="0"/>
          </a:p>
        </p:txBody>
      </p:sp>
      <p:pic>
        <p:nvPicPr>
          <p:cNvPr id="4" name="Picture 2" descr="http://t2.gstatic.com/images?q=tbn:ANd9GcTFRfMOLm5nuATeUYtXeZyvQfm71WqQ7G99AvaU-YJqfKdDj8bVV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2138" y="1628775"/>
            <a:ext cx="4306887" cy="458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17</Words>
  <Application>Microsoft Office PowerPoint</Application>
  <PresentationFormat>Apresentação na tela (4:3)</PresentationFormat>
  <Paragraphs>9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Tema do Office</vt:lpstr>
      <vt:lpstr>SETEMBRO AZUL</vt:lpstr>
      <vt:lpstr>GRAVIDEZ</vt:lpstr>
      <vt:lpstr>TEMPO NO SILÊNCIO</vt:lpstr>
      <vt:lpstr>FAMÍLIA</vt:lpstr>
      <vt:lpstr>Conhecimento do SER SURDO</vt:lpstr>
      <vt:lpstr>INTÉRPRETE DE LIBRAS ILS</vt:lpstr>
      <vt:lpstr>LEGISLAÇÃO</vt:lpstr>
      <vt:lpstr>OBRIGADO!! marc_661@hotmail.com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SETEMBRO AZUL</dc:title>
  <dc:creator>Apada</dc:creator>
  <cp:lastModifiedBy>isisdias</cp:lastModifiedBy>
  <cp:revision>2</cp:revision>
  <dcterms:created xsi:type="dcterms:W3CDTF">2015-09-21T13:43:36Z</dcterms:created>
  <dcterms:modified xsi:type="dcterms:W3CDTF">2015-09-22T11:39:48Z</dcterms:modified>
</cp:coreProperties>
</file>