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7"/>
  </p:notesMasterIdLst>
  <p:sldIdLst>
    <p:sldId id="272" r:id="rId5"/>
    <p:sldId id="273" r:id="rId6"/>
    <p:sldId id="287" r:id="rId7"/>
    <p:sldId id="283" r:id="rId8"/>
    <p:sldId id="288" r:id="rId9"/>
    <p:sldId id="290" r:id="rId10"/>
    <p:sldId id="291" r:id="rId11"/>
    <p:sldId id="296" r:id="rId12"/>
    <p:sldId id="292" r:id="rId13"/>
    <p:sldId id="295" r:id="rId14"/>
    <p:sldId id="293" r:id="rId15"/>
    <p:sldId id="294" r:id="rId16"/>
  </p:sldIdLst>
  <p:sldSz cx="12192000" cy="6858000"/>
  <p:notesSz cx="6797675" cy="9928225"/>
  <p:embeddedFontLst>
    <p:embeddedFont>
      <p:font typeface="Montserrat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30" roundtripDataSignature="AMtx7mhxJoOBU+ZaKrAKskV2EsXx7/Hq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BABDFA-2AEB-4C63-0014-E6CB80895D92}" v="345" dt="2025-08-13T16:47:32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0" Type="http://customschemas.google.com/relationships/presentationmetadata" Target="meta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tia Maria Sarmento de Souza Sogayar" userId="S::cintia.sogayar@mj.gov.br::e638fe71-15b5-4a63-b98c-f1d637f904aa" providerId="AD" clId="Web-{DBBABDFA-2AEB-4C63-0014-E6CB80895D92}"/>
    <pc:docChg chg="addSld delSld modSld sldOrd">
      <pc:chgData name="Cintia Maria Sarmento de Souza Sogayar" userId="S::cintia.sogayar@mj.gov.br::e638fe71-15b5-4a63-b98c-f1d637f904aa" providerId="AD" clId="Web-{DBBABDFA-2AEB-4C63-0014-E6CB80895D92}" dt="2025-08-13T16:47:32.732" v="205"/>
      <pc:docMkLst>
        <pc:docMk/>
      </pc:docMkLst>
      <pc:sldChg chg="del">
        <pc:chgData name="Cintia Maria Sarmento de Souza Sogayar" userId="S::cintia.sogayar@mj.gov.br::e638fe71-15b5-4a63-b98c-f1d637f904aa" providerId="AD" clId="Web-{DBBABDFA-2AEB-4C63-0014-E6CB80895D92}" dt="2025-08-13T13:32:29.663" v="8"/>
        <pc:sldMkLst>
          <pc:docMk/>
          <pc:sldMk cId="2746175430" sldId="274"/>
        </pc:sldMkLst>
      </pc:sldChg>
      <pc:sldChg chg="del">
        <pc:chgData name="Cintia Maria Sarmento de Souza Sogayar" userId="S::cintia.sogayar@mj.gov.br::e638fe71-15b5-4a63-b98c-f1d637f904aa" providerId="AD" clId="Web-{DBBABDFA-2AEB-4C63-0014-E6CB80895D92}" dt="2025-08-13T13:32:29.647" v="4"/>
        <pc:sldMkLst>
          <pc:docMk/>
          <pc:sldMk cId="2128882895" sldId="277"/>
        </pc:sldMkLst>
      </pc:sldChg>
      <pc:sldChg chg="del">
        <pc:chgData name="Cintia Maria Sarmento de Souza Sogayar" userId="S::cintia.sogayar@mj.gov.br::e638fe71-15b5-4a63-b98c-f1d637f904aa" providerId="AD" clId="Web-{DBBABDFA-2AEB-4C63-0014-E6CB80895D92}" dt="2025-08-13T13:32:29.647" v="2"/>
        <pc:sldMkLst>
          <pc:docMk/>
          <pc:sldMk cId="2517793220" sldId="278"/>
        </pc:sldMkLst>
      </pc:sldChg>
      <pc:sldChg chg="del">
        <pc:chgData name="Cintia Maria Sarmento de Souza Sogayar" userId="S::cintia.sogayar@mj.gov.br::e638fe71-15b5-4a63-b98c-f1d637f904aa" providerId="AD" clId="Web-{DBBABDFA-2AEB-4C63-0014-E6CB80895D92}" dt="2025-08-13T13:32:29.647" v="3"/>
        <pc:sldMkLst>
          <pc:docMk/>
          <pc:sldMk cId="1112920182" sldId="279"/>
        </pc:sldMkLst>
      </pc:sldChg>
      <pc:sldChg chg="del">
        <pc:chgData name="Cintia Maria Sarmento de Souza Sogayar" userId="S::cintia.sogayar@mj.gov.br::e638fe71-15b5-4a63-b98c-f1d637f904aa" providerId="AD" clId="Web-{DBBABDFA-2AEB-4C63-0014-E6CB80895D92}" dt="2025-08-13T13:32:29.647" v="1"/>
        <pc:sldMkLst>
          <pc:docMk/>
          <pc:sldMk cId="2596568392" sldId="280"/>
        </pc:sldMkLst>
      </pc:sldChg>
      <pc:sldChg chg="del">
        <pc:chgData name="Cintia Maria Sarmento de Souza Sogayar" userId="S::cintia.sogayar@mj.gov.br::e638fe71-15b5-4a63-b98c-f1d637f904aa" providerId="AD" clId="Web-{DBBABDFA-2AEB-4C63-0014-E6CB80895D92}" dt="2025-08-13T13:32:29.663" v="5"/>
        <pc:sldMkLst>
          <pc:docMk/>
          <pc:sldMk cId="410119562" sldId="282"/>
        </pc:sldMkLst>
      </pc:sldChg>
      <pc:sldChg chg="del">
        <pc:chgData name="Cintia Maria Sarmento de Souza Sogayar" userId="S::cintia.sogayar@mj.gov.br::e638fe71-15b5-4a63-b98c-f1d637f904aa" providerId="AD" clId="Web-{DBBABDFA-2AEB-4C63-0014-E6CB80895D92}" dt="2025-08-13T13:32:29.694" v="11"/>
        <pc:sldMkLst>
          <pc:docMk/>
          <pc:sldMk cId="2245826828" sldId="286"/>
        </pc:sldMkLst>
      </pc:sldChg>
      <pc:sldChg chg="del">
        <pc:chgData name="Cintia Maria Sarmento de Souza Sogayar" userId="S::cintia.sogayar@mj.gov.br::e638fe71-15b5-4a63-b98c-f1d637f904aa" providerId="AD" clId="Web-{DBBABDFA-2AEB-4C63-0014-E6CB80895D92}" dt="2025-08-13T13:32:29.663" v="9"/>
        <pc:sldMkLst>
          <pc:docMk/>
          <pc:sldMk cId="1817321603" sldId="288"/>
        </pc:sldMkLst>
      </pc:sldChg>
      <pc:sldChg chg="modSp add ord replId">
        <pc:chgData name="Cintia Maria Sarmento de Souza Sogayar" userId="S::cintia.sogayar@mj.gov.br::e638fe71-15b5-4a63-b98c-f1d637f904aa" providerId="AD" clId="Web-{DBBABDFA-2AEB-4C63-0014-E6CB80895D92}" dt="2025-08-13T16:23:33.916" v="167" actId="1076"/>
        <pc:sldMkLst>
          <pc:docMk/>
          <pc:sldMk cId="2528721836" sldId="288"/>
        </pc:sldMkLst>
        <pc:spChg chg="mod">
          <ac:chgData name="Cintia Maria Sarmento de Souza Sogayar" userId="S::cintia.sogayar@mj.gov.br::e638fe71-15b5-4a63-b98c-f1d637f904aa" providerId="AD" clId="Web-{DBBABDFA-2AEB-4C63-0014-E6CB80895D92}" dt="2025-08-13T16:23:33.916" v="167" actId="1076"/>
          <ac:spMkLst>
            <pc:docMk/>
            <pc:sldMk cId="2528721836" sldId="288"/>
            <ac:spMk id="7" creationId="{47B6A5DD-A331-4495-96C0-04063E3E5C91}"/>
          </ac:spMkLst>
        </pc:spChg>
      </pc:sldChg>
      <pc:sldChg chg="addSp delSp modSp add del replId">
        <pc:chgData name="Cintia Maria Sarmento de Souza Sogayar" userId="S::cintia.sogayar@mj.gov.br::e638fe71-15b5-4a63-b98c-f1d637f904aa" providerId="AD" clId="Web-{DBBABDFA-2AEB-4C63-0014-E6CB80895D92}" dt="2025-08-13T16:24:34.949" v="173"/>
        <pc:sldMkLst>
          <pc:docMk/>
          <pc:sldMk cId="305529112" sldId="289"/>
        </pc:sldMkLst>
        <pc:spChg chg="del">
          <ac:chgData name="Cintia Maria Sarmento de Souza Sogayar" userId="S::cintia.sogayar@mj.gov.br::e638fe71-15b5-4a63-b98c-f1d637f904aa" providerId="AD" clId="Web-{DBBABDFA-2AEB-4C63-0014-E6CB80895D92}" dt="2025-08-13T16:23:57.651" v="169"/>
          <ac:spMkLst>
            <pc:docMk/>
            <pc:sldMk cId="305529112" sldId="289"/>
            <ac:spMk id="7" creationId="{1DAED98D-41A0-63AB-C6CA-8EB5E6BA7F4C}"/>
          </ac:spMkLst>
        </pc:spChg>
        <pc:picChg chg="add mod">
          <ac:chgData name="Cintia Maria Sarmento de Souza Sogayar" userId="S::cintia.sogayar@mj.gov.br::e638fe71-15b5-4a63-b98c-f1d637f904aa" providerId="AD" clId="Web-{DBBABDFA-2AEB-4C63-0014-E6CB80895D92}" dt="2025-08-13T16:24:01.745" v="170"/>
          <ac:picMkLst>
            <pc:docMk/>
            <pc:sldMk cId="305529112" sldId="289"/>
            <ac:picMk id="2" creationId="{616A1C16-E6F3-50C1-ED7F-2348B12D2377}"/>
          </ac:picMkLst>
        </pc:picChg>
      </pc:sldChg>
      <pc:sldChg chg="del">
        <pc:chgData name="Cintia Maria Sarmento de Souza Sogayar" userId="S::cintia.sogayar@mj.gov.br::e638fe71-15b5-4a63-b98c-f1d637f904aa" providerId="AD" clId="Web-{DBBABDFA-2AEB-4C63-0014-E6CB80895D92}" dt="2025-08-13T13:32:29.679" v="10"/>
        <pc:sldMkLst>
          <pc:docMk/>
          <pc:sldMk cId="2105491126" sldId="289"/>
        </pc:sldMkLst>
      </pc:sldChg>
      <pc:sldChg chg="del">
        <pc:chgData name="Cintia Maria Sarmento de Souza Sogayar" userId="S::cintia.sogayar@mj.gov.br::e638fe71-15b5-4a63-b98c-f1d637f904aa" providerId="AD" clId="Web-{DBBABDFA-2AEB-4C63-0014-E6CB80895D92}" dt="2025-08-13T13:32:29.663" v="7"/>
        <pc:sldMkLst>
          <pc:docMk/>
          <pc:sldMk cId="2624370112" sldId="290"/>
        </pc:sldMkLst>
      </pc:sldChg>
      <pc:sldChg chg="addSp modSp new">
        <pc:chgData name="Cintia Maria Sarmento de Souza Sogayar" userId="S::cintia.sogayar@mj.gov.br::e638fe71-15b5-4a63-b98c-f1d637f904aa" providerId="AD" clId="Web-{DBBABDFA-2AEB-4C63-0014-E6CB80895D92}" dt="2025-08-13T16:24:50.418" v="175" actId="14100"/>
        <pc:sldMkLst>
          <pc:docMk/>
          <pc:sldMk cId="4060786893" sldId="290"/>
        </pc:sldMkLst>
        <pc:picChg chg="add mod">
          <ac:chgData name="Cintia Maria Sarmento de Souza Sogayar" userId="S::cintia.sogayar@mj.gov.br::e638fe71-15b5-4a63-b98c-f1d637f904aa" providerId="AD" clId="Web-{DBBABDFA-2AEB-4C63-0014-E6CB80895D92}" dt="2025-08-13T16:24:50.418" v="175" actId="14100"/>
          <ac:picMkLst>
            <pc:docMk/>
            <pc:sldMk cId="4060786893" sldId="290"/>
            <ac:picMk id="2" creationId="{D1FCB7A9-787C-4249-8840-42AE859C02BC}"/>
          </ac:picMkLst>
        </pc:picChg>
      </pc:sldChg>
      <pc:sldChg chg="del">
        <pc:chgData name="Cintia Maria Sarmento de Souza Sogayar" userId="S::cintia.sogayar@mj.gov.br::e638fe71-15b5-4a63-b98c-f1d637f904aa" providerId="AD" clId="Web-{DBBABDFA-2AEB-4C63-0014-E6CB80895D92}" dt="2025-08-13T13:32:29.663" v="6"/>
        <pc:sldMkLst>
          <pc:docMk/>
          <pc:sldMk cId="1765574278" sldId="291"/>
        </pc:sldMkLst>
      </pc:sldChg>
      <pc:sldChg chg="addSp modSp new">
        <pc:chgData name="Cintia Maria Sarmento de Souza Sogayar" userId="S::cintia.sogayar@mj.gov.br::e638fe71-15b5-4a63-b98c-f1d637f904aa" providerId="AD" clId="Web-{DBBABDFA-2AEB-4C63-0014-E6CB80895D92}" dt="2025-08-13T16:26:15.296" v="179" actId="14100"/>
        <pc:sldMkLst>
          <pc:docMk/>
          <pc:sldMk cId="3779061824" sldId="291"/>
        </pc:sldMkLst>
        <pc:picChg chg="add mod">
          <ac:chgData name="Cintia Maria Sarmento de Souza Sogayar" userId="S::cintia.sogayar@mj.gov.br::e638fe71-15b5-4a63-b98c-f1d637f904aa" providerId="AD" clId="Web-{DBBABDFA-2AEB-4C63-0014-E6CB80895D92}" dt="2025-08-13T16:26:15.296" v="179" actId="14100"/>
          <ac:picMkLst>
            <pc:docMk/>
            <pc:sldMk cId="3779061824" sldId="291"/>
            <ac:picMk id="2" creationId="{BCD0FCA6-FBD9-BFAE-ACDC-43D33B4F6CD1}"/>
          </ac:picMkLst>
        </pc:picChg>
      </pc:sldChg>
      <pc:sldChg chg="addSp delSp modSp new addAnim delAnim modAnim">
        <pc:chgData name="Cintia Maria Sarmento de Souza Sogayar" userId="S::cintia.sogayar@mj.gov.br::e638fe71-15b5-4a63-b98c-f1d637f904aa" providerId="AD" clId="Web-{DBBABDFA-2AEB-4C63-0014-E6CB80895D92}" dt="2025-08-13T16:45:47.914" v="202"/>
        <pc:sldMkLst>
          <pc:docMk/>
          <pc:sldMk cId="619824397" sldId="292"/>
        </pc:sldMkLst>
        <pc:picChg chg="add del mod">
          <ac:chgData name="Cintia Maria Sarmento de Souza Sogayar" userId="S::cintia.sogayar@mj.gov.br::e638fe71-15b5-4a63-b98c-f1d637f904aa" providerId="AD" clId="Web-{DBBABDFA-2AEB-4C63-0014-E6CB80895D92}" dt="2025-08-13T16:45:45.148" v="201"/>
          <ac:picMkLst>
            <pc:docMk/>
            <pc:sldMk cId="619824397" sldId="292"/>
            <ac:picMk id="2" creationId="{A37BC589-078C-6448-C22D-98AAB80A4017}"/>
          </ac:picMkLst>
        </pc:picChg>
        <pc:picChg chg="add del mod">
          <ac:chgData name="Cintia Maria Sarmento de Souza Sogayar" userId="S::cintia.sogayar@mj.gov.br::e638fe71-15b5-4a63-b98c-f1d637f904aa" providerId="AD" clId="Web-{DBBABDFA-2AEB-4C63-0014-E6CB80895D92}" dt="2025-08-13T16:29:55.553" v="184"/>
          <ac:picMkLst>
            <pc:docMk/>
            <pc:sldMk cId="619824397" sldId="292"/>
            <ac:picMk id="3" creationId="{0DE9CAEF-3F07-285B-2EED-2B15EDC093A3}"/>
          </ac:picMkLst>
        </pc:picChg>
        <pc:picChg chg="add del mod">
          <ac:chgData name="Cintia Maria Sarmento de Souza Sogayar" userId="S::cintia.sogayar@mj.gov.br::e638fe71-15b5-4a63-b98c-f1d637f904aa" providerId="AD" clId="Web-{DBBABDFA-2AEB-4C63-0014-E6CB80895D92}" dt="2025-08-13T16:43:01.362" v="198"/>
          <ac:picMkLst>
            <pc:docMk/>
            <pc:sldMk cId="619824397" sldId="292"/>
            <ac:picMk id="4" creationId="{3BC806D7-CFB5-D77B-472F-998E54EA0659}"/>
          </ac:picMkLst>
        </pc:picChg>
        <pc:picChg chg="add mod">
          <ac:chgData name="Cintia Maria Sarmento de Souza Sogayar" userId="S::cintia.sogayar@mj.gov.br::e638fe71-15b5-4a63-b98c-f1d637f904aa" providerId="AD" clId="Web-{DBBABDFA-2AEB-4C63-0014-E6CB80895D92}" dt="2025-08-13T16:45:47.914" v="202"/>
          <ac:picMkLst>
            <pc:docMk/>
            <pc:sldMk cId="619824397" sldId="292"/>
            <ac:picMk id="5" creationId="{8F1E9071-6E8E-9342-15AC-1E44C73C8751}"/>
          </ac:picMkLst>
        </pc:picChg>
      </pc:sldChg>
      <pc:sldChg chg="del">
        <pc:chgData name="Cintia Maria Sarmento de Souza Sogayar" userId="S::cintia.sogayar@mj.gov.br::e638fe71-15b5-4a63-b98c-f1d637f904aa" providerId="AD" clId="Web-{DBBABDFA-2AEB-4C63-0014-E6CB80895D92}" dt="2025-08-13T13:32:29.647" v="0"/>
        <pc:sldMkLst>
          <pc:docMk/>
          <pc:sldMk cId="3729590041" sldId="292"/>
        </pc:sldMkLst>
      </pc:sldChg>
      <pc:sldChg chg="addSp modSp new">
        <pc:chgData name="Cintia Maria Sarmento de Souza Sogayar" userId="S::cintia.sogayar@mj.gov.br::e638fe71-15b5-4a63-b98c-f1d637f904aa" providerId="AD" clId="Web-{DBBABDFA-2AEB-4C63-0014-E6CB80895D92}" dt="2025-08-13T16:38:55.027" v="194"/>
        <pc:sldMkLst>
          <pc:docMk/>
          <pc:sldMk cId="1411096067" sldId="293"/>
        </pc:sldMkLst>
        <pc:picChg chg="add mod">
          <ac:chgData name="Cintia Maria Sarmento de Souza Sogayar" userId="S::cintia.sogayar@mj.gov.br::e638fe71-15b5-4a63-b98c-f1d637f904aa" providerId="AD" clId="Web-{DBBABDFA-2AEB-4C63-0014-E6CB80895D92}" dt="2025-08-13T16:38:55.027" v="194"/>
          <ac:picMkLst>
            <pc:docMk/>
            <pc:sldMk cId="1411096067" sldId="293"/>
            <ac:picMk id="2" creationId="{947B4DD1-0CD4-CE32-7309-03A50BFC32D1}"/>
          </ac:picMkLst>
        </pc:picChg>
      </pc:sldChg>
      <pc:sldChg chg="addSp modSp new">
        <pc:chgData name="Cintia Maria Sarmento de Souza Sogayar" userId="S::cintia.sogayar@mj.gov.br::e638fe71-15b5-4a63-b98c-f1d637f904aa" providerId="AD" clId="Web-{DBBABDFA-2AEB-4C63-0014-E6CB80895D92}" dt="2025-08-13T16:39:48.466" v="196"/>
        <pc:sldMkLst>
          <pc:docMk/>
          <pc:sldMk cId="2149966882" sldId="294"/>
        </pc:sldMkLst>
        <pc:picChg chg="add mod">
          <ac:chgData name="Cintia Maria Sarmento de Souza Sogayar" userId="S::cintia.sogayar@mj.gov.br::e638fe71-15b5-4a63-b98c-f1d637f904aa" providerId="AD" clId="Web-{DBBABDFA-2AEB-4C63-0014-E6CB80895D92}" dt="2025-08-13T16:39:48.466" v="196"/>
          <ac:picMkLst>
            <pc:docMk/>
            <pc:sldMk cId="2149966882" sldId="294"/>
            <ac:picMk id="2" creationId="{D47E47B0-BE75-3551-54C3-C4F6BCF501FE}"/>
          </ac:picMkLst>
        </pc:picChg>
      </pc:sldChg>
      <pc:sldChg chg="add replId addAnim delAnim">
        <pc:chgData name="Cintia Maria Sarmento de Souza Sogayar" userId="S::cintia.sogayar@mj.gov.br::e638fe71-15b5-4a63-b98c-f1d637f904aa" providerId="AD" clId="Web-{DBBABDFA-2AEB-4C63-0014-E6CB80895D92}" dt="2025-08-13T16:47:32.732" v="205"/>
        <pc:sldMkLst>
          <pc:docMk/>
          <pc:sldMk cId="144515470" sldId="295"/>
        </pc:sldMkLst>
      </pc:sldChg>
      <pc:sldChg chg="addSp modSp new">
        <pc:chgData name="Cintia Maria Sarmento de Souza Sogayar" userId="S::cintia.sogayar@mj.gov.br::e638fe71-15b5-4a63-b98c-f1d637f904aa" providerId="AD" clId="Web-{DBBABDFA-2AEB-4C63-0014-E6CB80895D92}" dt="2025-08-13T16:44:44.834" v="200"/>
        <pc:sldMkLst>
          <pc:docMk/>
          <pc:sldMk cId="3157890187" sldId="296"/>
        </pc:sldMkLst>
        <pc:picChg chg="add mod">
          <ac:chgData name="Cintia Maria Sarmento de Souza Sogayar" userId="S::cintia.sogayar@mj.gov.br::e638fe71-15b5-4a63-b98c-f1d637f904aa" providerId="AD" clId="Web-{DBBABDFA-2AEB-4C63-0014-E6CB80895D92}" dt="2025-08-13T16:44:44.834" v="200"/>
          <ac:picMkLst>
            <pc:docMk/>
            <pc:sldMk cId="3157890187" sldId="296"/>
            <ac:picMk id="2" creationId="{2734395E-710A-E7CB-66B2-6DC0F2F551F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B8988-42AC-407C-A6A9-08C0919699A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D3C0409-0822-4EE5-93ED-953C1FCA49A3}" type="pres">
      <dgm:prSet presAssocID="{A5BB8988-42AC-407C-A6A9-08C0919699A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F66AA7E-1CB0-4EC0-A93F-75628E28C4D1}" type="presOf" srcId="{A5BB8988-42AC-407C-A6A9-08C0919699AC}" destId="{DD3C0409-0822-4EE5-93ED-953C1FCA49A3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50F74B-4287-427C-A933-70A1E132927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1C3E56B-7777-4374-ABCE-D70BC7367F2D}">
      <dgm:prSet phldrT="[Texto]" custT="1"/>
      <dgm:spPr/>
      <dgm:t>
        <a:bodyPr/>
        <a:lstStyle/>
        <a:p>
          <a:r>
            <a:rPr lang="pt-BR" sz="1100"/>
            <a:t>Coordenação</a:t>
          </a:r>
        </a:p>
      </dgm:t>
    </dgm:pt>
    <dgm:pt modelId="{F93499B2-3DCC-44E9-A34D-A6D04E995037}" type="parTrans" cxnId="{B642372C-7666-4135-BC50-333694644852}">
      <dgm:prSet/>
      <dgm:spPr/>
      <dgm:t>
        <a:bodyPr/>
        <a:lstStyle/>
        <a:p>
          <a:endParaRPr lang="pt-BR"/>
        </a:p>
      </dgm:t>
    </dgm:pt>
    <dgm:pt modelId="{8806665D-561E-45F9-9E8D-64D1ECD4F975}" type="sibTrans" cxnId="{B642372C-7666-4135-BC50-333694644852}">
      <dgm:prSet/>
      <dgm:spPr/>
      <dgm:t>
        <a:bodyPr/>
        <a:lstStyle/>
        <a:p>
          <a:endParaRPr lang="pt-BR"/>
        </a:p>
      </dgm:t>
    </dgm:pt>
    <dgm:pt modelId="{B49F5713-E3A9-4DC0-A905-9B41E7193DC6}">
      <dgm:prSet phldrT="[Texto]" custT="1"/>
      <dgm:spPr/>
      <dgm:t>
        <a:bodyPr/>
        <a:lstStyle/>
        <a:p>
          <a:pPr rtl="0">
            <a:buClr>
              <a:schemeClr val="tx1"/>
            </a:buClr>
          </a:pPr>
          <a:r>
            <a:rPr lang="pt-BR" sz="1000"/>
            <a:t> Exercida pelo Secretário Nacional de Justiça</a:t>
          </a:r>
          <a:br>
            <a:rPr lang="pt-BR" sz="1000">
              <a:latin typeface="Arial"/>
            </a:rPr>
          </a:br>
          <a:endParaRPr lang="pt-BR" sz="1000"/>
        </a:p>
      </dgm:t>
    </dgm:pt>
    <dgm:pt modelId="{B48315D2-07E2-4BAF-97E3-FC675981FBC6}" type="parTrans" cxnId="{5D9C1B4C-C049-4980-B1A8-1D1177B56D4C}">
      <dgm:prSet/>
      <dgm:spPr/>
      <dgm:t>
        <a:bodyPr/>
        <a:lstStyle/>
        <a:p>
          <a:endParaRPr lang="pt-BR"/>
        </a:p>
      </dgm:t>
    </dgm:pt>
    <dgm:pt modelId="{6ED5AF0F-54E1-4B61-9351-81092BE5159A}" type="sibTrans" cxnId="{5D9C1B4C-C049-4980-B1A8-1D1177B56D4C}">
      <dgm:prSet/>
      <dgm:spPr/>
      <dgm:t>
        <a:bodyPr/>
        <a:lstStyle/>
        <a:p>
          <a:endParaRPr lang="pt-BR"/>
        </a:p>
      </dgm:t>
    </dgm:pt>
    <dgm:pt modelId="{177D6E99-B689-4BF0-8310-240AF50155CE}">
      <dgm:prSet phldrT="[Texto]" custT="1"/>
      <dgm:spPr/>
      <dgm:t>
        <a:bodyPr/>
        <a:lstStyle/>
        <a:p>
          <a:pPr rtl="0">
            <a:buClr>
              <a:schemeClr val="tx1"/>
            </a:buClr>
          </a:pPr>
          <a:r>
            <a:rPr lang="pt-BR" sz="1000">
              <a:latin typeface="Arial"/>
            </a:rPr>
            <a:t> </a:t>
          </a:r>
          <a:r>
            <a:rPr lang="pt-BR" sz="1000"/>
            <a:t>Definição do calendário</a:t>
          </a:r>
          <a:r>
            <a:rPr lang="pt-BR" sz="1000">
              <a:latin typeface="Arial"/>
            </a:rPr>
            <a:t> </a:t>
          </a:r>
          <a:r>
            <a:rPr lang="pt-BR" sz="1000"/>
            <a:t>anual de reuniões </a:t>
          </a:r>
          <a:br>
            <a:rPr lang="pt-BR" sz="1000">
              <a:latin typeface="Arial"/>
            </a:rPr>
          </a:br>
          <a:endParaRPr lang="pt-BR" sz="1000"/>
        </a:p>
      </dgm:t>
    </dgm:pt>
    <dgm:pt modelId="{D8AAA23E-2AEB-415F-9B51-C16CD62BF6BF}" type="parTrans" cxnId="{00F1A7E9-B34B-4C3E-9177-97FD68C2D136}">
      <dgm:prSet/>
      <dgm:spPr/>
      <dgm:t>
        <a:bodyPr/>
        <a:lstStyle/>
        <a:p>
          <a:endParaRPr lang="pt-BR"/>
        </a:p>
      </dgm:t>
    </dgm:pt>
    <dgm:pt modelId="{43E139BE-3202-4BA1-937D-E51665EB1AEF}" type="sibTrans" cxnId="{00F1A7E9-B34B-4C3E-9177-97FD68C2D136}">
      <dgm:prSet/>
      <dgm:spPr/>
      <dgm:t>
        <a:bodyPr/>
        <a:lstStyle/>
        <a:p>
          <a:endParaRPr lang="pt-BR"/>
        </a:p>
      </dgm:t>
    </dgm:pt>
    <dgm:pt modelId="{CBD7EB72-18C4-4DF9-AC80-B2C9DFE22D89}">
      <dgm:prSet phldrT="[Texto]" custT="1"/>
      <dgm:spPr/>
      <dgm:t>
        <a:bodyPr/>
        <a:lstStyle/>
        <a:p>
          <a:r>
            <a:rPr lang="pt-BR" sz="1100"/>
            <a:t>Secretaria-Executiva </a:t>
          </a:r>
        </a:p>
        <a:p>
          <a:r>
            <a:rPr lang="pt-BR" sz="1100"/>
            <a:t>(SE)</a:t>
          </a:r>
        </a:p>
      </dgm:t>
    </dgm:pt>
    <dgm:pt modelId="{E2253E00-C126-412F-BBFB-4C97B781D839}" type="parTrans" cxnId="{D51CB82D-01BC-49D0-A30D-58F6C73DC7DC}">
      <dgm:prSet/>
      <dgm:spPr/>
      <dgm:t>
        <a:bodyPr/>
        <a:lstStyle/>
        <a:p>
          <a:endParaRPr lang="pt-BR"/>
        </a:p>
      </dgm:t>
    </dgm:pt>
    <dgm:pt modelId="{AD2C5701-0C9A-4930-BB5E-7D744FAB047E}" type="sibTrans" cxnId="{D51CB82D-01BC-49D0-A30D-58F6C73DC7DC}">
      <dgm:prSet/>
      <dgm:spPr/>
      <dgm:t>
        <a:bodyPr/>
        <a:lstStyle/>
        <a:p>
          <a:endParaRPr lang="pt-BR"/>
        </a:p>
      </dgm:t>
    </dgm:pt>
    <dgm:pt modelId="{DE3A0015-FC1F-4CEF-B73A-F35EE193841A}">
      <dgm:prSet phldrT="[Texto]" custT="1"/>
      <dgm:spPr/>
      <dgm:t>
        <a:bodyPr/>
        <a:lstStyle/>
        <a:p>
          <a:pPr rtl="0"/>
          <a:r>
            <a:rPr lang="pt-BR" sz="1000"/>
            <a:t> Exercida </a:t>
          </a:r>
          <a:r>
            <a:rPr lang="pt-BR" sz="1000">
              <a:latin typeface="Arial"/>
            </a:rPr>
            <a:t>pela</a:t>
          </a:r>
          <a:r>
            <a:rPr lang="pt-BR" sz="1000"/>
            <a:t> </a:t>
          </a:r>
          <a:r>
            <a:rPr lang="pt-BR" sz="1000">
              <a:latin typeface="Arial"/>
            </a:rPr>
            <a:t>Secretaria</a:t>
          </a:r>
          <a:r>
            <a:rPr lang="pt-BR" sz="1000"/>
            <a:t> Nacional de Justiça</a:t>
          </a:r>
          <a:br>
            <a:rPr lang="pt-BR" sz="1000">
              <a:latin typeface="Arial"/>
            </a:rPr>
          </a:br>
          <a:endParaRPr lang="pt-BR" sz="1000"/>
        </a:p>
      </dgm:t>
    </dgm:pt>
    <dgm:pt modelId="{C4DFD6E4-8304-4213-95D2-FC102AE4566A}" type="parTrans" cxnId="{AAF8AEA6-9501-47FF-B1FD-1C8E0053B5BB}">
      <dgm:prSet/>
      <dgm:spPr/>
      <dgm:t>
        <a:bodyPr/>
        <a:lstStyle/>
        <a:p>
          <a:endParaRPr lang="pt-BR"/>
        </a:p>
      </dgm:t>
    </dgm:pt>
    <dgm:pt modelId="{2D695DE2-8376-42BC-9C5A-9D7B4F9BCA62}" type="sibTrans" cxnId="{AAF8AEA6-9501-47FF-B1FD-1C8E0053B5BB}">
      <dgm:prSet/>
      <dgm:spPr/>
      <dgm:t>
        <a:bodyPr/>
        <a:lstStyle/>
        <a:p>
          <a:endParaRPr lang="pt-BR"/>
        </a:p>
      </dgm:t>
    </dgm:pt>
    <dgm:pt modelId="{DA8FA92F-8D16-4074-A95C-C5C8548202A3}">
      <dgm:prSet phldrT="[Texto]" custT="1"/>
      <dgm:spPr/>
      <dgm:t>
        <a:bodyPr/>
        <a:lstStyle/>
        <a:p>
          <a:r>
            <a:rPr lang="pt-BR" sz="1100"/>
            <a:t>Comissão de Avaliação Preliminar </a:t>
          </a:r>
        </a:p>
        <a:p>
          <a:r>
            <a:rPr lang="pt-BR" sz="1100"/>
            <a:t>(CAVP)</a:t>
          </a:r>
        </a:p>
      </dgm:t>
    </dgm:pt>
    <dgm:pt modelId="{07867F89-3CD7-488E-8679-BF35CD3FD947}" type="parTrans" cxnId="{D5B0F3BC-C162-4901-A70B-50D66B7A490E}">
      <dgm:prSet/>
      <dgm:spPr/>
      <dgm:t>
        <a:bodyPr/>
        <a:lstStyle/>
        <a:p>
          <a:endParaRPr lang="pt-BR"/>
        </a:p>
      </dgm:t>
    </dgm:pt>
    <dgm:pt modelId="{E504045B-4EF6-4A36-ADF4-908BCBE8CAFD}" type="sibTrans" cxnId="{D5B0F3BC-C162-4901-A70B-50D66B7A490E}">
      <dgm:prSet/>
      <dgm:spPr/>
      <dgm:t>
        <a:bodyPr/>
        <a:lstStyle/>
        <a:p>
          <a:endParaRPr lang="pt-BR"/>
        </a:p>
      </dgm:t>
    </dgm:pt>
    <dgm:pt modelId="{B66A6AF1-6CE6-4B00-97DB-48945379C7C4}">
      <dgm:prSet phldrT="[Texto]" custT="1"/>
      <dgm:spPr/>
      <dgm:t>
        <a:bodyPr/>
        <a:lstStyle/>
        <a:p>
          <a:r>
            <a:rPr lang="pt-BR" sz="1000"/>
            <a:t> Exercida por 5 membros, sendo 3 do governo e 2 da Sociedade Civil</a:t>
          </a:r>
        </a:p>
      </dgm:t>
    </dgm:pt>
    <dgm:pt modelId="{020153CC-0A7A-42CE-849C-396C1A930E53}" type="parTrans" cxnId="{108FA0EC-E8C7-4869-86E0-C30D2C6C7F84}">
      <dgm:prSet/>
      <dgm:spPr/>
      <dgm:t>
        <a:bodyPr/>
        <a:lstStyle/>
        <a:p>
          <a:endParaRPr lang="pt-BR"/>
        </a:p>
      </dgm:t>
    </dgm:pt>
    <dgm:pt modelId="{DA30930C-41B6-480C-878B-625C0C0C9B4F}" type="sibTrans" cxnId="{108FA0EC-E8C7-4869-86E0-C30D2C6C7F84}">
      <dgm:prSet/>
      <dgm:spPr/>
      <dgm:t>
        <a:bodyPr/>
        <a:lstStyle/>
        <a:p>
          <a:endParaRPr lang="pt-BR"/>
        </a:p>
      </dgm:t>
    </dgm:pt>
    <dgm:pt modelId="{66AA2E75-D840-4A5C-ADA2-CC0202434761}">
      <dgm:prSet phldrT="[Texto]" custT="1"/>
      <dgm:spPr/>
      <dgm:t>
        <a:bodyPr/>
        <a:lstStyle/>
        <a:p>
          <a:r>
            <a:rPr lang="pt-BR" sz="1000"/>
            <a:t> Membros indicados pelos Conselho Consultivo</a:t>
          </a:r>
        </a:p>
      </dgm:t>
    </dgm:pt>
    <dgm:pt modelId="{DDBE696A-9BC8-4008-85CB-D411AAF89352}" type="parTrans" cxnId="{BA4BE735-7220-4513-BC58-807D0B3F1423}">
      <dgm:prSet/>
      <dgm:spPr/>
      <dgm:t>
        <a:bodyPr/>
        <a:lstStyle/>
        <a:p>
          <a:endParaRPr lang="pt-BR"/>
        </a:p>
      </dgm:t>
    </dgm:pt>
    <dgm:pt modelId="{D10AA586-C425-4715-9FA0-4D7B1E67D6B1}" type="sibTrans" cxnId="{BA4BE735-7220-4513-BC58-807D0B3F1423}">
      <dgm:prSet/>
      <dgm:spPr/>
      <dgm:t>
        <a:bodyPr/>
        <a:lstStyle/>
        <a:p>
          <a:endParaRPr lang="pt-BR"/>
        </a:p>
      </dgm:t>
    </dgm:pt>
    <dgm:pt modelId="{494B21A8-C46E-449E-888C-F9FDE6AEBE4E}">
      <dgm:prSet custT="1"/>
      <dgm:spPr/>
      <dgm:t>
        <a:bodyPr/>
        <a:lstStyle/>
        <a:p>
          <a:r>
            <a:rPr lang="pt-BR" sz="1100"/>
            <a:t>Grupos de Trabalho</a:t>
          </a:r>
        </a:p>
        <a:p>
          <a:r>
            <a:rPr lang="pt-BR" sz="1100"/>
            <a:t> (GT)</a:t>
          </a:r>
        </a:p>
      </dgm:t>
    </dgm:pt>
    <dgm:pt modelId="{0DD5F11E-DDB7-4C80-BD40-F5A524AF6766}" type="parTrans" cxnId="{5196781C-3E09-4A0A-A13D-2BC83EB90ADA}">
      <dgm:prSet/>
      <dgm:spPr/>
      <dgm:t>
        <a:bodyPr/>
        <a:lstStyle/>
        <a:p>
          <a:endParaRPr lang="pt-BR"/>
        </a:p>
      </dgm:t>
    </dgm:pt>
    <dgm:pt modelId="{79557D98-526C-4BC3-AD96-B29A1915CCA4}" type="sibTrans" cxnId="{5196781C-3E09-4A0A-A13D-2BC83EB90ADA}">
      <dgm:prSet/>
      <dgm:spPr/>
      <dgm:t>
        <a:bodyPr/>
        <a:lstStyle/>
        <a:p>
          <a:endParaRPr lang="pt-BR"/>
        </a:p>
      </dgm:t>
    </dgm:pt>
    <dgm:pt modelId="{155E544F-5F91-4E31-8309-70DCF9D3D412}">
      <dgm:prSet custT="1"/>
      <dgm:spPr/>
      <dgm:t>
        <a:bodyPr/>
        <a:lstStyle/>
        <a:p>
          <a:r>
            <a:rPr lang="pt-BR" sz="1100"/>
            <a:t>Conselho Consultivo </a:t>
          </a:r>
        </a:p>
        <a:p>
          <a:r>
            <a:rPr lang="pt-BR" sz="1100"/>
            <a:t>(</a:t>
          </a:r>
          <a:r>
            <a:rPr lang="pt-BR" sz="1100" err="1"/>
            <a:t>ConC</a:t>
          </a:r>
          <a:r>
            <a:rPr lang="pt-BR" sz="1100"/>
            <a:t>)</a:t>
          </a:r>
          <a:endParaRPr lang="pt-BR" sz="900"/>
        </a:p>
      </dgm:t>
    </dgm:pt>
    <dgm:pt modelId="{233096B0-ABC5-4956-8F33-468AA750F591}" type="parTrans" cxnId="{5E606057-51E7-4C56-BCA0-A351AFF2CDB3}">
      <dgm:prSet/>
      <dgm:spPr/>
      <dgm:t>
        <a:bodyPr/>
        <a:lstStyle/>
        <a:p>
          <a:endParaRPr lang="pt-BR"/>
        </a:p>
      </dgm:t>
    </dgm:pt>
    <dgm:pt modelId="{8506D66F-8EA8-4043-9230-CD6FA208C03C}" type="sibTrans" cxnId="{5E606057-51E7-4C56-BCA0-A351AFF2CDB3}">
      <dgm:prSet/>
      <dgm:spPr/>
      <dgm:t>
        <a:bodyPr/>
        <a:lstStyle/>
        <a:p>
          <a:endParaRPr lang="pt-BR"/>
        </a:p>
      </dgm:t>
    </dgm:pt>
    <dgm:pt modelId="{38445310-CE5C-433D-9EFE-57B375486889}">
      <dgm:prSet phldrT="[Texto]" custT="1"/>
      <dgm:spPr/>
      <dgm:t>
        <a:bodyPr/>
        <a:lstStyle/>
        <a:p>
          <a:pPr rtl="0">
            <a:buClr>
              <a:schemeClr val="tx1"/>
            </a:buClr>
          </a:pPr>
          <a:r>
            <a:rPr lang="pt-BR" sz="1000"/>
            <a:t> Art. 4º</a:t>
          </a:r>
          <a:r>
            <a:rPr lang="pt-BR" sz="1000">
              <a:latin typeface="Arial"/>
            </a:rPr>
            <a:t> e 5º</a:t>
          </a:r>
          <a:br>
            <a:rPr lang="pt-BR" sz="1000">
              <a:latin typeface="Arial"/>
            </a:rPr>
          </a:br>
          <a:endParaRPr lang="pt-BR" sz="1000"/>
        </a:p>
      </dgm:t>
    </dgm:pt>
    <dgm:pt modelId="{FE0D9FCB-FA2E-47A8-A3EA-B58B1C0B65D0}" type="parTrans" cxnId="{85E6EDD1-A973-41C0-81C1-730A2296F9FE}">
      <dgm:prSet/>
      <dgm:spPr/>
      <dgm:t>
        <a:bodyPr/>
        <a:lstStyle/>
        <a:p>
          <a:endParaRPr lang="pt-BR"/>
        </a:p>
      </dgm:t>
    </dgm:pt>
    <dgm:pt modelId="{A32142A4-68B0-4FA4-8383-7A28CFB6B55F}" type="sibTrans" cxnId="{85E6EDD1-A973-41C0-81C1-730A2296F9FE}">
      <dgm:prSet/>
      <dgm:spPr/>
      <dgm:t>
        <a:bodyPr/>
        <a:lstStyle/>
        <a:p>
          <a:endParaRPr lang="pt-BR"/>
        </a:p>
      </dgm:t>
    </dgm:pt>
    <dgm:pt modelId="{CC044D77-0A19-4D42-9B96-43D42616BDF6}">
      <dgm:prSet phldrT="[Texto]" custT="1"/>
      <dgm:spPr/>
      <dgm:t>
        <a:bodyPr/>
        <a:lstStyle/>
        <a:p>
          <a:r>
            <a:rPr lang="pt-BR" sz="1000"/>
            <a:t> Elaboração da pauta da reunião e envio das </a:t>
          </a:r>
          <a:r>
            <a:rPr lang="pt-BR" sz="1000">
              <a:latin typeface="Arial"/>
            </a:rPr>
            <a:t>convocações</a:t>
          </a:r>
          <a:endParaRPr lang="pt-BR" sz="1000"/>
        </a:p>
      </dgm:t>
    </dgm:pt>
    <dgm:pt modelId="{18D9F703-FBF9-4F8B-ACDE-E781CF965501}" type="parTrans" cxnId="{8E18E095-9A13-4925-9E53-1112424C42A8}">
      <dgm:prSet/>
      <dgm:spPr/>
      <dgm:t>
        <a:bodyPr/>
        <a:lstStyle/>
        <a:p>
          <a:endParaRPr lang="pt-BR"/>
        </a:p>
      </dgm:t>
    </dgm:pt>
    <dgm:pt modelId="{A5C04A67-D82D-438D-A7D5-811EE880FEA0}" type="sibTrans" cxnId="{8E18E095-9A13-4925-9E53-1112424C42A8}">
      <dgm:prSet/>
      <dgm:spPr/>
      <dgm:t>
        <a:bodyPr/>
        <a:lstStyle/>
        <a:p>
          <a:endParaRPr lang="pt-BR"/>
        </a:p>
      </dgm:t>
    </dgm:pt>
    <dgm:pt modelId="{4B7516E2-0CE9-4D6B-8A85-660B0A2E9295}">
      <dgm:prSet phldrT="[Texto]" custT="1"/>
      <dgm:spPr/>
      <dgm:t>
        <a:bodyPr/>
        <a:lstStyle/>
        <a:p>
          <a:r>
            <a:rPr lang="pt-BR" sz="1000"/>
            <a:t>Atualização do portal do Observatório no site do MJSP</a:t>
          </a:r>
        </a:p>
      </dgm:t>
    </dgm:pt>
    <dgm:pt modelId="{60B057D9-6A56-43BE-844D-E083DBA72174}" type="parTrans" cxnId="{4F0974F0-BF4A-4C96-9D83-D754401333D4}">
      <dgm:prSet/>
      <dgm:spPr/>
      <dgm:t>
        <a:bodyPr/>
        <a:lstStyle/>
        <a:p>
          <a:endParaRPr lang="pt-BR"/>
        </a:p>
      </dgm:t>
    </dgm:pt>
    <dgm:pt modelId="{522CF9E7-9963-4B9E-A490-1D6483893506}" type="sibTrans" cxnId="{4F0974F0-BF4A-4C96-9D83-D754401333D4}">
      <dgm:prSet/>
      <dgm:spPr/>
      <dgm:t>
        <a:bodyPr/>
        <a:lstStyle/>
        <a:p>
          <a:endParaRPr lang="pt-BR"/>
        </a:p>
      </dgm:t>
    </dgm:pt>
    <dgm:pt modelId="{56CC560C-5281-458B-92EB-73DB8F3E0231}">
      <dgm:prSet phldrT="[Texto]" custT="1"/>
      <dgm:spPr/>
      <dgm:t>
        <a:bodyPr/>
        <a:lstStyle/>
        <a:p>
          <a:endParaRPr lang="pt-BR" sz="1000"/>
        </a:p>
      </dgm:t>
    </dgm:pt>
    <dgm:pt modelId="{C3C72275-FD88-4971-8D12-2328C7289D3C}" type="parTrans" cxnId="{6FFDDDFB-8C7E-4E26-882C-4764B16689D1}">
      <dgm:prSet/>
      <dgm:spPr/>
      <dgm:t>
        <a:bodyPr/>
        <a:lstStyle/>
        <a:p>
          <a:endParaRPr lang="pt-BR"/>
        </a:p>
      </dgm:t>
    </dgm:pt>
    <dgm:pt modelId="{3458A552-A093-4EC4-9704-6F4B964F1E9B}" type="sibTrans" cxnId="{6FFDDDFB-8C7E-4E26-882C-4764B16689D1}">
      <dgm:prSet/>
      <dgm:spPr/>
      <dgm:t>
        <a:bodyPr/>
        <a:lstStyle/>
        <a:p>
          <a:endParaRPr lang="pt-BR"/>
        </a:p>
      </dgm:t>
    </dgm:pt>
    <dgm:pt modelId="{42528D25-4F12-437B-B2C2-70E58EBDFFB6}">
      <dgm:prSet phldrT="[Texto]" custT="1"/>
      <dgm:spPr/>
      <dgm:t>
        <a:bodyPr/>
        <a:lstStyle/>
        <a:p>
          <a:r>
            <a:rPr lang="pt-BR" sz="1000"/>
            <a:t>Manutenção de banco de </a:t>
          </a:r>
          <a:r>
            <a:rPr lang="pt-BR" sz="1000">
              <a:latin typeface="Arial"/>
            </a:rPr>
            <a:t>dados</a:t>
          </a:r>
          <a:r>
            <a:rPr lang="pt-BR" sz="1000"/>
            <a:t> virtual</a:t>
          </a:r>
        </a:p>
      </dgm:t>
    </dgm:pt>
    <dgm:pt modelId="{8D885FBD-0DD9-4AEA-94EF-598E0C4EB302}" type="parTrans" cxnId="{0783DA8C-6C8D-42E4-915E-3DD8B92B2C1D}">
      <dgm:prSet/>
      <dgm:spPr/>
      <dgm:t>
        <a:bodyPr/>
        <a:lstStyle/>
        <a:p>
          <a:endParaRPr lang="pt-BR"/>
        </a:p>
      </dgm:t>
    </dgm:pt>
    <dgm:pt modelId="{69B7B8BD-B41D-43FF-92EE-0EAB74BD9879}" type="sibTrans" cxnId="{0783DA8C-6C8D-42E4-915E-3DD8B92B2C1D}">
      <dgm:prSet/>
      <dgm:spPr/>
      <dgm:t>
        <a:bodyPr/>
        <a:lstStyle/>
        <a:p>
          <a:endParaRPr lang="pt-BR"/>
        </a:p>
      </dgm:t>
    </dgm:pt>
    <dgm:pt modelId="{B95EB407-C381-4FB9-8586-BB3845B77455}">
      <dgm:prSet phldrT="[Texto]" custT="1"/>
      <dgm:spPr/>
      <dgm:t>
        <a:bodyPr/>
        <a:lstStyle/>
        <a:p>
          <a:r>
            <a:rPr lang="pt-BR" sz="1000"/>
            <a:t>Art. 6º ao 7º</a:t>
          </a:r>
        </a:p>
      </dgm:t>
    </dgm:pt>
    <dgm:pt modelId="{F46271BF-FB11-4BE9-860E-D34DCA2CF884}" type="parTrans" cxnId="{52AADA8C-4C8F-4BD9-93A8-1E90F44E4651}">
      <dgm:prSet/>
      <dgm:spPr/>
      <dgm:t>
        <a:bodyPr/>
        <a:lstStyle/>
        <a:p>
          <a:endParaRPr lang="pt-BR"/>
        </a:p>
      </dgm:t>
    </dgm:pt>
    <dgm:pt modelId="{76F655E5-7FA2-40AF-B91B-D9854570C0F1}" type="sibTrans" cxnId="{52AADA8C-4C8F-4BD9-93A8-1E90F44E4651}">
      <dgm:prSet/>
      <dgm:spPr/>
      <dgm:t>
        <a:bodyPr/>
        <a:lstStyle/>
        <a:p>
          <a:endParaRPr lang="pt-BR"/>
        </a:p>
      </dgm:t>
    </dgm:pt>
    <dgm:pt modelId="{F898D893-9C95-4DF3-8AC4-92CE812B6189}">
      <dgm:prSet phldrT="[Texto]" custT="1"/>
      <dgm:spPr/>
      <dgm:t>
        <a:bodyPr/>
        <a:lstStyle/>
        <a:p>
          <a:endParaRPr lang="pt-BR" sz="1000"/>
        </a:p>
      </dgm:t>
    </dgm:pt>
    <dgm:pt modelId="{0A2F8F95-F3D2-43DD-BC64-2DBA0652B3CD}" type="parTrans" cxnId="{D2BFF823-F611-444C-8633-FE7F7E0EBAE0}">
      <dgm:prSet/>
      <dgm:spPr/>
      <dgm:t>
        <a:bodyPr/>
        <a:lstStyle/>
        <a:p>
          <a:endParaRPr lang="pt-BR"/>
        </a:p>
      </dgm:t>
    </dgm:pt>
    <dgm:pt modelId="{1E8608A4-93A6-4941-A425-AFF8E4CC8584}" type="sibTrans" cxnId="{D2BFF823-F611-444C-8633-FE7F7E0EBAE0}">
      <dgm:prSet/>
      <dgm:spPr/>
      <dgm:t>
        <a:bodyPr/>
        <a:lstStyle/>
        <a:p>
          <a:endParaRPr lang="pt-BR"/>
        </a:p>
      </dgm:t>
    </dgm:pt>
    <dgm:pt modelId="{0CC1B443-CC7E-4C30-A22B-2978BB4E4F1C}">
      <dgm:prSet phldrT="[Texto]" custT="1"/>
      <dgm:spPr/>
      <dgm:t>
        <a:bodyPr/>
        <a:lstStyle/>
        <a:p>
          <a:endParaRPr lang="pt-BR" sz="1000"/>
        </a:p>
      </dgm:t>
    </dgm:pt>
    <dgm:pt modelId="{A1AE194D-5A54-43B7-B224-304306EFC15A}" type="parTrans" cxnId="{8E598791-2486-4C4A-BDFA-247F25280AE4}">
      <dgm:prSet/>
      <dgm:spPr/>
      <dgm:t>
        <a:bodyPr/>
        <a:lstStyle/>
        <a:p>
          <a:endParaRPr lang="pt-BR"/>
        </a:p>
      </dgm:t>
    </dgm:pt>
    <dgm:pt modelId="{22D5C029-38B8-4B9D-B1FA-8C1A942A461F}" type="sibTrans" cxnId="{8E598791-2486-4C4A-BDFA-247F25280AE4}">
      <dgm:prSet/>
      <dgm:spPr/>
      <dgm:t>
        <a:bodyPr/>
        <a:lstStyle/>
        <a:p>
          <a:endParaRPr lang="pt-BR"/>
        </a:p>
      </dgm:t>
    </dgm:pt>
    <dgm:pt modelId="{6B3E87A4-9278-469B-B471-5DE4942B5CC3}">
      <dgm:prSet phldrT="[Texto]" custT="1"/>
      <dgm:spPr/>
      <dgm:t>
        <a:bodyPr/>
        <a:lstStyle/>
        <a:p>
          <a:r>
            <a:rPr lang="pt-BR" sz="1000"/>
            <a:t> Precisa de 1 Coordenador e 1 relator</a:t>
          </a:r>
        </a:p>
      </dgm:t>
    </dgm:pt>
    <dgm:pt modelId="{CC35EF81-36BB-4FEE-BDD6-B7A5CB4BB84E}" type="parTrans" cxnId="{E7F150B4-3996-4C0A-B239-5523180D1C1A}">
      <dgm:prSet/>
      <dgm:spPr/>
      <dgm:t>
        <a:bodyPr/>
        <a:lstStyle/>
        <a:p>
          <a:endParaRPr lang="pt-BR"/>
        </a:p>
      </dgm:t>
    </dgm:pt>
    <dgm:pt modelId="{70017590-C783-41EF-A082-312A1512C9DB}" type="sibTrans" cxnId="{E7F150B4-3996-4C0A-B239-5523180D1C1A}">
      <dgm:prSet/>
      <dgm:spPr/>
      <dgm:t>
        <a:bodyPr/>
        <a:lstStyle/>
        <a:p>
          <a:endParaRPr lang="pt-BR"/>
        </a:p>
      </dgm:t>
    </dgm:pt>
    <dgm:pt modelId="{52DE8F10-78D7-42D4-9739-1D5E6714214F}">
      <dgm:prSet phldrT="[Texto]" custT="1"/>
      <dgm:spPr/>
      <dgm:t>
        <a:bodyPr/>
        <a:lstStyle/>
        <a:p>
          <a:r>
            <a:rPr lang="pt-BR" sz="1000"/>
            <a:t> Periodicidade mensal e extraordinária (videoconferência)</a:t>
          </a:r>
        </a:p>
      </dgm:t>
    </dgm:pt>
    <dgm:pt modelId="{59094779-A8C7-4FE2-9DFE-56CC1DDAEAC9}" type="parTrans" cxnId="{179FD2BF-DFAF-4F59-AE55-287FED5A8E7F}">
      <dgm:prSet/>
      <dgm:spPr/>
      <dgm:t>
        <a:bodyPr/>
        <a:lstStyle/>
        <a:p>
          <a:endParaRPr lang="pt-BR"/>
        </a:p>
      </dgm:t>
    </dgm:pt>
    <dgm:pt modelId="{7415133D-54C8-4EFA-A24E-491960DF6169}" type="sibTrans" cxnId="{179FD2BF-DFAF-4F59-AE55-287FED5A8E7F}">
      <dgm:prSet/>
      <dgm:spPr/>
      <dgm:t>
        <a:bodyPr/>
        <a:lstStyle/>
        <a:p>
          <a:endParaRPr lang="pt-BR"/>
        </a:p>
      </dgm:t>
    </dgm:pt>
    <dgm:pt modelId="{5DD4EA87-D7FA-4DBC-977E-9F128343E9BD}">
      <dgm:prSet phldrT="[Texto]" custT="1"/>
      <dgm:spPr/>
      <dgm:t>
        <a:bodyPr/>
        <a:lstStyle/>
        <a:p>
          <a:endParaRPr lang="pt-BR" sz="1000"/>
        </a:p>
      </dgm:t>
    </dgm:pt>
    <dgm:pt modelId="{4B367AD4-7817-444D-9232-9F54B022ACE8}" type="parTrans" cxnId="{B82D65BF-AB13-4963-A632-817C88D7CE11}">
      <dgm:prSet/>
      <dgm:spPr/>
      <dgm:t>
        <a:bodyPr/>
        <a:lstStyle/>
        <a:p>
          <a:endParaRPr lang="pt-BR"/>
        </a:p>
      </dgm:t>
    </dgm:pt>
    <dgm:pt modelId="{87F609C6-CFA5-40E1-8CD6-5FDDD07C832B}" type="sibTrans" cxnId="{B82D65BF-AB13-4963-A632-817C88D7CE11}">
      <dgm:prSet/>
      <dgm:spPr/>
      <dgm:t>
        <a:bodyPr/>
        <a:lstStyle/>
        <a:p>
          <a:endParaRPr lang="pt-BR"/>
        </a:p>
      </dgm:t>
    </dgm:pt>
    <dgm:pt modelId="{65E1DF8E-5144-4ECD-BDA3-343E6704206E}">
      <dgm:prSet phldrT="[Texto]" custT="1"/>
      <dgm:spPr/>
      <dgm:t>
        <a:bodyPr/>
        <a:lstStyle/>
        <a:p>
          <a:r>
            <a:rPr lang="pt-BR" sz="1000"/>
            <a:t> Quórum para a Reunião: 3 membros</a:t>
          </a:r>
        </a:p>
      </dgm:t>
    </dgm:pt>
    <dgm:pt modelId="{63E09184-64C9-400F-816A-8676469F41D7}" type="parTrans" cxnId="{3E5FA059-C869-41B5-B438-B518F65DD989}">
      <dgm:prSet/>
      <dgm:spPr/>
      <dgm:t>
        <a:bodyPr/>
        <a:lstStyle/>
        <a:p>
          <a:endParaRPr lang="pt-BR"/>
        </a:p>
      </dgm:t>
    </dgm:pt>
    <dgm:pt modelId="{30F968A7-365E-4E56-984F-2E2F128A07BF}" type="sibTrans" cxnId="{3E5FA059-C869-41B5-B438-B518F65DD989}">
      <dgm:prSet/>
      <dgm:spPr/>
      <dgm:t>
        <a:bodyPr/>
        <a:lstStyle/>
        <a:p>
          <a:endParaRPr lang="pt-BR"/>
        </a:p>
      </dgm:t>
    </dgm:pt>
    <dgm:pt modelId="{D803F134-4706-4FFA-9F41-0BF5644EDD68}">
      <dgm:prSet phldrT="[Texto]" custT="1"/>
      <dgm:spPr/>
      <dgm:t>
        <a:bodyPr/>
        <a:lstStyle/>
        <a:p>
          <a:r>
            <a:rPr lang="pt-BR" sz="1000"/>
            <a:t> Quórum de Aprovação: Maioria absoluta</a:t>
          </a:r>
        </a:p>
      </dgm:t>
    </dgm:pt>
    <dgm:pt modelId="{DDB5C8C7-5EEE-4FEF-BF92-EA5B8F2443D3}" type="parTrans" cxnId="{D316ED78-77C8-4817-8EB6-ADD9E82E66DA}">
      <dgm:prSet/>
      <dgm:spPr/>
      <dgm:t>
        <a:bodyPr/>
        <a:lstStyle/>
        <a:p>
          <a:endParaRPr lang="pt-BR"/>
        </a:p>
      </dgm:t>
    </dgm:pt>
    <dgm:pt modelId="{C3BC6731-D408-41E8-9DA0-CCC8EF0F9D77}" type="sibTrans" cxnId="{D316ED78-77C8-4817-8EB6-ADD9E82E66DA}">
      <dgm:prSet/>
      <dgm:spPr/>
      <dgm:t>
        <a:bodyPr/>
        <a:lstStyle/>
        <a:p>
          <a:endParaRPr lang="pt-BR"/>
        </a:p>
      </dgm:t>
    </dgm:pt>
    <dgm:pt modelId="{806227EB-B92E-4617-AB80-9A548612A487}">
      <dgm:prSet phldrT="[Texto]" custT="1"/>
      <dgm:spPr/>
      <dgm:t>
        <a:bodyPr/>
        <a:lstStyle/>
        <a:p>
          <a:r>
            <a:rPr lang="pt-BR" sz="1000"/>
            <a:t>Art. 8º ao 9º</a:t>
          </a:r>
        </a:p>
      </dgm:t>
    </dgm:pt>
    <dgm:pt modelId="{762F15A2-49FF-43FC-BED9-BCE1B7CB055F}" type="parTrans" cxnId="{1C02B07A-771F-4493-96AC-88A2F8C44404}">
      <dgm:prSet/>
      <dgm:spPr/>
      <dgm:t>
        <a:bodyPr/>
        <a:lstStyle/>
        <a:p>
          <a:endParaRPr lang="pt-BR"/>
        </a:p>
      </dgm:t>
    </dgm:pt>
    <dgm:pt modelId="{E3153055-F41E-452A-975E-6871A9071265}" type="sibTrans" cxnId="{1C02B07A-771F-4493-96AC-88A2F8C44404}">
      <dgm:prSet/>
      <dgm:spPr/>
      <dgm:t>
        <a:bodyPr/>
        <a:lstStyle/>
        <a:p>
          <a:endParaRPr lang="pt-BR"/>
        </a:p>
      </dgm:t>
    </dgm:pt>
    <dgm:pt modelId="{6C2C309C-491A-4D0F-BE84-C08227AF092B}">
      <dgm:prSet custT="1"/>
      <dgm:spPr/>
      <dgm:t>
        <a:bodyPr/>
        <a:lstStyle/>
        <a:p>
          <a:r>
            <a:rPr lang="pt-BR" sz="1000"/>
            <a:t> Exercido por 5 membros, com no </a:t>
          </a:r>
          <a:r>
            <a:rPr lang="pt-BR" sz="1000">
              <a:latin typeface="Arial"/>
            </a:rPr>
            <a:t>mínimo</a:t>
          </a:r>
          <a:r>
            <a:rPr lang="pt-BR" sz="1000"/>
            <a:t> um membro do governo</a:t>
          </a:r>
        </a:p>
      </dgm:t>
    </dgm:pt>
    <dgm:pt modelId="{AB3DE356-30E4-4F34-9A95-ED82D14F40D4}" type="parTrans" cxnId="{0186A16D-FF84-49C4-A57F-283D4C233183}">
      <dgm:prSet/>
      <dgm:spPr/>
      <dgm:t>
        <a:bodyPr/>
        <a:lstStyle/>
        <a:p>
          <a:endParaRPr lang="pt-BR"/>
        </a:p>
      </dgm:t>
    </dgm:pt>
    <dgm:pt modelId="{B5F1CBFD-C171-48F8-AD0A-693C8D0A45BB}" type="sibTrans" cxnId="{0186A16D-FF84-49C4-A57F-283D4C233183}">
      <dgm:prSet/>
      <dgm:spPr/>
      <dgm:t>
        <a:bodyPr/>
        <a:lstStyle/>
        <a:p>
          <a:endParaRPr lang="pt-BR"/>
        </a:p>
      </dgm:t>
    </dgm:pt>
    <dgm:pt modelId="{CB87E612-8F04-4EB0-90F6-64B2F658D4E0}">
      <dgm:prSet custT="1"/>
      <dgm:spPr/>
      <dgm:t>
        <a:bodyPr/>
        <a:lstStyle/>
        <a:p>
          <a:r>
            <a:rPr lang="pt-BR" sz="1000"/>
            <a:t> Indicação de 1 Coordenador para cada Grupo de Trabalho</a:t>
          </a:r>
        </a:p>
      </dgm:t>
    </dgm:pt>
    <dgm:pt modelId="{496479CF-780B-4BF0-99D4-C39735980B6F}" type="parTrans" cxnId="{2A46D8B8-42F8-44B4-9E59-AD17542A07C5}">
      <dgm:prSet/>
      <dgm:spPr/>
      <dgm:t>
        <a:bodyPr/>
        <a:lstStyle/>
        <a:p>
          <a:endParaRPr lang="pt-BR"/>
        </a:p>
      </dgm:t>
    </dgm:pt>
    <dgm:pt modelId="{CEF5788B-3837-457C-8C51-EA5FE948A500}" type="sibTrans" cxnId="{2A46D8B8-42F8-44B4-9E59-AD17542A07C5}">
      <dgm:prSet/>
      <dgm:spPr/>
      <dgm:t>
        <a:bodyPr/>
        <a:lstStyle/>
        <a:p>
          <a:endParaRPr lang="pt-BR"/>
        </a:p>
      </dgm:t>
    </dgm:pt>
    <dgm:pt modelId="{3CCC24D6-8640-4E00-919F-2E5405FFF49E}">
      <dgm:prSet custT="1"/>
      <dgm:spPr/>
      <dgm:t>
        <a:bodyPr/>
        <a:lstStyle/>
        <a:p>
          <a:endParaRPr lang="pt-BR" sz="1000"/>
        </a:p>
      </dgm:t>
    </dgm:pt>
    <dgm:pt modelId="{53461603-71F5-428D-9A7E-8E095B76009A}" type="parTrans" cxnId="{A45FDB78-598A-4199-A392-9256C2399F90}">
      <dgm:prSet/>
      <dgm:spPr/>
      <dgm:t>
        <a:bodyPr/>
        <a:lstStyle/>
        <a:p>
          <a:endParaRPr lang="pt-BR"/>
        </a:p>
      </dgm:t>
    </dgm:pt>
    <dgm:pt modelId="{384A6608-2B84-42F5-863B-2AB841019F1E}" type="sibTrans" cxnId="{A45FDB78-598A-4199-A392-9256C2399F90}">
      <dgm:prSet/>
      <dgm:spPr/>
      <dgm:t>
        <a:bodyPr/>
        <a:lstStyle/>
        <a:p>
          <a:endParaRPr lang="pt-BR"/>
        </a:p>
      </dgm:t>
    </dgm:pt>
    <dgm:pt modelId="{401F64AF-1B41-4BAD-B1B3-CBED62D7F954}">
      <dgm:prSet custT="1"/>
      <dgm:spPr/>
      <dgm:t>
        <a:bodyPr/>
        <a:lstStyle/>
        <a:p>
          <a:r>
            <a:rPr lang="pt-BR" sz="1000"/>
            <a:t> Prazo de até 1 ano para duração dos Grupos de Trabalho</a:t>
          </a:r>
        </a:p>
      </dgm:t>
    </dgm:pt>
    <dgm:pt modelId="{B23B4F3A-748C-4B74-A3CF-DB8F92C4D842}" type="parTrans" cxnId="{901B92B5-74DA-46DF-BEBE-6E3B68B2F1AB}">
      <dgm:prSet/>
      <dgm:spPr/>
      <dgm:t>
        <a:bodyPr/>
        <a:lstStyle/>
        <a:p>
          <a:endParaRPr lang="pt-BR"/>
        </a:p>
      </dgm:t>
    </dgm:pt>
    <dgm:pt modelId="{2C2F972F-0A33-40EF-8EB4-6852ADED75D9}" type="sibTrans" cxnId="{901B92B5-74DA-46DF-BEBE-6E3B68B2F1AB}">
      <dgm:prSet/>
      <dgm:spPr/>
      <dgm:t>
        <a:bodyPr/>
        <a:lstStyle/>
        <a:p>
          <a:endParaRPr lang="pt-BR"/>
        </a:p>
      </dgm:t>
    </dgm:pt>
    <dgm:pt modelId="{2A8F54C2-D043-4BEA-82DB-54C36203584F}">
      <dgm:prSet custT="1"/>
      <dgm:spPr/>
      <dgm:t>
        <a:bodyPr/>
        <a:lstStyle/>
        <a:p>
          <a:endParaRPr lang="pt-BR" sz="1000"/>
        </a:p>
      </dgm:t>
    </dgm:pt>
    <dgm:pt modelId="{FC730261-FE49-4A45-95C4-74688D9390FE}" type="parTrans" cxnId="{618D5753-F1E8-4C79-B7A9-F6DD879EB5ED}">
      <dgm:prSet/>
      <dgm:spPr/>
      <dgm:t>
        <a:bodyPr/>
        <a:lstStyle/>
        <a:p>
          <a:endParaRPr lang="pt-BR"/>
        </a:p>
      </dgm:t>
    </dgm:pt>
    <dgm:pt modelId="{578DE48C-0D5E-48A9-847B-B602DEABE0E5}" type="sibTrans" cxnId="{618D5753-F1E8-4C79-B7A9-F6DD879EB5ED}">
      <dgm:prSet/>
      <dgm:spPr/>
      <dgm:t>
        <a:bodyPr/>
        <a:lstStyle/>
        <a:p>
          <a:endParaRPr lang="pt-BR"/>
        </a:p>
      </dgm:t>
    </dgm:pt>
    <dgm:pt modelId="{78A32BA0-FCD0-49EC-9283-E5D402C6CCE6}">
      <dgm:prSet custT="1"/>
      <dgm:spPr/>
      <dgm:t>
        <a:bodyPr/>
        <a:lstStyle/>
        <a:p>
          <a:r>
            <a:rPr lang="pt-BR" sz="1000"/>
            <a:t> Até 4 grupos operando simultaneamente</a:t>
          </a:r>
        </a:p>
      </dgm:t>
    </dgm:pt>
    <dgm:pt modelId="{AB0EFFA7-33A5-4082-98BB-8940E6DA3BEB}" type="parTrans" cxnId="{632E16B0-210C-4B8E-B22C-3C60F5138FC1}">
      <dgm:prSet/>
      <dgm:spPr/>
      <dgm:t>
        <a:bodyPr/>
        <a:lstStyle/>
        <a:p>
          <a:endParaRPr lang="pt-BR"/>
        </a:p>
      </dgm:t>
    </dgm:pt>
    <dgm:pt modelId="{42E3901B-73E5-4ECE-81D5-4C9A0F18BB3C}" type="sibTrans" cxnId="{632E16B0-210C-4B8E-B22C-3C60F5138FC1}">
      <dgm:prSet/>
      <dgm:spPr/>
      <dgm:t>
        <a:bodyPr/>
        <a:lstStyle/>
        <a:p>
          <a:endParaRPr lang="pt-BR"/>
        </a:p>
      </dgm:t>
    </dgm:pt>
    <dgm:pt modelId="{A5DCC62F-6AFF-4044-B09C-8D3525EDE319}">
      <dgm:prSet custT="1"/>
      <dgm:spPr/>
      <dgm:t>
        <a:bodyPr/>
        <a:lstStyle/>
        <a:p>
          <a:r>
            <a:rPr lang="pt-BR" sz="1000"/>
            <a:t> Art. 10</a:t>
          </a:r>
        </a:p>
      </dgm:t>
    </dgm:pt>
    <dgm:pt modelId="{A1C6D98A-F3BA-43EC-8F93-AE530517BA53}" type="parTrans" cxnId="{D826C55D-8B36-435D-B81A-6B849011EF81}">
      <dgm:prSet/>
      <dgm:spPr/>
      <dgm:t>
        <a:bodyPr/>
        <a:lstStyle/>
        <a:p>
          <a:endParaRPr lang="pt-BR"/>
        </a:p>
      </dgm:t>
    </dgm:pt>
    <dgm:pt modelId="{517884BB-6149-41D1-9746-ADC529993254}" type="sibTrans" cxnId="{D826C55D-8B36-435D-B81A-6B849011EF81}">
      <dgm:prSet/>
      <dgm:spPr/>
      <dgm:t>
        <a:bodyPr/>
        <a:lstStyle/>
        <a:p>
          <a:endParaRPr lang="pt-BR"/>
        </a:p>
      </dgm:t>
    </dgm:pt>
    <dgm:pt modelId="{A0656D9A-F9E1-470C-92F0-4E87EC240C25}">
      <dgm:prSet custT="1"/>
      <dgm:spPr/>
      <dgm:t>
        <a:bodyPr/>
        <a:lstStyle/>
        <a:p>
          <a:endParaRPr lang="pt-BR" sz="1000"/>
        </a:p>
      </dgm:t>
    </dgm:pt>
    <dgm:pt modelId="{25924C09-3178-4C99-B869-54BB97265835}" type="parTrans" cxnId="{79EEA7BA-2812-414D-8465-F31539C71663}">
      <dgm:prSet/>
      <dgm:spPr/>
      <dgm:t>
        <a:bodyPr/>
        <a:lstStyle/>
        <a:p>
          <a:endParaRPr lang="pt-BR"/>
        </a:p>
      </dgm:t>
    </dgm:pt>
    <dgm:pt modelId="{2C4668E2-D035-474A-8C26-29260F2D6FED}" type="sibTrans" cxnId="{79EEA7BA-2812-414D-8465-F31539C71663}">
      <dgm:prSet/>
      <dgm:spPr/>
      <dgm:t>
        <a:bodyPr/>
        <a:lstStyle/>
        <a:p>
          <a:endParaRPr lang="pt-BR"/>
        </a:p>
      </dgm:t>
    </dgm:pt>
    <dgm:pt modelId="{12BE79EF-0B88-4914-9701-8395AC69BF81}">
      <dgm:prSet phldrT="[Texto]" custT="1"/>
      <dgm:spPr/>
      <dgm:t>
        <a:bodyPr/>
        <a:lstStyle/>
        <a:p>
          <a:endParaRPr lang="pt-BR" sz="1000"/>
        </a:p>
      </dgm:t>
    </dgm:pt>
    <dgm:pt modelId="{FED31F21-8E18-4A94-AACD-7C167A2E40D1}" type="parTrans" cxnId="{998F3B29-B681-4C45-A469-66B8591C78E0}">
      <dgm:prSet/>
      <dgm:spPr/>
      <dgm:t>
        <a:bodyPr/>
        <a:lstStyle/>
        <a:p>
          <a:endParaRPr lang="pt-BR"/>
        </a:p>
      </dgm:t>
    </dgm:pt>
    <dgm:pt modelId="{6A1985A5-BCE6-4BC6-87DD-3269F36F8E93}" type="sibTrans" cxnId="{998F3B29-B681-4C45-A469-66B8591C78E0}">
      <dgm:prSet/>
      <dgm:spPr/>
      <dgm:t>
        <a:bodyPr/>
        <a:lstStyle/>
        <a:p>
          <a:endParaRPr lang="pt-BR"/>
        </a:p>
      </dgm:t>
    </dgm:pt>
    <dgm:pt modelId="{7C454C01-4D6C-4FDE-9879-A3A476D9179F}">
      <dgm:prSet phldrT="[Texto]" custT="1"/>
      <dgm:spPr/>
      <dgm:t>
        <a:bodyPr/>
        <a:lstStyle/>
        <a:p>
          <a:endParaRPr lang="pt-BR" sz="1000"/>
        </a:p>
      </dgm:t>
    </dgm:pt>
    <dgm:pt modelId="{B334E5FE-58A0-4B93-8EFA-B0758C4A7F20}" type="parTrans" cxnId="{EF46C71F-F384-4ED0-A6E0-FD4EBC314814}">
      <dgm:prSet/>
      <dgm:spPr/>
      <dgm:t>
        <a:bodyPr/>
        <a:lstStyle/>
        <a:p>
          <a:endParaRPr lang="pt-BR"/>
        </a:p>
      </dgm:t>
    </dgm:pt>
    <dgm:pt modelId="{C0DBDA7E-186A-48A1-ABBF-A869E551FAE7}" type="sibTrans" cxnId="{EF46C71F-F384-4ED0-A6E0-FD4EBC314814}">
      <dgm:prSet/>
      <dgm:spPr/>
      <dgm:t>
        <a:bodyPr/>
        <a:lstStyle/>
        <a:p>
          <a:endParaRPr lang="pt-BR"/>
        </a:p>
      </dgm:t>
    </dgm:pt>
    <dgm:pt modelId="{271D6747-DA4F-46FA-A804-2A90402DC1C8}">
      <dgm:prSet phldrT="[Texto]" custT="1"/>
      <dgm:spPr/>
      <dgm:t>
        <a:bodyPr/>
        <a:lstStyle/>
        <a:p>
          <a:endParaRPr lang="pt-BR" sz="1000"/>
        </a:p>
      </dgm:t>
    </dgm:pt>
    <dgm:pt modelId="{178F166B-A5E6-4BD2-8B1E-296C38E64ED5}" type="parTrans" cxnId="{BC5724C9-1800-4591-A4BB-04C9DFAB73CC}">
      <dgm:prSet/>
      <dgm:spPr/>
      <dgm:t>
        <a:bodyPr/>
        <a:lstStyle/>
        <a:p>
          <a:endParaRPr lang="pt-BR"/>
        </a:p>
      </dgm:t>
    </dgm:pt>
    <dgm:pt modelId="{F39AA073-7AFA-4FE5-A672-AC0C17F440D0}" type="sibTrans" cxnId="{BC5724C9-1800-4591-A4BB-04C9DFAB73CC}">
      <dgm:prSet/>
      <dgm:spPr/>
      <dgm:t>
        <a:bodyPr/>
        <a:lstStyle/>
        <a:p>
          <a:endParaRPr lang="pt-BR"/>
        </a:p>
      </dgm:t>
    </dgm:pt>
    <dgm:pt modelId="{4DFF1ED4-7C53-47C8-B011-54F9F13259E8}">
      <dgm:prSet phldrT="[Texto]" custT="1"/>
      <dgm:spPr/>
      <dgm:t>
        <a:bodyPr/>
        <a:lstStyle/>
        <a:p>
          <a:endParaRPr lang="pt-BR" sz="1000"/>
        </a:p>
      </dgm:t>
    </dgm:pt>
    <dgm:pt modelId="{9D4B0023-7111-4FE3-BD87-6E29670F4AEE}" type="parTrans" cxnId="{C099D9EB-94FE-483B-9340-AA26DF2BBFA9}">
      <dgm:prSet/>
      <dgm:spPr/>
      <dgm:t>
        <a:bodyPr/>
        <a:lstStyle/>
        <a:p>
          <a:endParaRPr lang="pt-BR"/>
        </a:p>
      </dgm:t>
    </dgm:pt>
    <dgm:pt modelId="{BB9828E9-80AC-419D-B76B-D82D1C7B26E6}" type="sibTrans" cxnId="{C099D9EB-94FE-483B-9340-AA26DF2BBFA9}">
      <dgm:prSet/>
      <dgm:spPr/>
      <dgm:t>
        <a:bodyPr/>
        <a:lstStyle/>
        <a:p>
          <a:endParaRPr lang="pt-BR"/>
        </a:p>
      </dgm:t>
    </dgm:pt>
    <dgm:pt modelId="{50181926-5D02-4BED-B6A7-2650EEE3DB9B}">
      <dgm:prSet custT="1"/>
      <dgm:spPr/>
      <dgm:t>
        <a:bodyPr/>
        <a:lstStyle/>
        <a:p>
          <a:r>
            <a:rPr lang="pt-BR" sz="900"/>
            <a:t> Presidido pelo Coordenador (</a:t>
          </a:r>
          <a:r>
            <a:rPr lang="pt-BR" sz="900">
              <a:latin typeface="Arial"/>
            </a:rPr>
            <a:t>SENAJUS</a:t>
          </a:r>
          <a:r>
            <a:rPr lang="pt-BR" sz="900"/>
            <a:t>)</a:t>
          </a:r>
        </a:p>
      </dgm:t>
    </dgm:pt>
    <dgm:pt modelId="{2C16045A-894E-456A-917E-297ABF87863E}" type="parTrans" cxnId="{B25350D7-FBB3-439B-9E76-CA57C1ABE56E}">
      <dgm:prSet/>
      <dgm:spPr/>
      <dgm:t>
        <a:bodyPr/>
        <a:lstStyle/>
        <a:p>
          <a:endParaRPr lang="pt-BR"/>
        </a:p>
      </dgm:t>
    </dgm:pt>
    <dgm:pt modelId="{A3E3A3A4-EDB9-4171-9F22-99AB48297FF5}" type="sibTrans" cxnId="{B25350D7-FBB3-439B-9E76-CA57C1ABE56E}">
      <dgm:prSet/>
      <dgm:spPr/>
      <dgm:t>
        <a:bodyPr/>
        <a:lstStyle/>
        <a:p>
          <a:endParaRPr lang="pt-BR"/>
        </a:p>
      </dgm:t>
    </dgm:pt>
    <dgm:pt modelId="{0C3B5B15-A9F0-4551-9965-4E8CE898AE6D}">
      <dgm:prSet custT="1"/>
      <dgm:spPr/>
      <dgm:t>
        <a:bodyPr/>
        <a:lstStyle/>
        <a:p>
          <a:r>
            <a:rPr lang="pt-BR" sz="900"/>
            <a:t>Exercido por:</a:t>
          </a:r>
        </a:p>
      </dgm:t>
    </dgm:pt>
    <dgm:pt modelId="{A4119AA4-3ED2-4972-9C55-F9BCF3A18E65}" type="parTrans" cxnId="{DD06B1E0-0DFD-4659-B456-5305FAC42EFC}">
      <dgm:prSet/>
      <dgm:spPr/>
      <dgm:t>
        <a:bodyPr/>
        <a:lstStyle/>
        <a:p>
          <a:endParaRPr lang="pt-BR"/>
        </a:p>
      </dgm:t>
    </dgm:pt>
    <dgm:pt modelId="{E11C77D4-C967-4C96-87D3-F0468F9F90D0}" type="sibTrans" cxnId="{DD06B1E0-0DFD-4659-B456-5305FAC42EFC}">
      <dgm:prSet/>
      <dgm:spPr/>
      <dgm:t>
        <a:bodyPr/>
        <a:lstStyle/>
        <a:p>
          <a:endParaRPr lang="pt-BR"/>
        </a:p>
      </dgm:t>
    </dgm:pt>
    <dgm:pt modelId="{3BA363B7-4CFE-428D-B397-38E47F976EC6}">
      <dgm:prSet custT="1"/>
      <dgm:spPr/>
      <dgm:t>
        <a:bodyPr/>
        <a:lstStyle/>
        <a:p>
          <a:r>
            <a:rPr lang="pt-BR" sz="900"/>
            <a:t> SENAJUS</a:t>
          </a:r>
        </a:p>
      </dgm:t>
    </dgm:pt>
    <dgm:pt modelId="{96D05CFF-4E07-4A7F-AF1A-5A49D48FC058}" type="parTrans" cxnId="{D7BED701-3FFF-44F5-BD12-C0DD22BC676F}">
      <dgm:prSet/>
      <dgm:spPr/>
      <dgm:t>
        <a:bodyPr/>
        <a:lstStyle/>
        <a:p>
          <a:endParaRPr lang="pt-BR"/>
        </a:p>
      </dgm:t>
    </dgm:pt>
    <dgm:pt modelId="{69CBFFD6-CDAE-4977-A6EC-EEEF76780095}" type="sibTrans" cxnId="{D7BED701-3FFF-44F5-BD12-C0DD22BC676F}">
      <dgm:prSet/>
      <dgm:spPr/>
      <dgm:t>
        <a:bodyPr/>
        <a:lstStyle/>
        <a:p>
          <a:endParaRPr lang="pt-BR"/>
        </a:p>
      </dgm:t>
    </dgm:pt>
    <dgm:pt modelId="{D6CE246A-8E91-463B-97A6-493F4B3BC6A2}">
      <dgm:prSet custT="1"/>
      <dgm:spPr/>
      <dgm:t>
        <a:bodyPr/>
        <a:lstStyle/>
        <a:p>
          <a:pPr rtl="0"/>
          <a:r>
            <a:rPr lang="pt-BR" sz="900"/>
            <a:t> Indicação do </a:t>
          </a:r>
          <a:r>
            <a:rPr lang="pt-BR" sz="900">
              <a:latin typeface="Arial"/>
            </a:rPr>
            <a:t>SENAJUS </a:t>
          </a:r>
          <a:r>
            <a:rPr lang="pt-BR" sz="900"/>
            <a:t>(Exceção Soc. Civil)</a:t>
          </a:r>
        </a:p>
      </dgm:t>
    </dgm:pt>
    <dgm:pt modelId="{C693F27A-2FC7-443F-A950-22861AD1E812}" type="parTrans" cxnId="{EE262D9E-015A-46DE-9918-DE28D52E9E67}">
      <dgm:prSet/>
      <dgm:spPr/>
      <dgm:t>
        <a:bodyPr/>
        <a:lstStyle/>
        <a:p>
          <a:endParaRPr lang="pt-BR"/>
        </a:p>
      </dgm:t>
    </dgm:pt>
    <dgm:pt modelId="{C3424EA2-F879-4C35-AE7D-2D1850B3E2B3}" type="sibTrans" cxnId="{EE262D9E-015A-46DE-9918-DE28D52E9E67}">
      <dgm:prSet/>
      <dgm:spPr/>
      <dgm:t>
        <a:bodyPr/>
        <a:lstStyle/>
        <a:p>
          <a:endParaRPr lang="pt-BR"/>
        </a:p>
      </dgm:t>
    </dgm:pt>
    <dgm:pt modelId="{A19C63E2-0C5D-4C4E-A88E-4FE0A9524389}">
      <dgm:prSet custT="1"/>
      <dgm:spPr/>
      <dgm:t>
        <a:bodyPr/>
        <a:lstStyle/>
        <a:p>
          <a:endParaRPr lang="pt-BR" sz="500"/>
        </a:p>
      </dgm:t>
    </dgm:pt>
    <dgm:pt modelId="{CFFD882E-8FB7-4A4B-83A6-DCFF16F2BB7B}" type="parTrans" cxnId="{61DA59A8-9297-476E-AAFB-C84B729A9A51}">
      <dgm:prSet/>
      <dgm:spPr/>
      <dgm:t>
        <a:bodyPr/>
        <a:lstStyle/>
        <a:p>
          <a:endParaRPr lang="pt-BR"/>
        </a:p>
      </dgm:t>
    </dgm:pt>
    <dgm:pt modelId="{5D8C1DD6-BCB4-4AD2-B8AB-8F556D8D3C27}" type="sibTrans" cxnId="{61DA59A8-9297-476E-AAFB-C84B729A9A51}">
      <dgm:prSet/>
      <dgm:spPr/>
      <dgm:t>
        <a:bodyPr/>
        <a:lstStyle/>
        <a:p>
          <a:endParaRPr lang="pt-BR"/>
        </a:p>
      </dgm:t>
    </dgm:pt>
    <dgm:pt modelId="{C2A7952F-ABC2-4973-974D-CB094051DDDE}">
      <dgm:prSet custT="1"/>
      <dgm:spPr/>
      <dgm:t>
        <a:bodyPr/>
        <a:lstStyle/>
        <a:p>
          <a:r>
            <a:rPr lang="pt-BR" sz="900"/>
            <a:t> Reunião Ordinária: Bimestral</a:t>
          </a:r>
        </a:p>
      </dgm:t>
    </dgm:pt>
    <dgm:pt modelId="{23089C8A-0198-46F0-83F3-4652D66C9B17}" type="parTrans" cxnId="{EEF47B85-1F8B-4811-9282-2ED767AF51FB}">
      <dgm:prSet/>
      <dgm:spPr/>
      <dgm:t>
        <a:bodyPr/>
        <a:lstStyle/>
        <a:p>
          <a:endParaRPr lang="pt-BR"/>
        </a:p>
      </dgm:t>
    </dgm:pt>
    <dgm:pt modelId="{97905F41-3F73-40C8-9702-0CF56100B404}" type="sibTrans" cxnId="{EEF47B85-1F8B-4811-9282-2ED767AF51FB}">
      <dgm:prSet/>
      <dgm:spPr/>
      <dgm:t>
        <a:bodyPr/>
        <a:lstStyle/>
        <a:p>
          <a:endParaRPr lang="pt-BR"/>
        </a:p>
      </dgm:t>
    </dgm:pt>
    <dgm:pt modelId="{F993137D-2BA5-45B8-B99E-9813E8C35B4C}">
      <dgm:prSet custT="1"/>
      <dgm:spPr/>
      <dgm:t>
        <a:bodyPr/>
        <a:lstStyle/>
        <a:p>
          <a:endParaRPr lang="pt-BR" sz="500"/>
        </a:p>
      </dgm:t>
    </dgm:pt>
    <dgm:pt modelId="{A6EBE5A1-F6BD-42E5-A2DB-EF3A9742C1EF}" type="parTrans" cxnId="{E1A42F22-C9B7-4A28-B5A1-7C365058BD1C}">
      <dgm:prSet/>
      <dgm:spPr/>
      <dgm:t>
        <a:bodyPr/>
        <a:lstStyle/>
        <a:p>
          <a:endParaRPr lang="pt-BR"/>
        </a:p>
      </dgm:t>
    </dgm:pt>
    <dgm:pt modelId="{B05EBE6C-83E0-490C-9837-F80DC081C6F2}" type="sibTrans" cxnId="{E1A42F22-C9B7-4A28-B5A1-7C365058BD1C}">
      <dgm:prSet/>
      <dgm:spPr/>
      <dgm:t>
        <a:bodyPr/>
        <a:lstStyle/>
        <a:p>
          <a:endParaRPr lang="pt-BR"/>
        </a:p>
      </dgm:t>
    </dgm:pt>
    <dgm:pt modelId="{DF386998-B01D-4277-8873-F81A808FD558}">
      <dgm:prSet custT="1"/>
      <dgm:spPr/>
      <dgm:t>
        <a:bodyPr/>
        <a:lstStyle/>
        <a:p>
          <a:r>
            <a:rPr lang="pt-BR" sz="900"/>
            <a:t> Reunião extraordinária: Convocação do Coordenador ou por 1/3 dos membros</a:t>
          </a:r>
        </a:p>
      </dgm:t>
    </dgm:pt>
    <dgm:pt modelId="{A3087C3F-7A5C-4F6C-B95D-7949C43EB549}" type="parTrans" cxnId="{06BA4989-A1AB-41F1-9756-051DD479990B}">
      <dgm:prSet/>
      <dgm:spPr/>
      <dgm:t>
        <a:bodyPr/>
        <a:lstStyle/>
        <a:p>
          <a:endParaRPr lang="pt-BR"/>
        </a:p>
      </dgm:t>
    </dgm:pt>
    <dgm:pt modelId="{7CE3AB88-AD38-4DAA-83D1-B3C1484F9E13}" type="sibTrans" cxnId="{06BA4989-A1AB-41F1-9756-051DD479990B}">
      <dgm:prSet/>
      <dgm:spPr/>
      <dgm:t>
        <a:bodyPr/>
        <a:lstStyle/>
        <a:p>
          <a:endParaRPr lang="pt-BR"/>
        </a:p>
      </dgm:t>
    </dgm:pt>
    <dgm:pt modelId="{B2B2F97F-836D-4DF8-9262-EC8BF755DE3B}">
      <dgm:prSet custT="1"/>
      <dgm:spPr/>
      <dgm:t>
        <a:bodyPr/>
        <a:lstStyle/>
        <a:p>
          <a:endParaRPr lang="pt-BR" sz="500"/>
        </a:p>
      </dgm:t>
    </dgm:pt>
    <dgm:pt modelId="{A9747992-8CA4-4E00-81EA-0BE144A783D4}" type="parTrans" cxnId="{302C567D-3D5D-473C-8090-C7C787181D0B}">
      <dgm:prSet/>
      <dgm:spPr/>
      <dgm:t>
        <a:bodyPr/>
        <a:lstStyle/>
        <a:p>
          <a:endParaRPr lang="pt-BR"/>
        </a:p>
      </dgm:t>
    </dgm:pt>
    <dgm:pt modelId="{F9A96A95-1F48-4346-A31B-B093F5A0373E}" type="sibTrans" cxnId="{302C567D-3D5D-473C-8090-C7C787181D0B}">
      <dgm:prSet/>
      <dgm:spPr/>
      <dgm:t>
        <a:bodyPr/>
        <a:lstStyle/>
        <a:p>
          <a:endParaRPr lang="pt-BR"/>
        </a:p>
      </dgm:t>
    </dgm:pt>
    <dgm:pt modelId="{B404683E-4084-4CC4-844A-117CB0C03399}">
      <dgm:prSet custT="1"/>
      <dgm:spPr/>
      <dgm:t>
        <a:bodyPr/>
        <a:lstStyle/>
        <a:p>
          <a:r>
            <a:rPr lang="pt-BR" sz="900"/>
            <a:t> Aprovação do calendário de reuniões </a:t>
          </a:r>
        </a:p>
      </dgm:t>
    </dgm:pt>
    <dgm:pt modelId="{7F10B7D7-F046-4EA0-A4CA-C59694B54AA6}" type="parTrans" cxnId="{D32D392F-B700-40AB-BBC6-855D345E6EC5}">
      <dgm:prSet/>
      <dgm:spPr/>
      <dgm:t>
        <a:bodyPr/>
        <a:lstStyle/>
        <a:p>
          <a:endParaRPr lang="pt-BR"/>
        </a:p>
      </dgm:t>
    </dgm:pt>
    <dgm:pt modelId="{ACEA12F6-1DDB-452E-9B57-7D04601166A1}" type="sibTrans" cxnId="{D32D392F-B700-40AB-BBC6-855D345E6EC5}">
      <dgm:prSet/>
      <dgm:spPr/>
      <dgm:t>
        <a:bodyPr/>
        <a:lstStyle/>
        <a:p>
          <a:endParaRPr lang="pt-BR"/>
        </a:p>
      </dgm:t>
    </dgm:pt>
    <dgm:pt modelId="{E8947744-60D0-4BA9-A884-97AF72C300EF}">
      <dgm:prSet custT="1"/>
      <dgm:spPr/>
      <dgm:t>
        <a:bodyPr/>
        <a:lstStyle/>
        <a:p>
          <a:endParaRPr lang="pt-BR" sz="900"/>
        </a:p>
      </dgm:t>
    </dgm:pt>
    <dgm:pt modelId="{432C1724-46BB-422E-99B1-355A5F379C49}" type="parTrans" cxnId="{0133E491-BC5F-4AE5-ADD1-76993C16769D}">
      <dgm:prSet/>
      <dgm:spPr/>
      <dgm:t>
        <a:bodyPr/>
        <a:lstStyle/>
        <a:p>
          <a:endParaRPr lang="pt-BR"/>
        </a:p>
      </dgm:t>
    </dgm:pt>
    <dgm:pt modelId="{58CBF33D-9E24-4AD1-8036-9DE2253FD643}" type="sibTrans" cxnId="{0133E491-BC5F-4AE5-ADD1-76993C16769D}">
      <dgm:prSet/>
      <dgm:spPr/>
      <dgm:t>
        <a:bodyPr/>
        <a:lstStyle/>
        <a:p>
          <a:endParaRPr lang="pt-BR"/>
        </a:p>
      </dgm:t>
    </dgm:pt>
    <dgm:pt modelId="{3EB48FA2-D90B-4871-8562-66D0E83C2258}">
      <dgm:prSet custT="1"/>
      <dgm:spPr/>
      <dgm:t>
        <a:bodyPr/>
        <a:lstStyle/>
        <a:p>
          <a:r>
            <a:rPr lang="pt-BR" sz="900"/>
            <a:t>Quórum de Aprovação: Maioria Simples</a:t>
          </a:r>
        </a:p>
      </dgm:t>
    </dgm:pt>
    <dgm:pt modelId="{51738C0C-AC4C-4A42-87DD-540BA017E301}" type="parTrans" cxnId="{3F019D55-0236-47A6-BCFC-0CF9C4DF38C0}">
      <dgm:prSet/>
      <dgm:spPr/>
      <dgm:t>
        <a:bodyPr/>
        <a:lstStyle/>
        <a:p>
          <a:endParaRPr lang="pt-BR"/>
        </a:p>
      </dgm:t>
    </dgm:pt>
    <dgm:pt modelId="{853D8226-2E9E-4150-A363-0E1E453EBA8A}" type="sibTrans" cxnId="{3F019D55-0236-47A6-BCFC-0CF9C4DF38C0}">
      <dgm:prSet/>
      <dgm:spPr/>
      <dgm:t>
        <a:bodyPr/>
        <a:lstStyle/>
        <a:p>
          <a:endParaRPr lang="pt-BR"/>
        </a:p>
      </dgm:t>
    </dgm:pt>
    <dgm:pt modelId="{8FF65C3C-432C-444F-936B-E649118D6A60}">
      <dgm:prSet custT="1"/>
      <dgm:spPr/>
      <dgm:t>
        <a:bodyPr/>
        <a:lstStyle/>
        <a:p>
          <a:endParaRPr lang="pt-BR" sz="500"/>
        </a:p>
      </dgm:t>
    </dgm:pt>
    <dgm:pt modelId="{D85AE2EC-FA08-4F25-9459-FD44A7FFA1B6}" type="parTrans" cxnId="{5E0C1087-1A5A-4A5C-9AAF-CD1AF2E47B40}">
      <dgm:prSet/>
      <dgm:spPr/>
      <dgm:t>
        <a:bodyPr/>
        <a:lstStyle/>
        <a:p>
          <a:endParaRPr lang="pt-BR"/>
        </a:p>
      </dgm:t>
    </dgm:pt>
    <dgm:pt modelId="{BB59550A-22E0-4B53-B195-09EEA9B9A38F}" type="sibTrans" cxnId="{5E0C1087-1A5A-4A5C-9AAF-CD1AF2E47B40}">
      <dgm:prSet/>
      <dgm:spPr/>
      <dgm:t>
        <a:bodyPr/>
        <a:lstStyle/>
        <a:p>
          <a:endParaRPr lang="pt-BR"/>
        </a:p>
      </dgm:t>
    </dgm:pt>
    <dgm:pt modelId="{C0EB4B5C-B57C-4B02-89F6-0A3D64DFBEB0}">
      <dgm:prSet/>
      <dgm:spPr/>
      <dgm:t>
        <a:bodyPr/>
        <a:lstStyle/>
        <a:p>
          <a:r>
            <a:rPr lang="pt-BR" sz="900"/>
            <a:t> Art. 12 ao 13</a:t>
          </a:r>
        </a:p>
      </dgm:t>
    </dgm:pt>
    <dgm:pt modelId="{4E1A0407-9AEB-43C3-806A-CEB72F9E20F8}" type="parTrans" cxnId="{2ECF41B1-BB0A-48F8-8DC4-183721B23056}">
      <dgm:prSet/>
      <dgm:spPr/>
      <dgm:t>
        <a:bodyPr/>
        <a:lstStyle/>
        <a:p>
          <a:endParaRPr lang="pt-BR"/>
        </a:p>
      </dgm:t>
    </dgm:pt>
    <dgm:pt modelId="{2632C0BC-8805-4167-8AA1-E45ABDC3F3F3}" type="sibTrans" cxnId="{2ECF41B1-BB0A-48F8-8DC4-183721B23056}">
      <dgm:prSet/>
      <dgm:spPr/>
      <dgm:t>
        <a:bodyPr/>
        <a:lstStyle/>
        <a:p>
          <a:endParaRPr lang="pt-BR"/>
        </a:p>
      </dgm:t>
    </dgm:pt>
    <dgm:pt modelId="{8264F810-D662-4741-8D74-207486073C8F}">
      <dgm:prSet custT="1"/>
      <dgm:spPr/>
      <dgm:t>
        <a:bodyPr/>
        <a:lstStyle/>
        <a:p>
          <a:endParaRPr lang="pt-BR" sz="400"/>
        </a:p>
      </dgm:t>
    </dgm:pt>
    <dgm:pt modelId="{0A4149DD-98E1-4F9A-9476-FD803ACB5154}" type="parTrans" cxnId="{D508946E-7117-4BDA-852D-B1EDA694BD2A}">
      <dgm:prSet/>
      <dgm:spPr/>
      <dgm:t>
        <a:bodyPr/>
        <a:lstStyle/>
        <a:p>
          <a:endParaRPr lang="pt-BR"/>
        </a:p>
      </dgm:t>
    </dgm:pt>
    <dgm:pt modelId="{2237CE5D-F118-4213-98D8-4B7D305E5CC2}" type="sibTrans" cxnId="{D508946E-7117-4BDA-852D-B1EDA694BD2A}">
      <dgm:prSet/>
      <dgm:spPr/>
      <dgm:t>
        <a:bodyPr/>
        <a:lstStyle/>
        <a:p>
          <a:endParaRPr lang="pt-BR"/>
        </a:p>
      </dgm:t>
    </dgm:pt>
    <dgm:pt modelId="{37796D54-5FF4-4BF6-9482-9199CF780B29}">
      <dgm:prSet phldrT="[Texto]" phldr="0" custT="1"/>
      <dgm:spPr/>
      <dgm:t>
        <a:bodyPr/>
        <a:lstStyle/>
        <a:p>
          <a:pPr rtl="0">
            <a:buClr>
              <a:schemeClr val="bg1">
                <a:lumMod val="75000"/>
              </a:schemeClr>
            </a:buClr>
          </a:pPr>
          <a:r>
            <a:rPr lang="pt-BR" sz="1000">
              <a:latin typeface="Arial"/>
            </a:rPr>
            <a:t>Convocar e presidir reuniões do Conselho Consultivo</a:t>
          </a:r>
          <a:endParaRPr lang="pt-BR" sz="1000"/>
        </a:p>
      </dgm:t>
    </dgm:pt>
    <dgm:pt modelId="{FF904D21-B15F-4488-BE83-DA5B450D4ECF}" type="parTrans" cxnId="{FAEF7089-2B99-4E4D-B8B2-976A68AC68D4}">
      <dgm:prSet/>
      <dgm:spPr/>
      <dgm:t>
        <a:bodyPr/>
        <a:lstStyle/>
        <a:p>
          <a:endParaRPr lang="pt-BR"/>
        </a:p>
      </dgm:t>
    </dgm:pt>
    <dgm:pt modelId="{514B265A-FAED-432F-9B7A-1499A0BBC9FA}" type="sibTrans" cxnId="{FAEF7089-2B99-4E4D-B8B2-976A68AC68D4}">
      <dgm:prSet/>
      <dgm:spPr/>
      <dgm:t>
        <a:bodyPr/>
        <a:lstStyle/>
        <a:p>
          <a:endParaRPr lang="pt-BR"/>
        </a:p>
      </dgm:t>
    </dgm:pt>
    <dgm:pt modelId="{86213BAE-ABF4-42CF-A6BA-CDEC299AA741}">
      <dgm:prSet phldrT="[Texto]" custT="1"/>
      <dgm:spPr/>
      <dgm:t>
        <a:bodyPr/>
        <a:lstStyle/>
        <a:p>
          <a:endParaRPr lang="pt-BR" sz="1000"/>
        </a:p>
      </dgm:t>
    </dgm:pt>
    <dgm:pt modelId="{3F597425-C162-497D-B9AC-C188EBA4EE15}" type="parTrans" cxnId="{B6ED8E21-79B3-47DF-B420-333ED72E03CB}">
      <dgm:prSet/>
      <dgm:spPr/>
      <dgm:t>
        <a:bodyPr/>
        <a:lstStyle/>
        <a:p>
          <a:endParaRPr lang="pt-BR"/>
        </a:p>
      </dgm:t>
    </dgm:pt>
    <dgm:pt modelId="{FDC25002-BFC4-4CE6-AA4B-A91FCCD6E329}" type="sibTrans" cxnId="{B6ED8E21-79B3-47DF-B420-333ED72E03CB}">
      <dgm:prSet/>
      <dgm:spPr/>
      <dgm:t>
        <a:bodyPr/>
        <a:lstStyle/>
        <a:p>
          <a:endParaRPr lang="pt-BR"/>
        </a:p>
      </dgm:t>
    </dgm:pt>
    <dgm:pt modelId="{1E9FC6E4-DE30-4D18-B327-D84BA4A80D75}">
      <dgm:prSet custT="1"/>
      <dgm:spPr/>
      <dgm:t>
        <a:bodyPr/>
        <a:lstStyle/>
        <a:p>
          <a:r>
            <a:rPr lang="pt-BR" sz="1000"/>
            <a:t> Periodicidade mensal e extraordinária (videoconferência)</a:t>
          </a:r>
        </a:p>
      </dgm:t>
    </dgm:pt>
    <dgm:pt modelId="{B262B33A-86D6-46CD-9B7F-4EC4ADBC25D8}" type="parTrans" cxnId="{A6CBD128-D90E-48AB-B083-B37C7C57697C}">
      <dgm:prSet/>
      <dgm:spPr/>
      <dgm:t>
        <a:bodyPr/>
        <a:lstStyle/>
        <a:p>
          <a:endParaRPr lang="pt-BR"/>
        </a:p>
      </dgm:t>
    </dgm:pt>
    <dgm:pt modelId="{1587BBDC-99FF-4EDA-91C7-9616FFB0EC1D}" type="sibTrans" cxnId="{A6CBD128-D90E-48AB-B083-B37C7C57697C}">
      <dgm:prSet/>
      <dgm:spPr/>
      <dgm:t>
        <a:bodyPr/>
        <a:lstStyle/>
        <a:p>
          <a:endParaRPr lang="pt-BR"/>
        </a:p>
      </dgm:t>
    </dgm:pt>
    <dgm:pt modelId="{3953EFC7-DD3A-47C0-9F1E-05E1C59FAC49}">
      <dgm:prSet custT="1"/>
      <dgm:spPr/>
      <dgm:t>
        <a:bodyPr/>
        <a:lstStyle/>
        <a:p>
          <a:endParaRPr lang="pt-BR" sz="1000"/>
        </a:p>
      </dgm:t>
    </dgm:pt>
    <dgm:pt modelId="{5CAE32A7-0FC9-4E50-B5E6-90BCBD621F2C}" type="parTrans" cxnId="{257C1160-B8BD-4452-AD19-65EED4080D7B}">
      <dgm:prSet/>
      <dgm:spPr/>
      <dgm:t>
        <a:bodyPr/>
        <a:lstStyle/>
        <a:p>
          <a:endParaRPr lang="pt-BR"/>
        </a:p>
      </dgm:t>
    </dgm:pt>
    <dgm:pt modelId="{D77B40DA-B17C-4481-8D77-D4E79B2DF734}" type="sibTrans" cxnId="{257C1160-B8BD-4452-AD19-65EED4080D7B}">
      <dgm:prSet/>
      <dgm:spPr/>
      <dgm:t>
        <a:bodyPr/>
        <a:lstStyle/>
        <a:p>
          <a:endParaRPr lang="pt-BR"/>
        </a:p>
      </dgm:t>
    </dgm:pt>
    <dgm:pt modelId="{5F50A5CF-7157-4223-9942-217E53F89230}">
      <dgm:prSet custT="1"/>
      <dgm:spPr/>
      <dgm:t>
        <a:bodyPr/>
        <a:lstStyle/>
        <a:p>
          <a:r>
            <a:rPr lang="pt-BR" sz="1000"/>
            <a:t> Quórum para a Reunião: 3 membros</a:t>
          </a:r>
        </a:p>
      </dgm:t>
    </dgm:pt>
    <dgm:pt modelId="{F6FF4DB6-8B41-4E1D-BE4E-9D998456D4D5}" type="parTrans" cxnId="{77E97414-C50F-4C5A-9879-4968A510F3C5}">
      <dgm:prSet/>
      <dgm:spPr/>
      <dgm:t>
        <a:bodyPr/>
        <a:lstStyle/>
        <a:p>
          <a:endParaRPr lang="pt-BR"/>
        </a:p>
      </dgm:t>
    </dgm:pt>
    <dgm:pt modelId="{81329FC9-3886-40E4-83D7-DAAB32E03A43}" type="sibTrans" cxnId="{77E97414-C50F-4C5A-9879-4968A510F3C5}">
      <dgm:prSet/>
      <dgm:spPr/>
      <dgm:t>
        <a:bodyPr/>
        <a:lstStyle/>
        <a:p>
          <a:endParaRPr lang="pt-BR"/>
        </a:p>
      </dgm:t>
    </dgm:pt>
    <dgm:pt modelId="{B473B567-F7BB-48BE-8956-8EECFA17EAA3}">
      <dgm:prSet custT="1"/>
      <dgm:spPr/>
      <dgm:t>
        <a:bodyPr/>
        <a:lstStyle/>
        <a:p>
          <a:endParaRPr lang="pt-BR" sz="1000"/>
        </a:p>
      </dgm:t>
    </dgm:pt>
    <dgm:pt modelId="{149E1C5B-D5FC-4F9A-8801-BEB9C01B5D70}" type="parTrans" cxnId="{FD76EDAA-924D-4C16-A0CA-A5D8DADB817E}">
      <dgm:prSet/>
      <dgm:spPr/>
      <dgm:t>
        <a:bodyPr/>
        <a:lstStyle/>
        <a:p>
          <a:endParaRPr lang="pt-BR"/>
        </a:p>
      </dgm:t>
    </dgm:pt>
    <dgm:pt modelId="{0BDAA6B9-498D-473D-9D1F-63AC0637255A}" type="sibTrans" cxnId="{FD76EDAA-924D-4C16-A0CA-A5D8DADB817E}">
      <dgm:prSet/>
      <dgm:spPr/>
      <dgm:t>
        <a:bodyPr/>
        <a:lstStyle/>
        <a:p>
          <a:endParaRPr lang="pt-BR"/>
        </a:p>
      </dgm:t>
    </dgm:pt>
    <dgm:pt modelId="{3497E53C-7B7B-4217-957D-AB3162FC5F99}">
      <dgm:prSet custT="1"/>
      <dgm:spPr/>
      <dgm:t>
        <a:bodyPr/>
        <a:lstStyle/>
        <a:p>
          <a:endParaRPr lang="pt-BR" sz="1000"/>
        </a:p>
      </dgm:t>
    </dgm:pt>
    <dgm:pt modelId="{01953E16-C5D5-4682-B253-E9567FA8B398}" type="parTrans" cxnId="{CFA4D33C-4376-4F30-83B0-9DA45A451D2E}">
      <dgm:prSet/>
      <dgm:spPr/>
      <dgm:t>
        <a:bodyPr/>
        <a:lstStyle/>
        <a:p>
          <a:endParaRPr lang="pt-BR"/>
        </a:p>
      </dgm:t>
    </dgm:pt>
    <dgm:pt modelId="{155A7D7D-9595-434A-B7BB-CEAB62092621}" type="sibTrans" cxnId="{CFA4D33C-4376-4F30-83B0-9DA45A451D2E}">
      <dgm:prSet/>
      <dgm:spPr/>
      <dgm:t>
        <a:bodyPr/>
        <a:lstStyle/>
        <a:p>
          <a:endParaRPr lang="pt-BR"/>
        </a:p>
      </dgm:t>
    </dgm:pt>
    <dgm:pt modelId="{D3FC25A2-FABA-43E1-BB53-AE87883FF78B}">
      <dgm:prSet custT="1"/>
      <dgm:spPr/>
      <dgm:t>
        <a:bodyPr/>
        <a:lstStyle/>
        <a:p>
          <a:r>
            <a:rPr lang="pt-BR" sz="1000"/>
            <a:t>Quórum de Aprovação: Maioria absoluta</a:t>
          </a:r>
        </a:p>
      </dgm:t>
    </dgm:pt>
    <dgm:pt modelId="{AFE735A5-2665-4BD5-9D89-D9BB2FE9502E}" type="parTrans" cxnId="{8BC96B57-2C07-4A15-8A28-360DEF27C0DF}">
      <dgm:prSet/>
      <dgm:spPr/>
      <dgm:t>
        <a:bodyPr/>
        <a:lstStyle/>
        <a:p>
          <a:endParaRPr lang="pt-BR"/>
        </a:p>
      </dgm:t>
    </dgm:pt>
    <dgm:pt modelId="{4B13693D-C212-47DE-B590-8CB78C856E12}" type="sibTrans" cxnId="{8BC96B57-2C07-4A15-8A28-360DEF27C0DF}">
      <dgm:prSet/>
      <dgm:spPr/>
      <dgm:t>
        <a:bodyPr/>
        <a:lstStyle/>
        <a:p>
          <a:endParaRPr lang="pt-BR"/>
        </a:p>
      </dgm:t>
    </dgm:pt>
    <dgm:pt modelId="{A38BB28D-57AD-46B1-874B-4CB8A09AEA9A}">
      <dgm:prSet custT="1"/>
      <dgm:spPr/>
      <dgm:t>
        <a:bodyPr/>
        <a:lstStyle/>
        <a:p>
          <a:endParaRPr lang="pt-BR" sz="1000"/>
        </a:p>
      </dgm:t>
    </dgm:pt>
    <dgm:pt modelId="{850CDBCF-0E6C-47B2-8573-D37BB496A460}" type="parTrans" cxnId="{CDDF39A3-C14D-4B40-B05D-1C2C5F34EFB6}">
      <dgm:prSet/>
      <dgm:spPr/>
      <dgm:t>
        <a:bodyPr/>
        <a:lstStyle/>
        <a:p>
          <a:endParaRPr lang="pt-BR"/>
        </a:p>
      </dgm:t>
    </dgm:pt>
    <dgm:pt modelId="{1083A47A-3E55-4FF5-B5A7-EF030C2EAFBC}" type="sibTrans" cxnId="{CDDF39A3-C14D-4B40-B05D-1C2C5F34EFB6}">
      <dgm:prSet/>
      <dgm:spPr/>
      <dgm:t>
        <a:bodyPr/>
        <a:lstStyle/>
        <a:p>
          <a:endParaRPr lang="pt-BR"/>
        </a:p>
      </dgm:t>
    </dgm:pt>
    <dgm:pt modelId="{ABA30603-92EC-4461-A7D7-41583C2AE26A}">
      <dgm:prSet custT="1"/>
      <dgm:spPr/>
      <dgm:t>
        <a:bodyPr/>
        <a:lstStyle/>
        <a:p>
          <a:r>
            <a:rPr lang="pt-BR" sz="900"/>
            <a:t> SAJU</a:t>
          </a:r>
        </a:p>
      </dgm:t>
    </dgm:pt>
    <dgm:pt modelId="{8B3C0888-933B-42C3-93DD-D8785B7DE0A5}" type="sibTrans" cxnId="{6D9BDF62-5C29-43CB-ABB1-B5A412A6F191}">
      <dgm:prSet/>
      <dgm:spPr/>
      <dgm:t>
        <a:bodyPr/>
        <a:lstStyle/>
        <a:p>
          <a:endParaRPr lang="pt-BR"/>
        </a:p>
      </dgm:t>
    </dgm:pt>
    <dgm:pt modelId="{C08410D2-33DE-46A6-A4CF-DBFDCAB12ED3}" type="parTrans" cxnId="{6D9BDF62-5C29-43CB-ABB1-B5A412A6F191}">
      <dgm:prSet/>
      <dgm:spPr/>
      <dgm:t>
        <a:bodyPr/>
        <a:lstStyle/>
        <a:p>
          <a:endParaRPr lang="pt-BR"/>
        </a:p>
      </dgm:t>
    </dgm:pt>
    <dgm:pt modelId="{260F3F13-227E-4B3C-A10F-7F87A5998F33}">
      <dgm:prSet custT="1"/>
      <dgm:spPr/>
      <dgm:t>
        <a:bodyPr/>
        <a:lstStyle/>
        <a:p>
          <a:r>
            <a:rPr lang="pt-BR" sz="900"/>
            <a:t> SEDGI</a:t>
          </a:r>
        </a:p>
      </dgm:t>
    </dgm:pt>
    <dgm:pt modelId="{5AC08E52-1B77-41B1-B8AB-D0592D7FE19E}" type="sibTrans" cxnId="{15B4D444-FD40-4B76-B53C-DADA2A62CB84}">
      <dgm:prSet/>
      <dgm:spPr/>
      <dgm:t>
        <a:bodyPr/>
        <a:lstStyle/>
        <a:p>
          <a:endParaRPr lang="pt-BR"/>
        </a:p>
      </dgm:t>
    </dgm:pt>
    <dgm:pt modelId="{488661AE-4DD7-498A-A76B-408D9B2CFBE4}" type="parTrans" cxnId="{15B4D444-FD40-4B76-B53C-DADA2A62CB84}">
      <dgm:prSet/>
      <dgm:spPr/>
      <dgm:t>
        <a:bodyPr/>
        <a:lstStyle/>
        <a:p>
          <a:endParaRPr lang="pt-BR"/>
        </a:p>
      </dgm:t>
    </dgm:pt>
    <dgm:pt modelId="{88667A63-69FB-4AB7-9129-6A142A301D95}">
      <dgm:prSet custT="1"/>
      <dgm:spPr/>
      <dgm:t>
        <a:bodyPr/>
        <a:lstStyle/>
        <a:p>
          <a:r>
            <a:rPr lang="pt-BR" sz="900"/>
            <a:t> SENASP</a:t>
          </a:r>
        </a:p>
      </dgm:t>
    </dgm:pt>
    <dgm:pt modelId="{AE074A41-003A-4616-AACD-A37D975359F5}" type="sibTrans" cxnId="{B7A5244B-A172-4298-94A1-F5F7DE679A74}">
      <dgm:prSet/>
      <dgm:spPr/>
      <dgm:t>
        <a:bodyPr/>
        <a:lstStyle/>
        <a:p>
          <a:endParaRPr lang="pt-BR"/>
        </a:p>
      </dgm:t>
    </dgm:pt>
    <dgm:pt modelId="{50255706-019F-4658-933E-B711DC612221}" type="parTrans" cxnId="{B7A5244B-A172-4298-94A1-F5F7DE679A74}">
      <dgm:prSet/>
      <dgm:spPr/>
      <dgm:t>
        <a:bodyPr/>
        <a:lstStyle/>
        <a:p>
          <a:endParaRPr lang="pt-BR"/>
        </a:p>
      </dgm:t>
    </dgm:pt>
    <dgm:pt modelId="{3FC4CC36-4CA7-4197-ABB1-3E75BFEA63A2}">
      <dgm:prSet custT="1"/>
      <dgm:spPr/>
      <dgm:t>
        <a:bodyPr/>
        <a:lstStyle/>
        <a:p>
          <a:r>
            <a:rPr lang="pt-BR" sz="900"/>
            <a:t> 15 Representantes da Soc. Civil</a:t>
          </a:r>
        </a:p>
      </dgm:t>
    </dgm:pt>
    <dgm:pt modelId="{546164CD-A740-4ACC-99CC-EE03C6BED271}" type="sibTrans" cxnId="{3211FB28-48B7-4326-85A0-4907CAA5F581}">
      <dgm:prSet/>
      <dgm:spPr/>
      <dgm:t>
        <a:bodyPr/>
        <a:lstStyle/>
        <a:p>
          <a:endParaRPr lang="pt-BR"/>
        </a:p>
      </dgm:t>
    </dgm:pt>
    <dgm:pt modelId="{DE8A2F7B-898F-498E-96B3-A1C2AAF18587}" type="parTrans" cxnId="{3211FB28-48B7-4326-85A0-4907CAA5F581}">
      <dgm:prSet/>
      <dgm:spPr/>
      <dgm:t>
        <a:bodyPr/>
        <a:lstStyle/>
        <a:p>
          <a:endParaRPr lang="pt-BR"/>
        </a:p>
      </dgm:t>
    </dgm:pt>
    <dgm:pt modelId="{AA585E68-39BB-4CC8-A8CB-E92E62889459}">
      <dgm:prSet custT="1"/>
      <dgm:spPr/>
      <dgm:t>
        <a:bodyPr/>
        <a:lstStyle/>
        <a:p>
          <a:r>
            <a:rPr lang="pt-BR" sz="900"/>
            <a:t> 11 Convidados (sem direito a voto)</a:t>
          </a:r>
        </a:p>
      </dgm:t>
    </dgm:pt>
    <dgm:pt modelId="{61E41363-A9AE-4F6B-BDF2-5A63982659BE}" type="sibTrans" cxnId="{8095D02B-B0F2-4940-8661-994FB0FDF7EB}">
      <dgm:prSet/>
      <dgm:spPr/>
      <dgm:t>
        <a:bodyPr/>
        <a:lstStyle/>
        <a:p>
          <a:endParaRPr lang="pt-BR"/>
        </a:p>
      </dgm:t>
    </dgm:pt>
    <dgm:pt modelId="{4DDBE86A-12AC-4C50-86FC-CC41462671ED}" type="parTrans" cxnId="{8095D02B-B0F2-4940-8661-994FB0FDF7EB}">
      <dgm:prSet/>
      <dgm:spPr/>
      <dgm:t>
        <a:bodyPr/>
        <a:lstStyle/>
        <a:p>
          <a:endParaRPr lang="pt-BR"/>
        </a:p>
      </dgm:t>
    </dgm:pt>
    <dgm:pt modelId="{A2D936AB-7CBD-4D33-8B90-E19674B06158}">
      <dgm:prSet custT="1"/>
      <dgm:spPr/>
      <dgm:t>
        <a:bodyPr/>
        <a:lstStyle/>
        <a:p>
          <a:r>
            <a:rPr lang="pt-BR" sz="900"/>
            <a:t>Quórum para a Reunião: Maioria absoluta</a:t>
          </a:r>
        </a:p>
      </dgm:t>
    </dgm:pt>
    <dgm:pt modelId="{0FB87B3A-7666-4E99-A6D4-5CF1E11633AC}" type="sibTrans" cxnId="{5B3F9AA8-E0A0-417E-8F7B-E51D7AE8C2A4}">
      <dgm:prSet/>
      <dgm:spPr/>
      <dgm:t>
        <a:bodyPr/>
        <a:lstStyle/>
        <a:p>
          <a:endParaRPr lang="pt-BR"/>
        </a:p>
      </dgm:t>
    </dgm:pt>
    <dgm:pt modelId="{24EBC3C7-CC59-4A43-A203-59C9A2D91F53}" type="parTrans" cxnId="{5B3F9AA8-E0A0-417E-8F7B-E51D7AE8C2A4}">
      <dgm:prSet/>
      <dgm:spPr/>
      <dgm:t>
        <a:bodyPr/>
        <a:lstStyle/>
        <a:p>
          <a:endParaRPr lang="pt-BR"/>
        </a:p>
      </dgm:t>
    </dgm:pt>
    <dgm:pt modelId="{240B5F46-F9EE-4305-B397-39B630330755}">
      <dgm:prSet custT="1"/>
      <dgm:spPr/>
      <dgm:t>
        <a:bodyPr/>
        <a:lstStyle/>
        <a:p>
          <a:endParaRPr lang="pt-BR" sz="500"/>
        </a:p>
      </dgm:t>
    </dgm:pt>
    <dgm:pt modelId="{2497451C-EEFB-4BC3-9A9D-233F0D995BA4}" type="sibTrans" cxnId="{A40F140E-391A-4FCC-AB63-E9F7AD33DFF7}">
      <dgm:prSet/>
      <dgm:spPr/>
      <dgm:t>
        <a:bodyPr/>
        <a:lstStyle/>
        <a:p>
          <a:endParaRPr lang="pt-BR"/>
        </a:p>
      </dgm:t>
    </dgm:pt>
    <dgm:pt modelId="{00E19C4F-9C01-4461-8F9D-9B9608762D84}" type="parTrans" cxnId="{A40F140E-391A-4FCC-AB63-E9F7AD33DFF7}">
      <dgm:prSet/>
      <dgm:spPr/>
      <dgm:t>
        <a:bodyPr/>
        <a:lstStyle/>
        <a:p>
          <a:endParaRPr lang="pt-BR"/>
        </a:p>
      </dgm:t>
    </dgm:pt>
    <dgm:pt modelId="{569B265A-70CF-4C2C-9859-510F1FB63CC1}">
      <dgm:prSet custT="1"/>
      <dgm:spPr/>
      <dgm:t>
        <a:bodyPr/>
        <a:lstStyle/>
        <a:p>
          <a:endParaRPr lang="pt-BR" sz="500"/>
        </a:p>
      </dgm:t>
    </dgm:pt>
    <dgm:pt modelId="{A62934F7-F995-4815-9CFE-2D08A94D8D95}" type="parTrans" cxnId="{96E2F206-B766-445F-9B46-CC2EDC5B703C}">
      <dgm:prSet/>
      <dgm:spPr/>
      <dgm:t>
        <a:bodyPr/>
        <a:lstStyle/>
        <a:p>
          <a:endParaRPr lang="pt-BR"/>
        </a:p>
      </dgm:t>
    </dgm:pt>
    <dgm:pt modelId="{E18B1243-76C9-4E53-9211-A1A6E1BD2C34}" type="sibTrans" cxnId="{96E2F206-B766-445F-9B46-CC2EDC5B703C}">
      <dgm:prSet/>
      <dgm:spPr/>
      <dgm:t>
        <a:bodyPr/>
        <a:lstStyle/>
        <a:p>
          <a:endParaRPr lang="pt-BR"/>
        </a:p>
      </dgm:t>
    </dgm:pt>
    <dgm:pt modelId="{95E9234A-0CAA-418B-983B-CD745BFC2AAC}">
      <dgm:prSet custT="1"/>
      <dgm:spPr/>
      <dgm:t>
        <a:bodyPr/>
        <a:lstStyle/>
        <a:p>
          <a:endParaRPr lang="pt-BR" sz="900"/>
        </a:p>
      </dgm:t>
    </dgm:pt>
    <dgm:pt modelId="{DFF58402-00C7-4240-B3D3-09234A4D569E}" type="parTrans" cxnId="{178A5384-B477-4E22-9C91-C3161E54600D}">
      <dgm:prSet/>
      <dgm:spPr/>
      <dgm:t>
        <a:bodyPr/>
        <a:lstStyle/>
        <a:p>
          <a:endParaRPr lang="pt-BR"/>
        </a:p>
      </dgm:t>
    </dgm:pt>
    <dgm:pt modelId="{7F1F8AE2-4240-4F02-93FD-9E9FFA0796FB}" type="sibTrans" cxnId="{178A5384-B477-4E22-9C91-C3161E54600D}">
      <dgm:prSet/>
      <dgm:spPr/>
      <dgm:t>
        <a:bodyPr/>
        <a:lstStyle/>
        <a:p>
          <a:endParaRPr lang="pt-BR"/>
        </a:p>
      </dgm:t>
    </dgm:pt>
    <dgm:pt modelId="{0AAFAFC5-6B78-48D4-AE75-02F8AD844717}" type="pres">
      <dgm:prSet presAssocID="{C950F74B-4287-427C-A933-70A1E1329278}" presName="Name0" presStyleCnt="0">
        <dgm:presLayoutVars>
          <dgm:dir/>
          <dgm:animLvl val="lvl"/>
          <dgm:resizeHandles val="exact"/>
        </dgm:presLayoutVars>
      </dgm:prSet>
      <dgm:spPr/>
    </dgm:pt>
    <dgm:pt modelId="{404CA039-0BB2-4D1C-AAA3-296D76A733BA}" type="pres">
      <dgm:prSet presAssocID="{D1C3E56B-7777-4374-ABCE-D70BC7367F2D}" presName="composite" presStyleCnt="0"/>
      <dgm:spPr/>
    </dgm:pt>
    <dgm:pt modelId="{77B6384D-EA88-4555-BE46-C8407970479E}" type="pres">
      <dgm:prSet presAssocID="{D1C3E56B-7777-4374-ABCE-D70BC7367F2D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B1E084D4-3DC5-485E-9742-04F1E88DE670}" type="pres">
      <dgm:prSet presAssocID="{D1C3E56B-7777-4374-ABCE-D70BC7367F2D}" presName="desTx" presStyleLbl="alignAccFollowNode1" presStyleIdx="0" presStyleCnt="5">
        <dgm:presLayoutVars>
          <dgm:bulletEnabled val="1"/>
        </dgm:presLayoutVars>
      </dgm:prSet>
      <dgm:spPr/>
    </dgm:pt>
    <dgm:pt modelId="{E89E0ED1-A289-4C55-A391-A80E6E4569EC}" type="pres">
      <dgm:prSet presAssocID="{8806665D-561E-45F9-9E8D-64D1ECD4F975}" presName="space" presStyleCnt="0"/>
      <dgm:spPr/>
    </dgm:pt>
    <dgm:pt modelId="{B46F6728-88FF-4566-AE01-2C1DDD456977}" type="pres">
      <dgm:prSet presAssocID="{CBD7EB72-18C4-4DF9-AC80-B2C9DFE22D89}" presName="composite" presStyleCnt="0"/>
      <dgm:spPr/>
    </dgm:pt>
    <dgm:pt modelId="{8A0D17FC-67C1-4122-A5F5-9A4E741A0888}" type="pres">
      <dgm:prSet presAssocID="{CBD7EB72-18C4-4DF9-AC80-B2C9DFE22D89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DF9DAB66-3C52-4873-9193-8501340D5FF9}" type="pres">
      <dgm:prSet presAssocID="{CBD7EB72-18C4-4DF9-AC80-B2C9DFE22D89}" presName="desTx" presStyleLbl="alignAccFollowNode1" presStyleIdx="1" presStyleCnt="5">
        <dgm:presLayoutVars>
          <dgm:bulletEnabled val="1"/>
        </dgm:presLayoutVars>
      </dgm:prSet>
      <dgm:spPr/>
    </dgm:pt>
    <dgm:pt modelId="{FC213EA0-F664-45F6-ACFB-569A3D0204AB}" type="pres">
      <dgm:prSet presAssocID="{AD2C5701-0C9A-4930-BB5E-7D744FAB047E}" presName="space" presStyleCnt="0"/>
      <dgm:spPr/>
    </dgm:pt>
    <dgm:pt modelId="{63C2AAF8-7FC1-4232-82B3-724F5972C7E9}" type="pres">
      <dgm:prSet presAssocID="{DA8FA92F-8D16-4074-A95C-C5C8548202A3}" presName="composite" presStyleCnt="0"/>
      <dgm:spPr/>
    </dgm:pt>
    <dgm:pt modelId="{38F763ED-82BE-44BA-93EE-31BEF3A3BF06}" type="pres">
      <dgm:prSet presAssocID="{DA8FA92F-8D16-4074-A95C-C5C8548202A3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817DDDC6-3666-4274-88B7-372CD08C3431}" type="pres">
      <dgm:prSet presAssocID="{DA8FA92F-8D16-4074-A95C-C5C8548202A3}" presName="desTx" presStyleLbl="alignAccFollowNode1" presStyleIdx="2" presStyleCnt="5">
        <dgm:presLayoutVars>
          <dgm:bulletEnabled val="1"/>
        </dgm:presLayoutVars>
      </dgm:prSet>
      <dgm:spPr/>
    </dgm:pt>
    <dgm:pt modelId="{D8A2A984-6D94-41CA-8B0C-7DEA04D11617}" type="pres">
      <dgm:prSet presAssocID="{E504045B-4EF6-4A36-ADF4-908BCBE8CAFD}" presName="space" presStyleCnt="0"/>
      <dgm:spPr/>
    </dgm:pt>
    <dgm:pt modelId="{C49E2AD8-AFF3-4749-AFBD-374D5F339273}" type="pres">
      <dgm:prSet presAssocID="{494B21A8-C46E-449E-888C-F9FDE6AEBE4E}" presName="composite" presStyleCnt="0"/>
      <dgm:spPr/>
    </dgm:pt>
    <dgm:pt modelId="{38EA5164-C3C0-4BFC-BA88-C9253573A531}" type="pres">
      <dgm:prSet presAssocID="{494B21A8-C46E-449E-888C-F9FDE6AEBE4E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64B3D1D3-F4C7-439B-BD37-E91429731AD4}" type="pres">
      <dgm:prSet presAssocID="{494B21A8-C46E-449E-888C-F9FDE6AEBE4E}" presName="desTx" presStyleLbl="alignAccFollowNode1" presStyleIdx="3" presStyleCnt="5">
        <dgm:presLayoutVars>
          <dgm:bulletEnabled val="1"/>
        </dgm:presLayoutVars>
      </dgm:prSet>
      <dgm:spPr/>
    </dgm:pt>
    <dgm:pt modelId="{40B04D95-92E2-4066-9D3E-8D7A8705870E}" type="pres">
      <dgm:prSet presAssocID="{79557D98-526C-4BC3-AD96-B29A1915CCA4}" presName="space" presStyleCnt="0"/>
      <dgm:spPr/>
    </dgm:pt>
    <dgm:pt modelId="{AA79FA93-523C-4681-9DB5-5F8B0E12FB2B}" type="pres">
      <dgm:prSet presAssocID="{155E544F-5F91-4E31-8309-70DCF9D3D412}" presName="composite" presStyleCnt="0"/>
      <dgm:spPr/>
    </dgm:pt>
    <dgm:pt modelId="{369EFE3B-A080-4730-8ADE-9D2FF520BAD5}" type="pres">
      <dgm:prSet presAssocID="{155E544F-5F91-4E31-8309-70DCF9D3D412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7476C576-2F6B-4562-9A82-F25FEE6EF212}" type="pres">
      <dgm:prSet presAssocID="{155E544F-5F91-4E31-8309-70DCF9D3D412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D7BED701-3FFF-44F5-BD12-C0DD22BC676F}" srcId="{95E9234A-0CAA-418B-983B-CD745BFC2AAC}" destId="{3BA363B7-4CFE-428D-B397-38E47F976EC6}" srcOrd="0" destOrd="0" parTransId="{96D05CFF-4E07-4A7F-AF1A-5A49D48FC058}" sibTransId="{69CBFFD6-CDAE-4977-A6EC-EEEF76780095}"/>
    <dgm:cxn modelId="{21977003-AA39-4B43-AADA-70DF53B5227B}" type="presOf" srcId="{66AA2E75-D840-4A5C-ADA2-CC0202434761}" destId="{817DDDC6-3666-4274-88B7-372CD08C3431}" srcOrd="0" destOrd="2" presId="urn:microsoft.com/office/officeart/2005/8/layout/hList1"/>
    <dgm:cxn modelId="{EDC38304-B833-42C8-A66A-0A9E03B5384B}" type="presOf" srcId="{CB87E612-8F04-4EB0-90F6-64B2F658D4E0}" destId="{64B3D1D3-F4C7-439B-BD37-E91429731AD4}" srcOrd="0" destOrd="2" presId="urn:microsoft.com/office/officeart/2005/8/layout/hList1"/>
    <dgm:cxn modelId="{96E2F206-B766-445F-9B46-CC2EDC5B703C}" srcId="{155E544F-5F91-4E31-8309-70DCF9D3D412}" destId="{569B265A-70CF-4C2C-9859-510F1FB63CC1}" srcOrd="1" destOrd="0" parTransId="{A62934F7-F995-4815-9CFE-2D08A94D8D95}" sibTransId="{E18B1243-76C9-4E53-9211-A1A6E1BD2C34}"/>
    <dgm:cxn modelId="{CCE89608-BBC2-4ABE-B37B-C86F0076953F}" type="presOf" srcId="{DE3A0015-FC1F-4CEF-B73A-F35EE193841A}" destId="{DF9DAB66-3C52-4873-9193-8501340D5FF9}" srcOrd="0" destOrd="0" presId="urn:microsoft.com/office/officeart/2005/8/layout/hList1"/>
    <dgm:cxn modelId="{A1E9070B-D9DE-4DF1-A587-176522674DBA}" type="presOf" srcId="{260F3F13-227E-4B3C-A10F-7F87A5998F33}" destId="{7476C576-2F6B-4562-9A82-F25FEE6EF212}" srcOrd="0" destOrd="6" presId="urn:microsoft.com/office/officeart/2005/8/layout/hList1"/>
    <dgm:cxn modelId="{EC966D0D-2120-4B66-84E1-3821ABDB495D}" type="presOf" srcId="{65E1DF8E-5144-4ECD-BDA3-343E6704206E}" destId="{817DDDC6-3666-4274-88B7-372CD08C3431}" srcOrd="0" destOrd="8" presId="urn:microsoft.com/office/officeart/2005/8/layout/hList1"/>
    <dgm:cxn modelId="{A40F140E-391A-4FCC-AB63-E9F7AD33DFF7}" srcId="{155E544F-5F91-4E31-8309-70DCF9D3D412}" destId="{240B5F46-F9EE-4305-B397-39B630330755}" srcOrd="11" destOrd="0" parTransId="{00E19C4F-9C01-4461-8F9D-9B9608762D84}" sibTransId="{2497451C-EEFB-4BC3-9A9D-233F0D995BA4}"/>
    <dgm:cxn modelId="{08666C13-C288-4B62-9D9C-7C6D72B202FC}" type="presOf" srcId="{4B7516E2-0CE9-4D6B-8A85-660B0A2E9295}" destId="{DF9DAB66-3C52-4873-9193-8501340D5FF9}" srcOrd="0" destOrd="3" presId="urn:microsoft.com/office/officeart/2005/8/layout/hList1"/>
    <dgm:cxn modelId="{77E97414-C50F-4C5A-9879-4968A510F3C5}" srcId="{494B21A8-C46E-449E-888C-F9FDE6AEBE4E}" destId="{5F50A5CF-7157-4223-9942-217E53F89230}" srcOrd="10" destOrd="0" parTransId="{F6FF4DB6-8B41-4E1D-BE4E-9D998456D4D5}" sibTransId="{81329FC9-3886-40E4-83D7-DAAB32E03A43}"/>
    <dgm:cxn modelId="{E84D8318-EBAF-4C9F-ADF0-879FB439B37C}" type="presOf" srcId="{C0EB4B5C-B57C-4B02-89F6-0A3D64DFBEB0}" destId="{7476C576-2F6B-4562-9A82-F25FEE6EF212}" srcOrd="0" destOrd="23" presId="urn:microsoft.com/office/officeart/2005/8/layout/hList1"/>
    <dgm:cxn modelId="{5196781C-3E09-4A0A-A13D-2BC83EB90ADA}" srcId="{C950F74B-4287-427C-A933-70A1E1329278}" destId="{494B21A8-C46E-449E-888C-F9FDE6AEBE4E}" srcOrd="3" destOrd="0" parTransId="{0DD5F11E-DDB7-4C80-BD40-F5A524AF6766}" sibTransId="{79557D98-526C-4BC3-AD96-B29A1915CCA4}"/>
    <dgm:cxn modelId="{DF18FD1C-4250-4189-9B9F-8B2AA0589F98}" type="presOf" srcId="{5DD4EA87-D7FA-4DBC-977E-9F128343E9BD}" destId="{817DDDC6-3666-4274-88B7-372CD08C3431}" srcOrd="0" destOrd="5" presId="urn:microsoft.com/office/officeart/2005/8/layout/hList1"/>
    <dgm:cxn modelId="{77A1841D-A088-490D-BEA0-73155AD7CB5D}" type="presOf" srcId="{B95EB407-C381-4FB9-8586-BB3845B77455}" destId="{DF9DAB66-3C52-4873-9193-8501340D5FF9}" srcOrd="0" destOrd="7" presId="urn:microsoft.com/office/officeart/2005/8/layout/hList1"/>
    <dgm:cxn modelId="{EF46C71F-F384-4ED0-A6E0-FD4EBC314814}" srcId="{DA8FA92F-8D16-4074-A95C-C5C8548202A3}" destId="{7C454C01-4D6C-4FDE-9879-A3A476D9179F}" srcOrd="7" destOrd="0" parTransId="{B334E5FE-58A0-4B93-8EFA-B0758C4A7F20}" sibTransId="{C0DBDA7E-186A-48A1-ABBF-A869E551FAE7}"/>
    <dgm:cxn modelId="{B6ED8E21-79B3-47DF-B420-333ED72E03CB}" srcId="{CBD7EB72-18C4-4DF9-AC80-B2C9DFE22D89}" destId="{86213BAE-ABF4-42CF-A6BA-CDEC299AA741}" srcOrd="4" destOrd="0" parTransId="{3F597425-C162-497D-B9AC-C188EBA4EE15}" sibTransId="{FDC25002-BFC4-4CE6-AA4B-A91FCCD6E329}"/>
    <dgm:cxn modelId="{E1A42F22-C9B7-4A28-B5A1-7C365058BD1C}" srcId="{155E544F-5F91-4E31-8309-70DCF9D3D412}" destId="{F993137D-2BA5-45B8-B99E-9813E8C35B4C}" srcOrd="5" destOrd="0" parTransId="{A6EBE5A1-F6BD-42E5-A2DB-EF3A9742C1EF}" sibTransId="{B05EBE6C-83E0-490C-9837-F80DC081C6F2}"/>
    <dgm:cxn modelId="{53E04822-4810-4675-B165-572BCF63700A}" type="presOf" srcId="{3953EFC7-DD3A-47C0-9F1E-05E1C59FAC49}" destId="{64B3D1D3-F4C7-439B-BD37-E91429731AD4}" srcOrd="0" destOrd="5" presId="urn:microsoft.com/office/officeart/2005/8/layout/hList1"/>
    <dgm:cxn modelId="{8DCBF622-F294-4765-9388-654F5975074C}" type="presOf" srcId="{B2B2F97F-836D-4DF8-9262-EC8BF755DE3B}" destId="{7476C576-2F6B-4562-9A82-F25FEE6EF212}" srcOrd="0" destOrd="14" presId="urn:microsoft.com/office/officeart/2005/8/layout/hList1"/>
    <dgm:cxn modelId="{D2BFF823-F611-444C-8633-FE7F7E0EBAE0}" srcId="{CBD7EB72-18C4-4DF9-AC80-B2C9DFE22D89}" destId="{F898D893-9C95-4DF3-8AC4-92CE812B6189}" srcOrd="6" destOrd="0" parTransId="{0A2F8F95-F3D2-43DD-BC64-2DBA0652B3CD}" sibTransId="{1E8608A4-93A6-4941-A425-AFF8E4CC8584}"/>
    <dgm:cxn modelId="{6FF69D25-FA69-4FBF-A3E2-A73453A81223}" type="presOf" srcId="{D1C3E56B-7777-4374-ABCE-D70BC7367F2D}" destId="{77B6384D-EA88-4555-BE46-C8407970479E}" srcOrd="0" destOrd="0" presId="urn:microsoft.com/office/officeart/2005/8/layout/hList1"/>
    <dgm:cxn modelId="{9A9E3728-C6BC-47A0-8019-780FC3DE33AC}" type="presOf" srcId="{569B265A-70CF-4C2C-9859-510F1FB63CC1}" destId="{7476C576-2F6B-4562-9A82-F25FEE6EF212}" srcOrd="0" destOrd="1" presId="urn:microsoft.com/office/officeart/2005/8/layout/hList1"/>
    <dgm:cxn modelId="{1B0C4128-1789-4336-A94D-6B85DCB944DF}" type="presOf" srcId="{A38BB28D-57AD-46B1-874B-4CB8A09AEA9A}" destId="{64B3D1D3-F4C7-439B-BD37-E91429731AD4}" srcOrd="0" destOrd="11" presId="urn:microsoft.com/office/officeart/2005/8/layout/hList1"/>
    <dgm:cxn modelId="{A6CBD128-D90E-48AB-B083-B37C7C57697C}" srcId="{494B21A8-C46E-449E-888C-F9FDE6AEBE4E}" destId="{1E9FC6E4-DE30-4D18-B327-D84BA4A80D75}" srcOrd="6" destOrd="0" parTransId="{B262B33A-86D6-46CD-9B7F-4EC4ADBC25D8}" sibTransId="{1587BBDC-99FF-4EDA-91C7-9616FFB0EC1D}"/>
    <dgm:cxn modelId="{3211FB28-48B7-4326-85A0-4907CAA5F581}" srcId="{95E9234A-0CAA-418B-983B-CD745BFC2AAC}" destId="{3FC4CC36-4CA7-4197-ABB1-3E75BFEA63A2}" srcOrd="4" destOrd="0" parTransId="{DE8A2F7B-898F-498E-96B3-A1C2AAF18587}" sibTransId="{546164CD-A740-4ACC-99CC-EE03C6BED271}"/>
    <dgm:cxn modelId="{998F3B29-B681-4C45-A469-66B8591C78E0}" srcId="{DA8FA92F-8D16-4074-A95C-C5C8548202A3}" destId="{12BE79EF-0B88-4914-9701-8395AC69BF81}" srcOrd="3" destOrd="0" parTransId="{FED31F21-8E18-4A94-AACD-7C167A2E40D1}" sibTransId="{6A1985A5-BCE6-4BC6-87DD-3269F36F8E93}"/>
    <dgm:cxn modelId="{F746AC2A-6AD2-4D16-A080-B473E159C7BC}" type="presOf" srcId="{DF386998-B01D-4277-8873-F81A808FD558}" destId="{7476C576-2F6B-4562-9A82-F25FEE6EF212}" srcOrd="0" destOrd="15" presId="urn:microsoft.com/office/officeart/2005/8/layout/hList1"/>
    <dgm:cxn modelId="{8095D02B-B0F2-4940-8661-994FB0FDF7EB}" srcId="{95E9234A-0CAA-418B-983B-CD745BFC2AAC}" destId="{AA585E68-39BB-4CC8-A8CB-E92E62889459}" srcOrd="5" destOrd="0" parTransId="{4DDBE86A-12AC-4C50-86FC-CC41462671ED}" sibTransId="{61E41363-A9AE-4F6B-BDF2-5A63982659BE}"/>
    <dgm:cxn modelId="{B642372C-7666-4135-BC50-333694644852}" srcId="{C950F74B-4287-427C-A933-70A1E1329278}" destId="{D1C3E56B-7777-4374-ABCE-D70BC7367F2D}" srcOrd="0" destOrd="0" parTransId="{F93499B2-3DCC-44E9-A34D-A6D04E995037}" sibTransId="{8806665D-561E-45F9-9E8D-64D1ECD4F975}"/>
    <dgm:cxn modelId="{D51CB82D-01BC-49D0-A30D-58F6C73DC7DC}" srcId="{C950F74B-4287-427C-A933-70A1E1329278}" destId="{CBD7EB72-18C4-4DF9-AC80-B2C9DFE22D89}" srcOrd="1" destOrd="0" parTransId="{E2253E00-C126-412F-BBFB-4C97B781D839}" sibTransId="{AD2C5701-0C9A-4930-BB5E-7D744FAB047E}"/>
    <dgm:cxn modelId="{D32D392F-B700-40AB-BBC6-855D345E6EC5}" srcId="{155E544F-5F91-4E31-8309-70DCF9D3D412}" destId="{B404683E-4084-4CC4-844A-117CB0C03399}" srcOrd="10" destOrd="0" parTransId="{7F10B7D7-F046-4EA0-A4CA-C59694B54AA6}" sibTransId="{ACEA12F6-1DDB-452E-9B57-7D04601166A1}"/>
    <dgm:cxn modelId="{56797735-0E19-463A-83ED-E25BF3498EC1}" type="presOf" srcId="{8FF65C3C-432C-444F-936B-E649118D6A60}" destId="{7476C576-2F6B-4562-9A82-F25FEE6EF212}" srcOrd="0" destOrd="20" presId="urn:microsoft.com/office/officeart/2005/8/layout/hList1"/>
    <dgm:cxn modelId="{BA4BE735-7220-4513-BC58-807D0B3F1423}" srcId="{DA8FA92F-8D16-4074-A95C-C5C8548202A3}" destId="{66AA2E75-D840-4A5C-ADA2-CC0202434761}" srcOrd="2" destOrd="0" parTransId="{DDBE696A-9BC8-4008-85CB-D411AAF89352}" sibTransId="{D10AA586-C425-4715-9FA0-4D7B1E67D6B1}"/>
    <dgm:cxn modelId="{CFA4D33C-4376-4F30-83B0-9DA45A451D2E}" srcId="{494B21A8-C46E-449E-888C-F9FDE6AEBE4E}" destId="{3497E53C-7B7B-4217-957D-AB3162FC5F99}" srcOrd="13" destOrd="0" parTransId="{01953E16-C5D5-4682-B253-E9567FA8B398}" sibTransId="{155A7D7D-9595-434A-B7BB-CEAB62092621}"/>
    <dgm:cxn modelId="{DAE2DD3C-314B-4C81-A2BF-279C2D2FCB11}" type="presOf" srcId="{8264F810-D662-4741-8D74-207486073C8F}" destId="{7476C576-2F6B-4562-9A82-F25FEE6EF212}" srcOrd="0" destOrd="22" presId="urn:microsoft.com/office/officeart/2005/8/layout/hList1"/>
    <dgm:cxn modelId="{E10C885C-E0B2-428C-B30A-7B63DF64C57F}" type="presOf" srcId="{38445310-CE5C-433D-9EFE-57B375486889}" destId="{B1E084D4-3DC5-485E-9742-04F1E88DE670}" srcOrd="0" destOrd="3" presId="urn:microsoft.com/office/officeart/2005/8/layout/hList1"/>
    <dgm:cxn modelId="{75A28B5C-8078-4284-8943-F266E242A113}" type="presOf" srcId="{CBD7EB72-18C4-4DF9-AC80-B2C9DFE22D89}" destId="{8A0D17FC-67C1-4122-A5F5-9A4E741A0888}" srcOrd="0" destOrd="0" presId="urn:microsoft.com/office/officeart/2005/8/layout/hList1"/>
    <dgm:cxn modelId="{D826C55D-8B36-435D-B81A-6B849011EF81}" srcId="{494B21A8-C46E-449E-888C-F9FDE6AEBE4E}" destId="{A5DCC62F-6AFF-4044-B09C-8D3525EDE319}" srcOrd="14" destOrd="0" parTransId="{A1C6D98A-F3BA-43EC-8F93-AE530517BA53}" sibTransId="{517884BB-6149-41D1-9746-ADC529993254}"/>
    <dgm:cxn modelId="{E504105E-C380-4950-93EA-947D1380C581}" type="presOf" srcId="{B473B567-F7BB-48BE-8956-8EECFA17EAA3}" destId="{64B3D1D3-F4C7-439B-BD37-E91429731AD4}" srcOrd="0" destOrd="9" presId="urn:microsoft.com/office/officeart/2005/8/layout/hList1"/>
    <dgm:cxn modelId="{257C1160-B8BD-4452-AD19-65EED4080D7B}" srcId="{494B21A8-C46E-449E-888C-F9FDE6AEBE4E}" destId="{3953EFC7-DD3A-47C0-9F1E-05E1C59FAC49}" srcOrd="5" destOrd="0" parTransId="{5CAE32A7-0FC9-4E50-B5E6-90BCBD621F2C}" sibTransId="{D77B40DA-B17C-4481-8D77-D4E79B2DF734}"/>
    <dgm:cxn modelId="{11EAAA62-1B84-4270-952C-B7A494FE1A6C}" type="presOf" srcId="{78A32BA0-FCD0-49EC-9283-E5D402C6CCE6}" destId="{64B3D1D3-F4C7-439B-BD37-E91429731AD4}" srcOrd="0" destOrd="8" presId="urn:microsoft.com/office/officeart/2005/8/layout/hList1"/>
    <dgm:cxn modelId="{6D9BDF62-5C29-43CB-ABB1-B5A412A6F191}" srcId="{95E9234A-0CAA-418B-983B-CD745BFC2AAC}" destId="{ABA30603-92EC-4461-A7D7-41583C2AE26A}" srcOrd="1" destOrd="0" parTransId="{C08410D2-33DE-46A6-A4CF-DBFDCAB12ED3}" sibTransId="{8B3C0888-933B-42C3-93DD-D8785B7DE0A5}"/>
    <dgm:cxn modelId="{D6D64E63-7ECF-42FC-BC8F-577A3DE8FFF2}" type="presOf" srcId="{401F64AF-1B41-4BAD-B1B3-CBED62D7F954}" destId="{64B3D1D3-F4C7-439B-BD37-E91429731AD4}" srcOrd="0" destOrd="4" presId="urn:microsoft.com/office/officeart/2005/8/layout/hList1"/>
    <dgm:cxn modelId="{15B4D444-FD40-4B76-B53C-DADA2A62CB84}" srcId="{95E9234A-0CAA-418B-983B-CD745BFC2AAC}" destId="{260F3F13-227E-4B3C-A10F-7F87A5998F33}" srcOrd="2" destOrd="0" parTransId="{488661AE-4DD7-498A-A76B-408D9B2CFBE4}" sibTransId="{5AC08E52-1B77-41B1-B8AB-D0592D7FE19E}"/>
    <dgm:cxn modelId="{CD704365-A18A-4175-9186-A9726DB67C11}" type="presOf" srcId="{C2A7952F-ABC2-4973-974D-CB094051DDDE}" destId="{7476C576-2F6B-4562-9A82-F25FEE6EF212}" srcOrd="0" destOrd="13" presId="urn:microsoft.com/office/officeart/2005/8/layout/hList1"/>
    <dgm:cxn modelId="{B7A5244B-A172-4298-94A1-F5F7DE679A74}" srcId="{95E9234A-0CAA-418B-983B-CD745BFC2AAC}" destId="{88667A63-69FB-4AB7-9129-6A142A301D95}" srcOrd="3" destOrd="0" parTransId="{50255706-019F-4658-933E-B711DC612221}" sibTransId="{AE074A41-003A-4616-AACD-A37D975359F5}"/>
    <dgm:cxn modelId="{5D9C1B4C-C049-4980-B1A8-1D1177B56D4C}" srcId="{D1C3E56B-7777-4374-ABCE-D70BC7367F2D}" destId="{B49F5713-E3A9-4DC0-A905-9B41E7193DC6}" srcOrd="0" destOrd="0" parTransId="{B48315D2-07E2-4BAF-97E3-FC675981FBC6}" sibTransId="{6ED5AF0F-54E1-4B61-9351-81092BE5159A}"/>
    <dgm:cxn modelId="{0186A16D-FF84-49C4-A57F-283D4C233183}" srcId="{494B21A8-C46E-449E-888C-F9FDE6AEBE4E}" destId="{6C2C309C-491A-4D0F-BE84-C08227AF092B}" srcOrd="0" destOrd="0" parTransId="{AB3DE356-30E4-4F34-9A95-ED82D14F40D4}" sibTransId="{B5F1CBFD-C171-48F8-AD0A-693C8D0A45BB}"/>
    <dgm:cxn modelId="{D508946E-7117-4BDA-852D-B1EDA694BD2A}" srcId="{155E544F-5F91-4E31-8309-70DCF9D3D412}" destId="{8264F810-D662-4741-8D74-207486073C8F}" srcOrd="15" destOrd="0" parTransId="{0A4149DD-98E1-4F9A-9476-FD803ACB5154}" sibTransId="{2237CE5D-F118-4213-98D8-4B7D305E5CC2}"/>
    <dgm:cxn modelId="{FB9FA04E-84FD-4EA1-9FE4-FA6A8762D9B3}" type="presOf" srcId="{177D6E99-B689-4BF0-8310-240AF50155CE}" destId="{B1E084D4-3DC5-485E-9742-04F1E88DE670}" srcOrd="0" destOrd="1" presId="urn:microsoft.com/office/officeart/2005/8/layout/hList1"/>
    <dgm:cxn modelId="{67A8C54E-D07E-475B-A71F-F7D5C36D6D1C}" type="presOf" srcId="{3BA363B7-4CFE-428D-B397-38E47F976EC6}" destId="{7476C576-2F6B-4562-9A82-F25FEE6EF212}" srcOrd="0" destOrd="4" presId="urn:microsoft.com/office/officeart/2005/8/layout/hList1"/>
    <dgm:cxn modelId="{618D5753-F1E8-4C79-B7A9-F6DD879EB5ED}" srcId="{494B21A8-C46E-449E-888C-F9FDE6AEBE4E}" destId="{2A8F54C2-D043-4BEA-82DB-54C36203584F}" srcOrd="3" destOrd="0" parTransId="{FC730261-FE49-4A45-95C4-74688D9390FE}" sibTransId="{578DE48C-0D5E-48A9-847B-B602DEABE0E5}"/>
    <dgm:cxn modelId="{9159F073-D3A3-460E-BC88-0B8A4F0A2189}" type="presOf" srcId="{3FC4CC36-4CA7-4197-ABB1-3E75BFEA63A2}" destId="{7476C576-2F6B-4562-9A82-F25FEE6EF212}" srcOrd="0" destOrd="8" presId="urn:microsoft.com/office/officeart/2005/8/layout/hList1"/>
    <dgm:cxn modelId="{3F019D55-0236-47A6-BCFC-0CF9C4DF38C0}" srcId="{155E544F-5F91-4E31-8309-70DCF9D3D412}" destId="{3EB48FA2-D90B-4871-8562-66D0E83C2258}" srcOrd="14" destOrd="0" parTransId="{51738C0C-AC4C-4A42-87DD-540BA017E301}" sibTransId="{853D8226-2E9E-4150-A363-0E1E453EBA8A}"/>
    <dgm:cxn modelId="{D8951876-0C03-4C53-983D-91CBAFB82D2F}" type="presOf" srcId="{7C454C01-4D6C-4FDE-9879-A3A476D9179F}" destId="{817DDDC6-3666-4274-88B7-372CD08C3431}" srcOrd="0" destOrd="7" presId="urn:microsoft.com/office/officeart/2005/8/layout/hList1"/>
    <dgm:cxn modelId="{5E606057-51E7-4C56-BCA0-A351AFF2CDB3}" srcId="{C950F74B-4287-427C-A933-70A1E1329278}" destId="{155E544F-5F91-4E31-8309-70DCF9D3D412}" srcOrd="4" destOrd="0" parTransId="{233096B0-ABC5-4956-8F33-468AA750F591}" sibTransId="{8506D66F-8EA8-4043-9230-CD6FA208C03C}"/>
    <dgm:cxn modelId="{8BC96B57-2C07-4A15-8A28-360DEF27C0DF}" srcId="{494B21A8-C46E-449E-888C-F9FDE6AEBE4E}" destId="{D3FC25A2-FABA-43E1-BB53-AE87883FF78B}" srcOrd="12" destOrd="0" parTransId="{AFE735A5-2665-4BD5-9D89-D9BB2FE9502E}" sibTransId="{4B13693D-C212-47DE-B590-8CB78C856E12}"/>
    <dgm:cxn modelId="{4C6F3A58-0FD5-45BF-AFF3-5ED0B1A1DF86}" type="presOf" srcId="{DA8FA92F-8D16-4074-A95C-C5C8548202A3}" destId="{38F763ED-82BE-44BA-93EE-31BEF3A3BF06}" srcOrd="0" destOrd="0" presId="urn:microsoft.com/office/officeart/2005/8/layout/hList1"/>
    <dgm:cxn modelId="{4B964078-C66E-44C6-B442-C70017EB5CFE}" type="presOf" srcId="{240B5F46-F9EE-4305-B397-39B630330755}" destId="{7476C576-2F6B-4562-9A82-F25FEE6EF212}" srcOrd="0" destOrd="18" presId="urn:microsoft.com/office/officeart/2005/8/layout/hList1"/>
    <dgm:cxn modelId="{975D5978-9E85-47F6-99C5-FF70D26645A3}" type="presOf" srcId="{1E9FC6E4-DE30-4D18-B327-D84BA4A80D75}" destId="{64B3D1D3-F4C7-439B-BD37-E91429731AD4}" srcOrd="0" destOrd="6" presId="urn:microsoft.com/office/officeart/2005/8/layout/hList1"/>
    <dgm:cxn modelId="{A45FDB78-598A-4199-A392-9256C2399F90}" srcId="{494B21A8-C46E-449E-888C-F9FDE6AEBE4E}" destId="{3CCC24D6-8640-4E00-919F-2E5405FFF49E}" srcOrd="1" destOrd="0" parTransId="{53461603-71F5-428D-9A7E-8E095B76009A}" sibTransId="{384A6608-2B84-42F5-863B-2AB841019F1E}"/>
    <dgm:cxn modelId="{D316ED78-77C8-4817-8EB6-ADD9E82E66DA}" srcId="{DA8FA92F-8D16-4074-A95C-C5C8548202A3}" destId="{D803F134-4706-4FFA-9F41-0BF5644EDD68}" srcOrd="10" destOrd="0" parTransId="{DDB5C8C7-5EEE-4FEF-BF92-EA5B8F2443D3}" sibTransId="{C3BC6731-D408-41E8-9DA0-CCC8EF0F9D77}"/>
    <dgm:cxn modelId="{3E5FA059-C869-41B5-B438-B518F65DD989}" srcId="{DA8FA92F-8D16-4074-A95C-C5C8548202A3}" destId="{65E1DF8E-5144-4ECD-BDA3-343E6704206E}" srcOrd="8" destOrd="0" parTransId="{63E09184-64C9-400F-816A-8676469F41D7}" sibTransId="{30F968A7-365E-4E56-984F-2E2F128A07BF}"/>
    <dgm:cxn modelId="{1C02B07A-771F-4493-96AC-88A2F8C44404}" srcId="{DA8FA92F-8D16-4074-A95C-C5C8548202A3}" destId="{806227EB-B92E-4617-AB80-9A548612A487}" srcOrd="12" destOrd="0" parTransId="{762F15A2-49FF-43FC-BED9-BCE1B7CB055F}" sibTransId="{E3153055-F41E-452A-975E-6871A9071265}"/>
    <dgm:cxn modelId="{9770D37B-0D17-48AA-AED6-6999FBBE5FB7}" type="presOf" srcId="{4DFF1ED4-7C53-47C8-B011-54F9F13259E8}" destId="{817DDDC6-3666-4274-88B7-372CD08C3431}" srcOrd="0" destOrd="11" presId="urn:microsoft.com/office/officeart/2005/8/layout/hList1"/>
    <dgm:cxn modelId="{302C567D-3D5D-473C-8090-C7C787181D0B}" srcId="{155E544F-5F91-4E31-8309-70DCF9D3D412}" destId="{B2B2F97F-836D-4DF8-9262-EC8BF755DE3B}" srcOrd="7" destOrd="0" parTransId="{A9747992-8CA4-4E00-81EA-0BE144A783D4}" sibTransId="{F9A96A95-1F48-4346-A31B-B093F5A0373E}"/>
    <dgm:cxn modelId="{85A2A57E-8A59-4D77-BC2A-C6B38175B90A}" type="presOf" srcId="{155E544F-5F91-4E31-8309-70DCF9D3D412}" destId="{369EFE3B-A080-4730-8ADE-9D2FF520BAD5}" srcOrd="0" destOrd="0" presId="urn:microsoft.com/office/officeart/2005/8/layout/hList1"/>
    <dgm:cxn modelId="{71799C82-EF67-4FBF-BC31-3E7CB0918B97}" type="presOf" srcId="{12BE79EF-0B88-4914-9701-8395AC69BF81}" destId="{817DDDC6-3666-4274-88B7-372CD08C3431}" srcOrd="0" destOrd="3" presId="urn:microsoft.com/office/officeart/2005/8/layout/hList1"/>
    <dgm:cxn modelId="{178A5384-B477-4E22-9C91-C3161E54600D}" srcId="{155E544F-5F91-4E31-8309-70DCF9D3D412}" destId="{95E9234A-0CAA-418B-983B-CD745BFC2AAC}" srcOrd="3" destOrd="0" parTransId="{DFF58402-00C7-4240-B3D3-09234A4D569E}" sibTransId="{7F1F8AE2-4240-4F02-93FD-9E9FFA0796FB}"/>
    <dgm:cxn modelId="{EEF47B85-1F8B-4811-9282-2ED767AF51FB}" srcId="{155E544F-5F91-4E31-8309-70DCF9D3D412}" destId="{C2A7952F-ABC2-4973-974D-CB094051DDDE}" srcOrd="6" destOrd="0" parTransId="{23089C8A-0198-46F0-83F3-4652D66C9B17}" sibTransId="{97905F41-3F73-40C8-9702-0CF56100B404}"/>
    <dgm:cxn modelId="{C67A9785-29B7-47AD-8887-92D069CBC209}" type="presOf" srcId="{6B3E87A4-9278-469B-B471-5DE4942B5CC3}" destId="{817DDDC6-3666-4274-88B7-372CD08C3431}" srcOrd="0" destOrd="4" presId="urn:microsoft.com/office/officeart/2005/8/layout/hList1"/>
    <dgm:cxn modelId="{DAB8E885-FDEE-4544-A87E-075B9D4219C5}" type="presOf" srcId="{52DE8F10-78D7-42D4-9739-1D5E6714214F}" destId="{817DDDC6-3666-4274-88B7-372CD08C3431}" srcOrd="0" destOrd="6" presId="urn:microsoft.com/office/officeart/2005/8/layout/hList1"/>
    <dgm:cxn modelId="{5E0C1087-1A5A-4A5C-9AAF-CD1AF2E47B40}" srcId="{155E544F-5F91-4E31-8309-70DCF9D3D412}" destId="{8FF65C3C-432C-444F-936B-E649118D6A60}" srcOrd="13" destOrd="0" parTransId="{D85AE2EC-FA08-4F25-9459-FD44A7FFA1B6}" sibTransId="{BB59550A-22E0-4B53-B195-09EEA9B9A38F}"/>
    <dgm:cxn modelId="{06BA4989-A1AB-41F1-9756-051DD479990B}" srcId="{155E544F-5F91-4E31-8309-70DCF9D3D412}" destId="{DF386998-B01D-4277-8873-F81A808FD558}" srcOrd="8" destOrd="0" parTransId="{A3087C3F-7A5C-4F6C-B95D-7949C43EB549}" sibTransId="{7CE3AB88-AD38-4DAA-83D1-B3C1484F9E13}"/>
    <dgm:cxn modelId="{FAEF7089-2B99-4E4D-B8B2-976A68AC68D4}" srcId="{D1C3E56B-7777-4374-ABCE-D70BC7367F2D}" destId="{37796D54-5FF4-4BF6-9482-9199CF780B29}" srcOrd="2" destOrd="0" parTransId="{FF904D21-B15F-4488-BE83-DA5B450D4ECF}" sibTransId="{514B265A-FAED-432F-9B7A-1499A0BBC9FA}"/>
    <dgm:cxn modelId="{0783DA8C-6C8D-42E4-915E-3DD8B92B2C1D}" srcId="{CBD7EB72-18C4-4DF9-AC80-B2C9DFE22D89}" destId="{42528D25-4F12-437B-B2C2-70E58EBDFFB6}" srcOrd="5" destOrd="0" parTransId="{8D885FBD-0DD9-4AEA-94EF-598E0C4EB302}" sibTransId="{69B7B8BD-B41D-43FF-92EE-0EAB74BD9879}"/>
    <dgm:cxn modelId="{52AADA8C-4C8F-4BD9-93A8-1E90F44E4651}" srcId="{CBD7EB72-18C4-4DF9-AC80-B2C9DFE22D89}" destId="{B95EB407-C381-4FB9-8586-BB3845B77455}" srcOrd="7" destOrd="0" parTransId="{F46271BF-FB11-4BE9-860E-D34DCA2CF884}" sibTransId="{76F655E5-7FA2-40AF-B91B-D9854570C0F1}"/>
    <dgm:cxn modelId="{8E598791-2486-4C4A-BDFA-247F25280AE4}" srcId="{DA8FA92F-8D16-4074-A95C-C5C8548202A3}" destId="{0CC1B443-CC7E-4C30-A22B-2978BB4E4F1C}" srcOrd="1" destOrd="0" parTransId="{A1AE194D-5A54-43B7-B224-304306EFC15A}" sibTransId="{22D5C029-38B8-4B9D-B1FA-8C1A942A461F}"/>
    <dgm:cxn modelId="{0133E491-BC5F-4AE5-ADD1-76993C16769D}" srcId="{155E544F-5F91-4E31-8309-70DCF9D3D412}" destId="{E8947744-60D0-4BA9-A884-97AF72C300EF}" srcOrd="9" destOrd="0" parTransId="{432C1724-46BB-422E-99B1-355A5F379C49}" sibTransId="{58CBF33D-9E24-4AD1-8036-9DE2253FD643}"/>
    <dgm:cxn modelId="{337D3192-DE64-4372-A9D2-8EFB1CD86BEC}" type="presOf" srcId="{86213BAE-ABF4-42CF-A6BA-CDEC299AA741}" destId="{DF9DAB66-3C52-4873-9193-8501340D5FF9}" srcOrd="0" destOrd="4" presId="urn:microsoft.com/office/officeart/2005/8/layout/hList1"/>
    <dgm:cxn modelId="{FF33C595-EC10-47C1-A40A-97DDF4AD790E}" type="presOf" srcId="{AA585E68-39BB-4CC8-A8CB-E92E62889459}" destId="{7476C576-2F6B-4562-9A82-F25FEE6EF212}" srcOrd="0" destOrd="9" presId="urn:microsoft.com/office/officeart/2005/8/layout/hList1"/>
    <dgm:cxn modelId="{8E18E095-9A13-4925-9E53-1112424C42A8}" srcId="{CBD7EB72-18C4-4DF9-AC80-B2C9DFE22D89}" destId="{CC044D77-0A19-4D42-9B96-43D42616BDF6}" srcOrd="1" destOrd="0" parTransId="{18D9F703-FBF9-4F8B-ACDE-E781CF965501}" sibTransId="{A5C04A67-D82D-438D-A7D5-811EE880FEA0}"/>
    <dgm:cxn modelId="{84030897-1D3D-44F5-8244-61874F31F5E6}" type="presOf" srcId="{B404683E-4084-4CC4-844A-117CB0C03399}" destId="{7476C576-2F6B-4562-9A82-F25FEE6EF212}" srcOrd="0" destOrd="17" presId="urn:microsoft.com/office/officeart/2005/8/layout/hList1"/>
    <dgm:cxn modelId="{AEE53B99-EDA6-4B01-8EFE-8EAF672DCD59}" type="presOf" srcId="{0C3B5B15-A9F0-4551-9965-4E8CE898AE6D}" destId="{7476C576-2F6B-4562-9A82-F25FEE6EF212}" srcOrd="0" destOrd="2" presId="urn:microsoft.com/office/officeart/2005/8/layout/hList1"/>
    <dgm:cxn modelId="{ECB1F79C-D2AE-4214-A3DB-473F56CCB767}" type="presOf" srcId="{3497E53C-7B7B-4217-957D-AB3162FC5F99}" destId="{64B3D1D3-F4C7-439B-BD37-E91429731AD4}" srcOrd="0" destOrd="13" presId="urn:microsoft.com/office/officeart/2005/8/layout/hList1"/>
    <dgm:cxn modelId="{EE262D9E-015A-46DE-9918-DE28D52E9E67}" srcId="{155E544F-5F91-4E31-8309-70DCF9D3D412}" destId="{D6CE246A-8E91-463B-97A6-493F4B3BC6A2}" srcOrd="4" destOrd="0" parTransId="{C693F27A-2FC7-443F-A950-22861AD1E812}" sibTransId="{C3424EA2-F879-4C35-AE7D-2D1850B3E2B3}"/>
    <dgm:cxn modelId="{4435BD9E-9E5B-4B2A-82EE-0BC4B29D417E}" type="presOf" srcId="{F993137D-2BA5-45B8-B99E-9813E8C35B4C}" destId="{7476C576-2F6B-4562-9A82-F25FEE6EF212}" srcOrd="0" destOrd="12" presId="urn:microsoft.com/office/officeart/2005/8/layout/hList1"/>
    <dgm:cxn modelId="{886478A2-0413-4B44-BCC4-A21C56500992}" type="presOf" srcId="{95E9234A-0CAA-418B-983B-CD745BFC2AAC}" destId="{7476C576-2F6B-4562-9A82-F25FEE6EF212}" srcOrd="0" destOrd="3" presId="urn:microsoft.com/office/officeart/2005/8/layout/hList1"/>
    <dgm:cxn modelId="{CDDF39A3-C14D-4B40-B05D-1C2C5F34EFB6}" srcId="{494B21A8-C46E-449E-888C-F9FDE6AEBE4E}" destId="{A38BB28D-57AD-46B1-874B-4CB8A09AEA9A}" srcOrd="11" destOrd="0" parTransId="{850CDBCF-0E6C-47B2-8573-D37BB496A460}" sibTransId="{1083A47A-3E55-4FF5-B5A7-EF030C2EAFBC}"/>
    <dgm:cxn modelId="{9F4AA2A5-44AB-41DA-8BC1-3FE8905CD062}" type="presOf" srcId="{271D6747-DA4F-46FA-A804-2A90402DC1C8}" destId="{817DDDC6-3666-4274-88B7-372CD08C3431}" srcOrd="0" destOrd="9" presId="urn:microsoft.com/office/officeart/2005/8/layout/hList1"/>
    <dgm:cxn modelId="{AAF8AEA6-9501-47FF-B1FD-1C8E0053B5BB}" srcId="{CBD7EB72-18C4-4DF9-AC80-B2C9DFE22D89}" destId="{DE3A0015-FC1F-4CEF-B73A-F35EE193841A}" srcOrd="0" destOrd="0" parTransId="{C4DFD6E4-8304-4213-95D2-FC102AE4566A}" sibTransId="{2D695DE2-8376-42BC-9C5A-9D7B4F9BCA62}"/>
    <dgm:cxn modelId="{61DA59A8-9297-476E-AAFB-C84B729A9A51}" srcId="{95E9234A-0CAA-418B-983B-CD745BFC2AAC}" destId="{A19C63E2-0C5D-4C4E-A88E-4FE0A9524389}" srcOrd="6" destOrd="0" parTransId="{CFFD882E-8FB7-4A4B-83A6-DCFF16F2BB7B}" sibTransId="{5D8C1DD6-BCB4-4AD2-B8AB-8F556D8D3C27}"/>
    <dgm:cxn modelId="{5B3F9AA8-E0A0-417E-8F7B-E51D7AE8C2A4}" srcId="{155E544F-5F91-4E31-8309-70DCF9D3D412}" destId="{A2D936AB-7CBD-4D33-8B90-E19674B06158}" srcOrd="12" destOrd="0" parTransId="{24EBC3C7-CC59-4A43-A203-59C9A2D91F53}" sibTransId="{0FB87B3A-7666-4E99-A6D4-5CF1E11633AC}"/>
    <dgm:cxn modelId="{72EECBA8-A49C-4337-8246-59C41B14FB0D}" type="presOf" srcId="{806227EB-B92E-4617-AB80-9A548612A487}" destId="{817DDDC6-3666-4274-88B7-372CD08C3431}" srcOrd="0" destOrd="12" presId="urn:microsoft.com/office/officeart/2005/8/layout/hList1"/>
    <dgm:cxn modelId="{D86A97AA-57A5-4DD4-B33C-ED252E7EF4FC}" type="presOf" srcId="{A0656D9A-F9E1-470C-92F0-4E87EC240C25}" destId="{64B3D1D3-F4C7-439B-BD37-E91429731AD4}" srcOrd="0" destOrd="7" presId="urn:microsoft.com/office/officeart/2005/8/layout/hList1"/>
    <dgm:cxn modelId="{FD76EDAA-924D-4C16-A0CA-A5D8DADB817E}" srcId="{494B21A8-C46E-449E-888C-F9FDE6AEBE4E}" destId="{B473B567-F7BB-48BE-8956-8EECFA17EAA3}" srcOrd="9" destOrd="0" parTransId="{149E1C5B-D5FC-4F9A-8801-BEB9C01B5D70}" sibTransId="{0BDAA6B9-498D-473D-9D1F-63AC0637255A}"/>
    <dgm:cxn modelId="{789E92AD-75F3-4E31-87A1-4BB125EC1B33}" type="presOf" srcId="{56CC560C-5281-458B-92EB-73DB8F3E0231}" destId="{DF9DAB66-3C52-4873-9193-8501340D5FF9}" srcOrd="0" destOrd="2" presId="urn:microsoft.com/office/officeart/2005/8/layout/hList1"/>
    <dgm:cxn modelId="{7ADBDFAF-72CF-4395-966E-20A0841E5CBA}" type="presOf" srcId="{B49F5713-E3A9-4DC0-A905-9B41E7193DC6}" destId="{B1E084D4-3DC5-485E-9742-04F1E88DE670}" srcOrd="0" destOrd="0" presId="urn:microsoft.com/office/officeart/2005/8/layout/hList1"/>
    <dgm:cxn modelId="{632E16B0-210C-4B8E-B22C-3C60F5138FC1}" srcId="{494B21A8-C46E-449E-888C-F9FDE6AEBE4E}" destId="{78A32BA0-FCD0-49EC-9283-E5D402C6CCE6}" srcOrd="8" destOrd="0" parTransId="{AB0EFFA7-33A5-4082-98BB-8940E6DA3BEB}" sibTransId="{42E3901B-73E5-4ECE-81D5-4C9A0F18BB3C}"/>
    <dgm:cxn modelId="{2ECF41B1-BB0A-48F8-8DC4-183721B23056}" srcId="{155E544F-5F91-4E31-8309-70DCF9D3D412}" destId="{C0EB4B5C-B57C-4B02-89F6-0A3D64DFBEB0}" srcOrd="16" destOrd="0" parTransId="{4E1A0407-9AEB-43C3-806A-CEB72F9E20F8}" sibTransId="{2632C0BC-8805-4167-8AA1-E45ABDC3F3F3}"/>
    <dgm:cxn modelId="{E7F150B4-3996-4C0A-B239-5523180D1C1A}" srcId="{DA8FA92F-8D16-4074-A95C-C5C8548202A3}" destId="{6B3E87A4-9278-469B-B471-5DE4942B5CC3}" srcOrd="4" destOrd="0" parTransId="{CC35EF81-36BB-4FEE-BDD6-B7A5CB4BB84E}" sibTransId="{70017590-C783-41EF-A082-312A1512C9DB}"/>
    <dgm:cxn modelId="{901B92B5-74DA-46DF-BEBE-6E3B68B2F1AB}" srcId="{494B21A8-C46E-449E-888C-F9FDE6AEBE4E}" destId="{401F64AF-1B41-4BAD-B1B3-CBED62D7F954}" srcOrd="4" destOrd="0" parTransId="{B23B4F3A-748C-4B74-A3CF-DB8F92C4D842}" sibTransId="{2C2F972F-0A33-40EF-8EB4-6852ADED75D9}"/>
    <dgm:cxn modelId="{2A46D8B8-42F8-44B4-9E59-AD17542A07C5}" srcId="{494B21A8-C46E-449E-888C-F9FDE6AEBE4E}" destId="{CB87E612-8F04-4EB0-90F6-64B2F658D4E0}" srcOrd="2" destOrd="0" parTransId="{496479CF-780B-4BF0-99D4-C39735980B6F}" sibTransId="{CEF5788B-3837-457C-8C51-EA5FE948A500}"/>
    <dgm:cxn modelId="{79EEA7BA-2812-414D-8465-F31539C71663}" srcId="{494B21A8-C46E-449E-888C-F9FDE6AEBE4E}" destId="{A0656D9A-F9E1-470C-92F0-4E87EC240C25}" srcOrd="7" destOrd="0" parTransId="{25924C09-3178-4C99-B869-54BB97265835}" sibTransId="{2C4668E2-D035-474A-8C26-29260F2D6FED}"/>
    <dgm:cxn modelId="{AA63F2BB-81C3-421F-AA27-8BEB621FF9F8}" type="presOf" srcId="{D3FC25A2-FABA-43E1-BB53-AE87883FF78B}" destId="{64B3D1D3-F4C7-439B-BD37-E91429731AD4}" srcOrd="0" destOrd="12" presId="urn:microsoft.com/office/officeart/2005/8/layout/hList1"/>
    <dgm:cxn modelId="{D5B0F3BC-C162-4901-A70B-50D66B7A490E}" srcId="{C950F74B-4287-427C-A933-70A1E1329278}" destId="{DA8FA92F-8D16-4074-A95C-C5C8548202A3}" srcOrd="2" destOrd="0" parTransId="{07867F89-3CD7-488E-8679-BF35CD3FD947}" sibTransId="{E504045B-4EF6-4A36-ADF4-908BCBE8CAFD}"/>
    <dgm:cxn modelId="{B82D65BF-AB13-4963-A632-817C88D7CE11}" srcId="{DA8FA92F-8D16-4074-A95C-C5C8548202A3}" destId="{5DD4EA87-D7FA-4DBC-977E-9F128343E9BD}" srcOrd="5" destOrd="0" parTransId="{4B367AD4-7817-444D-9232-9F54B022ACE8}" sibTransId="{87F609C6-CFA5-40E1-8CD6-5FDDD07C832B}"/>
    <dgm:cxn modelId="{894FAEBF-D698-454A-96B1-5167E3EEEE65}" type="presOf" srcId="{D6CE246A-8E91-463B-97A6-493F4B3BC6A2}" destId="{7476C576-2F6B-4562-9A82-F25FEE6EF212}" srcOrd="0" destOrd="11" presId="urn:microsoft.com/office/officeart/2005/8/layout/hList1"/>
    <dgm:cxn modelId="{179FD2BF-DFAF-4F59-AE55-287FED5A8E7F}" srcId="{DA8FA92F-8D16-4074-A95C-C5C8548202A3}" destId="{52DE8F10-78D7-42D4-9739-1D5E6714214F}" srcOrd="6" destOrd="0" parTransId="{59094779-A8C7-4FE2-9DFE-56CC1DDAEAC9}" sibTransId="{7415133D-54C8-4EFA-A24E-491960DF6169}"/>
    <dgm:cxn modelId="{C01718C0-E12C-4AD1-B41C-03FB33BB937D}" type="presOf" srcId="{0CC1B443-CC7E-4C30-A22B-2978BB4E4F1C}" destId="{817DDDC6-3666-4274-88B7-372CD08C3431}" srcOrd="0" destOrd="1" presId="urn:microsoft.com/office/officeart/2005/8/layout/hList1"/>
    <dgm:cxn modelId="{D926B4C3-024C-48A8-B346-FEF7BDE28D2F}" type="presOf" srcId="{F898D893-9C95-4DF3-8AC4-92CE812B6189}" destId="{DF9DAB66-3C52-4873-9193-8501340D5FF9}" srcOrd="0" destOrd="6" presId="urn:microsoft.com/office/officeart/2005/8/layout/hList1"/>
    <dgm:cxn modelId="{BC5724C9-1800-4591-A4BB-04C9DFAB73CC}" srcId="{DA8FA92F-8D16-4074-A95C-C5C8548202A3}" destId="{271D6747-DA4F-46FA-A804-2A90402DC1C8}" srcOrd="9" destOrd="0" parTransId="{178F166B-A5E6-4BD2-8B1E-296C38E64ED5}" sibTransId="{F39AA073-7AFA-4FE5-A672-AC0C17F440D0}"/>
    <dgm:cxn modelId="{BB9589CB-FFCE-4C8E-AC8C-BE0874AA16DE}" type="presOf" srcId="{3CCC24D6-8640-4E00-919F-2E5405FFF49E}" destId="{64B3D1D3-F4C7-439B-BD37-E91429731AD4}" srcOrd="0" destOrd="1" presId="urn:microsoft.com/office/officeart/2005/8/layout/hList1"/>
    <dgm:cxn modelId="{5ED67CCD-ECC5-4322-966B-156F4826FF09}" type="presOf" srcId="{ABA30603-92EC-4461-A7D7-41583C2AE26A}" destId="{7476C576-2F6B-4562-9A82-F25FEE6EF212}" srcOrd="0" destOrd="5" presId="urn:microsoft.com/office/officeart/2005/8/layout/hList1"/>
    <dgm:cxn modelId="{F895DCCF-1F7D-415D-AB49-7307AA1406F8}" type="presOf" srcId="{A19C63E2-0C5D-4C4E-A88E-4FE0A9524389}" destId="{7476C576-2F6B-4562-9A82-F25FEE6EF212}" srcOrd="0" destOrd="10" presId="urn:microsoft.com/office/officeart/2005/8/layout/hList1"/>
    <dgm:cxn modelId="{85E6EDD1-A973-41C0-81C1-730A2296F9FE}" srcId="{D1C3E56B-7777-4374-ABCE-D70BC7367F2D}" destId="{38445310-CE5C-433D-9EFE-57B375486889}" srcOrd="3" destOrd="0" parTransId="{FE0D9FCB-FA2E-47A8-A3EA-B58B1C0B65D0}" sibTransId="{A32142A4-68B0-4FA4-8383-7A28CFB6B55F}"/>
    <dgm:cxn modelId="{455D9ED5-E6B4-4945-8CEE-5D92CEC84C9D}" type="presOf" srcId="{5F50A5CF-7157-4223-9942-217E53F89230}" destId="{64B3D1D3-F4C7-439B-BD37-E91429731AD4}" srcOrd="0" destOrd="10" presId="urn:microsoft.com/office/officeart/2005/8/layout/hList1"/>
    <dgm:cxn modelId="{B25350D7-FBB3-439B-9E76-CA57C1ABE56E}" srcId="{155E544F-5F91-4E31-8309-70DCF9D3D412}" destId="{50181926-5D02-4BED-B6A7-2650EEE3DB9B}" srcOrd="0" destOrd="0" parTransId="{2C16045A-894E-456A-917E-297ABF87863E}" sibTransId="{A3E3A3A4-EDB9-4171-9F22-99AB48297FF5}"/>
    <dgm:cxn modelId="{0D6ABFDD-1397-457D-8C88-87E74A13E905}" type="presOf" srcId="{3EB48FA2-D90B-4871-8562-66D0E83C2258}" destId="{7476C576-2F6B-4562-9A82-F25FEE6EF212}" srcOrd="0" destOrd="21" presId="urn:microsoft.com/office/officeart/2005/8/layout/hList1"/>
    <dgm:cxn modelId="{662CE2DD-963E-42F8-8A72-DC989417213A}" type="presOf" srcId="{A5DCC62F-6AFF-4044-B09C-8D3525EDE319}" destId="{64B3D1D3-F4C7-439B-BD37-E91429731AD4}" srcOrd="0" destOrd="14" presId="urn:microsoft.com/office/officeart/2005/8/layout/hList1"/>
    <dgm:cxn modelId="{DD06B1E0-0DFD-4659-B456-5305FAC42EFC}" srcId="{155E544F-5F91-4E31-8309-70DCF9D3D412}" destId="{0C3B5B15-A9F0-4551-9965-4E8CE898AE6D}" srcOrd="2" destOrd="0" parTransId="{A4119AA4-3ED2-4972-9C55-F9BCF3A18E65}" sibTransId="{E11C77D4-C967-4C96-87D3-F0468F9F90D0}"/>
    <dgm:cxn modelId="{32FA65E2-8219-410A-B9E2-59F2513D0723}" type="presOf" srcId="{C950F74B-4287-427C-A933-70A1E1329278}" destId="{0AAFAFC5-6B78-48D4-AE75-02F8AD844717}" srcOrd="0" destOrd="0" presId="urn:microsoft.com/office/officeart/2005/8/layout/hList1"/>
    <dgm:cxn modelId="{5A21C7E3-FBF2-40C7-BBBD-EEE1B7B7D56B}" type="presOf" srcId="{50181926-5D02-4BED-B6A7-2650EEE3DB9B}" destId="{7476C576-2F6B-4562-9A82-F25FEE6EF212}" srcOrd="0" destOrd="0" presId="urn:microsoft.com/office/officeart/2005/8/layout/hList1"/>
    <dgm:cxn modelId="{6B9566E5-9B24-43FB-AC5D-B1113F003882}" type="presOf" srcId="{6C2C309C-491A-4D0F-BE84-C08227AF092B}" destId="{64B3D1D3-F4C7-439B-BD37-E91429731AD4}" srcOrd="0" destOrd="0" presId="urn:microsoft.com/office/officeart/2005/8/layout/hList1"/>
    <dgm:cxn modelId="{8D9DD4E6-75FC-4CAD-9E67-C806ABBF79DE}" type="presOf" srcId="{2A8F54C2-D043-4BEA-82DB-54C36203584F}" destId="{64B3D1D3-F4C7-439B-BD37-E91429731AD4}" srcOrd="0" destOrd="3" presId="urn:microsoft.com/office/officeart/2005/8/layout/hList1"/>
    <dgm:cxn modelId="{585647E8-9083-4F5A-8174-F3451567F58E}" type="presOf" srcId="{E8947744-60D0-4BA9-A884-97AF72C300EF}" destId="{7476C576-2F6B-4562-9A82-F25FEE6EF212}" srcOrd="0" destOrd="16" presId="urn:microsoft.com/office/officeart/2005/8/layout/hList1"/>
    <dgm:cxn modelId="{C49953E8-C882-418D-95AD-257537CFC81A}" type="presOf" srcId="{B66A6AF1-6CE6-4B00-97DB-48945379C7C4}" destId="{817DDDC6-3666-4274-88B7-372CD08C3431}" srcOrd="0" destOrd="0" presId="urn:microsoft.com/office/officeart/2005/8/layout/hList1"/>
    <dgm:cxn modelId="{00F1A7E9-B34B-4C3E-9177-97FD68C2D136}" srcId="{D1C3E56B-7777-4374-ABCE-D70BC7367F2D}" destId="{177D6E99-B689-4BF0-8310-240AF50155CE}" srcOrd="1" destOrd="0" parTransId="{D8AAA23E-2AEB-415F-9B51-C16CD62BF6BF}" sibTransId="{43E139BE-3202-4BA1-937D-E51665EB1AEF}"/>
    <dgm:cxn modelId="{C099D9EB-94FE-483B-9340-AA26DF2BBFA9}" srcId="{DA8FA92F-8D16-4074-A95C-C5C8548202A3}" destId="{4DFF1ED4-7C53-47C8-B011-54F9F13259E8}" srcOrd="11" destOrd="0" parTransId="{9D4B0023-7111-4FE3-BD87-6E29670F4AEE}" sibTransId="{BB9828E9-80AC-419D-B76B-D82D1C7B26E6}"/>
    <dgm:cxn modelId="{29E4F1EB-C787-4C20-BBB8-4890D9253DE4}" type="presOf" srcId="{A2D936AB-7CBD-4D33-8B90-E19674B06158}" destId="{7476C576-2F6B-4562-9A82-F25FEE6EF212}" srcOrd="0" destOrd="19" presId="urn:microsoft.com/office/officeart/2005/8/layout/hList1"/>
    <dgm:cxn modelId="{108FA0EC-E8C7-4869-86E0-C30D2C6C7F84}" srcId="{DA8FA92F-8D16-4074-A95C-C5C8548202A3}" destId="{B66A6AF1-6CE6-4B00-97DB-48945379C7C4}" srcOrd="0" destOrd="0" parTransId="{020153CC-0A7A-42CE-849C-396C1A930E53}" sibTransId="{DA30930C-41B6-480C-878B-625C0C0C9B4F}"/>
    <dgm:cxn modelId="{CF9981ED-55D7-46AA-AA22-52DFC0C06684}" type="presOf" srcId="{88667A63-69FB-4AB7-9129-6A142A301D95}" destId="{7476C576-2F6B-4562-9A82-F25FEE6EF212}" srcOrd="0" destOrd="7" presId="urn:microsoft.com/office/officeart/2005/8/layout/hList1"/>
    <dgm:cxn modelId="{EB1DB4EE-8D24-465E-ADB2-B2979FEF5EE7}" type="presOf" srcId="{CC044D77-0A19-4D42-9B96-43D42616BDF6}" destId="{DF9DAB66-3C52-4873-9193-8501340D5FF9}" srcOrd="0" destOrd="1" presId="urn:microsoft.com/office/officeart/2005/8/layout/hList1"/>
    <dgm:cxn modelId="{2D866FF0-9C7D-4E90-8113-79A3CAED0E40}" type="presOf" srcId="{D803F134-4706-4FFA-9F41-0BF5644EDD68}" destId="{817DDDC6-3666-4274-88B7-372CD08C3431}" srcOrd="0" destOrd="10" presId="urn:microsoft.com/office/officeart/2005/8/layout/hList1"/>
    <dgm:cxn modelId="{4F0974F0-BF4A-4C96-9D83-D754401333D4}" srcId="{CBD7EB72-18C4-4DF9-AC80-B2C9DFE22D89}" destId="{4B7516E2-0CE9-4D6B-8A85-660B0A2E9295}" srcOrd="3" destOrd="0" parTransId="{60B057D9-6A56-43BE-844D-E083DBA72174}" sibTransId="{522CF9E7-9963-4B9E-A490-1D6483893506}"/>
    <dgm:cxn modelId="{39307FF3-C591-45AD-9E10-E1FDA6BB55B6}" type="presOf" srcId="{42528D25-4F12-437B-B2C2-70E58EBDFFB6}" destId="{DF9DAB66-3C52-4873-9193-8501340D5FF9}" srcOrd="0" destOrd="5" presId="urn:microsoft.com/office/officeart/2005/8/layout/hList1"/>
    <dgm:cxn modelId="{A25F0FF4-D40A-45EC-A3C6-08EBFA7651A8}" type="presOf" srcId="{37796D54-5FF4-4BF6-9482-9199CF780B29}" destId="{B1E084D4-3DC5-485E-9742-04F1E88DE670}" srcOrd="0" destOrd="2" presId="urn:microsoft.com/office/officeart/2005/8/layout/hList1"/>
    <dgm:cxn modelId="{B4A1E7FA-6C4F-45A8-9E84-CFC689D956F9}" type="presOf" srcId="{494B21A8-C46E-449E-888C-F9FDE6AEBE4E}" destId="{38EA5164-C3C0-4BFC-BA88-C9253573A531}" srcOrd="0" destOrd="0" presId="urn:microsoft.com/office/officeart/2005/8/layout/hList1"/>
    <dgm:cxn modelId="{6FFDDDFB-8C7E-4E26-882C-4764B16689D1}" srcId="{CBD7EB72-18C4-4DF9-AC80-B2C9DFE22D89}" destId="{56CC560C-5281-458B-92EB-73DB8F3E0231}" srcOrd="2" destOrd="0" parTransId="{C3C72275-FD88-4971-8D12-2328C7289D3C}" sibTransId="{3458A552-A093-4EC4-9704-6F4B964F1E9B}"/>
    <dgm:cxn modelId="{BACAE363-1CFF-4CE7-AA18-99087B2B48A6}" type="presParOf" srcId="{0AAFAFC5-6B78-48D4-AE75-02F8AD844717}" destId="{404CA039-0BB2-4D1C-AAA3-296D76A733BA}" srcOrd="0" destOrd="0" presId="urn:microsoft.com/office/officeart/2005/8/layout/hList1"/>
    <dgm:cxn modelId="{4E982E24-48CB-46AC-9BC3-FDF749749AA4}" type="presParOf" srcId="{404CA039-0BB2-4D1C-AAA3-296D76A733BA}" destId="{77B6384D-EA88-4555-BE46-C8407970479E}" srcOrd="0" destOrd="0" presId="urn:microsoft.com/office/officeart/2005/8/layout/hList1"/>
    <dgm:cxn modelId="{AAA382FA-DE45-4372-95C3-07DDDBBBEC47}" type="presParOf" srcId="{404CA039-0BB2-4D1C-AAA3-296D76A733BA}" destId="{B1E084D4-3DC5-485E-9742-04F1E88DE670}" srcOrd="1" destOrd="0" presId="urn:microsoft.com/office/officeart/2005/8/layout/hList1"/>
    <dgm:cxn modelId="{BDA6DD1D-4DB9-4E4E-B2BB-4FE874CBA3CA}" type="presParOf" srcId="{0AAFAFC5-6B78-48D4-AE75-02F8AD844717}" destId="{E89E0ED1-A289-4C55-A391-A80E6E4569EC}" srcOrd="1" destOrd="0" presId="urn:microsoft.com/office/officeart/2005/8/layout/hList1"/>
    <dgm:cxn modelId="{212F7C46-A72C-46AB-BEF9-5DDEDEA69FE9}" type="presParOf" srcId="{0AAFAFC5-6B78-48D4-AE75-02F8AD844717}" destId="{B46F6728-88FF-4566-AE01-2C1DDD456977}" srcOrd="2" destOrd="0" presId="urn:microsoft.com/office/officeart/2005/8/layout/hList1"/>
    <dgm:cxn modelId="{0E03E4D0-7500-4C47-8566-A62EEDA09967}" type="presParOf" srcId="{B46F6728-88FF-4566-AE01-2C1DDD456977}" destId="{8A0D17FC-67C1-4122-A5F5-9A4E741A0888}" srcOrd="0" destOrd="0" presId="urn:microsoft.com/office/officeart/2005/8/layout/hList1"/>
    <dgm:cxn modelId="{EB64948C-A5EB-4FB3-A0BE-2AE43C3092CC}" type="presParOf" srcId="{B46F6728-88FF-4566-AE01-2C1DDD456977}" destId="{DF9DAB66-3C52-4873-9193-8501340D5FF9}" srcOrd="1" destOrd="0" presId="urn:microsoft.com/office/officeart/2005/8/layout/hList1"/>
    <dgm:cxn modelId="{E506A23F-1814-48E3-B473-30E2BFD9931F}" type="presParOf" srcId="{0AAFAFC5-6B78-48D4-AE75-02F8AD844717}" destId="{FC213EA0-F664-45F6-ACFB-569A3D0204AB}" srcOrd="3" destOrd="0" presId="urn:microsoft.com/office/officeart/2005/8/layout/hList1"/>
    <dgm:cxn modelId="{CC804D2B-0FC7-48BF-A0BE-42BE057CDBB4}" type="presParOf" srcId="{0AAFAFC5-6B78-48D4-AE75-02F8AD844717}" destId="{63C2AAF8-7FC1-4232-82B3-724F5972C7E9}" srcOrd="4" destOrd="0" presId="urn:microsoft.com/office/officeart/2005/8/layout/hList1"/>
    <dgm:cxn modelId="{7A8CAAFE-664C-444C-9FCD-5DB4FEFD2C67}" type="presParOf" srcId="{63C2AAF8-7FC1-4232-82B3-724F5972C7E9}" destId="{38F763ED-82BE-44BA-93EE-31BEF3A3BF06}" srcOrd="0" destOrd="0" presId="urn:microsoft.com/office/officeart/2005/8/layout/hList1"/>
    <dgm:cxn modelId="{01D53319-843A-4716-AE1E-90DDD93272FD}" type="presParOf" srcId="{63C2AAF8-7FC1-4232-82B3-724F5972C7E9}" destId="{817DDDC6-3666-4274-88B7-372CD08C3431}" srcOrd="1" destOrd="0" presId="urn:microsoft.com/office/officeart/2005/8/layout/hList1"/>
    <dgm:cxn modelId="{B4841DAD-66FB-4C6A-BF5F-A0FA52AE9BDC}" type="presParOf" srcId="{0AAFAFC5-6B78-48D4-AE75-02F8AD844717}" destId="{D8A2A984-6D94-41CA-8B0C-7DEA04D11617}" srcOrd="5" destOrd="0" presId="urn:microsoft.com/office/officeart/2005/8/layout/hList1"/>
    <dgm:cxn modelId="{C480EA8E-7102-443E-89D6-A53D544264C5}" type="presParOf" srcId="{0AAFAFC5-6B78-48D4-AE75-02F8AD844717}" destId="{C49E2AD8-AFF3-4749-AFBD-374D5F339273}" srcOrd="6" destOrd="0" presId="urn:microsoft.com/office/officeart/2005/8/layout/hList1"/>
    <dgm:cxn modelId="{89F7D0F6-5959-4A4D-A648-384884291122}" type="presParOf" srcId="{C49E2AD8-AFF3-4749-AFBD-374D5F339273}" destId="{38EA5164-C3C0-4BFC-BA88-C9253573A531}" srcOrd="0" destOrd="0" presId="urn:microsoft.com/office/officeart/2005/8/layout/hList1"/>
    <dgm:cxn modelId="{7F8B72F7-9B20-4574-A5CD-3C02033EAD5A}" type="presParOf" srcId="{C49E2AD8-AFF3-4749-AFBD-374D5F339273}" destId="{64B3D1D3-F4C7-439B-BD37-E91429731AD4}" srcOrd="1" destOrd="0" presId="urn:microsoft.com/office/officeart/2005/8/layout/hList1"/>
    <dgm:cxn modelId="{1BB24071-90C2-4A47-A692-CBF99B1D097D}" type="presParOf" srcId="{0AAFAFC5-6B78-48D4-AE75-02F8AD844717}" destId="{40B04D95-92E2-4066-9D3E-8D7A8705870E}" srcOrd="7" destOrd="0" presId="urn:microsoft.com/office/officeart/2005/8/layout/hList1"/>
    <dgm:cxn modelId="{19AB2CC9-93EF-4604-A16D-ACA640B9D4AD}" type="presParOf" srcId="{0AAFAFC5-6B78-48D4-AE75-02F8AD844717}" destId="{AA79FA93-523C-4681-9DB5-5F8B0E12FB2B}" srcOrd="8" destOrd="0" presId="urn:microsoft.com/office/officeart/2005/8/layout/hList1"/>
    <dgm:cxn modelId="{CD1D1B97-8D7B-4AA5-A256-874B472677F4}" type="presParOf" srcId="{AA79FA93-523C-4681-9DB5-5F8B0E12FB2B}" destId="{369EFE3B-A080-4730-8ADE-9D2FF520BAD5}" srcOrd="0" destOrd="0" presId="urn:microsoft.com/office/officeart/2005/8/layout/hList1"/>
    <dgm:cxn modelId="{3DF8D12A-325C-4754-8AFE-B463CF057E73}" type="presParOf" srcId="{AA79FA93-523C-4681-9DB5-5F8B0E12FB2B}" destId="{7476C576-2F6B-4562-9A82-F25FEE6EF2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6384D-EA88-4555-BE46-C8407970479E}">
      <dsp:nvSpPr>
        <dsp:cNvPr id="0" name=""/>
        <dsp:cNvSpPr/>
      </dsp:nvSpPr>
      <dsp:spPr>
        <a:xfrm>
          <a:off x="5471" y="19866"/>
          <a:ext cx="2097449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Coordenação</a:t>
          </a:r>
        </a:p>
      </dsp:txBody>
      <dsp:txXfrm>
        <a:off x="5471" y="19866"/>
        <a:ext cx="2097449" cy="748800"/>
      </dsp:txXfrm>
    </dsp:sp>
    <dsp:sp modelId="{B1E084D4-3DC5-485E-9742-04F1E88DE670}">
      <dsp:nvSpPr>
        <dsp:cNvPr id="0" name=""/>
        <dsp:cNvSpPr/>
      </dsp:nvSpPr>
      <dsp:spPr>
        <a:xfrm>
          <a:off x="5471" y="768666"/>
          <a:ext cx="2097449" cy="36307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Char char="•"/>
          </a:pPr>
          <a:r>
            <a:rPr lang="pt-BR" sz="1000" kern="1200"/>
            <a:t> Exercida pelo Secretário Nacional de Justiça</a:t>
          </a:r>
          <a:br>
            <a:rPr lang="pt-BR" sz="1000" kern="1200">
              <a:latin typeface="Arial"/>
            </a:rPr>
          </a:br>
          <a:endParaRPr lang="pt-BR" sz="10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Char char="•"/>
          </a:pPr>
          <a:r>
            <a:rPr lang="pt-BR" sz="1000" kern="1200">
              <a:latin typeface="Arial"/>
            </a:rPr>
            <a:t> </a:t>
          </a:r>
          <a:r>
            <a:rPr lang="pt-BR" sz="1000" kern="1200"/>
            <a:t>Definição do calendário</a:t>
          </a:r>
          <a:r>
            <a:rPr lang="pt-BR" sz="1000" kern="1200">
              <a:latin typeface="Arial"/>
            </a:rPr>
            <a:t> </a:t>
          </a:r>
          <a:r>
            <a:rPr lang="pt-BR" sz="1000" kern="1200"/>
            <a:t>anual de reuniões </a:t>
          </a:r>
          <a:br>
            <a:rPr lang="pt-BR" sz="1000" kern="1200">
              <a:latin typeface="Arial"/>
            </a:rPr>
          </a:br>
          <a:endParaRPr lang="pt-BR" sz="10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bg1">
                <a:lumMod val="75000"/>
              </a:schemeClr>
            </a:buClr>
            <a:buChar char="•"/>
          </a:pPr>
          <a:r>
            <a:rPr lang="pt-BR" sz="1000" kern="1200">
              <a:latin typeface="Arial"/>
            </a:rPr>
            <a:t>Convocar e presidir reuniões do Conselho Consultivo</a:t>
          </a:r>
          <a:endParaRPr lang="pt-BR" sz="10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Char char="•"/>
          </a:pPr>
          <a:r>
            <a:rPr lang="pt-BR" sz="1000" kern="1200"/>
            <a:t> Art. 4º</a:t>
          </a:r>
          <a:r>
            <a:rPr lang="pt-BR" sz="1000" kern="1200">
              <a:latin typeface="Arial"/>
            </a:rPr>
            <a:t> e 5º</a:t>
          </a:r>
          <a:br>
            <a:rPr lang="pt-BR" sz="1000" kern="1200">
              <a:latin typeface="Arial"/>
            </a:rPr>
          </a:br>
          <a:endParaRPr lang="pt-BR" sz="1000" kern="1200"/>
        </a:p>
      </dsp:txBody>
      <dsp:txXfrm>
        <a:off x="5471" y="768666"/>
        <a:ext cx="2097449" cy="3630748"/>
      </dsp:txXfrm>
    </dsp:sp>
    <dsp:sp modelId="{8A0D17FC-67C1-4122-A5F5-9A4E741A0888}">
      <dsp:nvSpPr>
        <dsp:cNvPr id="0" name=""/>
        <dsp:cNvSpPr/>
      </dsp:nvSpPr>
      <dsp:spPr>
        <a:xfrm>
          <a:off x="2396563" y="19866"/>
          <a:ext cx="2097449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Secretaria-Executiva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(SE)</a:t>
          </a:r>
        </a:p>
      </dsp:txBody>
      <dsp:txXfrm>
        <a:off x="2396563" y="19866"/>
        <a:ext cx="2097449" cy="748800"/>
      </dsp:txXfrm>
    </dsp:sp>
    <dsp:sp modelId="{DF9DAB66-3C52-4873-9193-8501340D5FF9}">
      <dsp:nvSpPr>
        <dsp:cNvPr id="0" name=""/>
        <dsp:cNvSpPr/>
      </dsp:nvSpPr>
      <dsp:spPr>
        <a:xfrm>
          <a:off x="2396563" y="768666"/>
          <a:ext cx="2097449" cy="36307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 Exercida </a:t>
          </a:r>
          <a:r>
            <a:rPr lang="pt-BR" sz="1000" kern="1200">
              <a:latin typeface="Arial"/>
            </a:rPr>
            <a:t>pela</a:t>
          </a:r>
          <a:r>
            <a:rPr lang="pt-BR" sz="1000" kern="1200"/>
            <a:t> </a:t>
          </a:r>
          <a:r>
            <a:rPr lang="pt-BR" sz="1000" kern="1200">
              <a:latin typeface="Arial"/>
            </a:rPr>
            <a:t>Secretaria</a:t>
          </a:r>
          <a:r>
            <a:rPr lang="pt-BR" sz="1000" kern="1200"/>
            <a:t> Nacional de Justiça</a:t>
          </a:r>
          <a:br>
            <a:rPr lang="pt-BR" sz="1000" kern="1200">
              <a:latin typeface="Arial"/>
            </a:rPr>
          </a:br>
          <a:endParaRPr lang="pt-BR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 Elaboração da pauta da reunião e envio das </a:t>
          </a:r>
          <a:r>
            <a:rPr lang="pt-BR" sz="1000" kern="1200">
              <a:latin typeface="Arial"/>
            </a:rPr>
            <a:t>convocações</a:t>
          </a:r>
          <a:endParaRPr lang="pt-BR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Atualização do portal do Observatório no site do MJSP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Manutenção de banco de </a:t>
          </a:r>
          <a:r>
            <a:rPr lang="pt-BR" sz="1000" kern="1200">
              <a:latin typeface="Arial"/>
            </a:rPr>
            <a:t>dados</a:t>
          </a:r>
          <a:r>
            <a:rPr lang="pt-BR" sz="1000" kern="1200"/>
            <a:t> virtual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Art. 6º ao 7º</a:t>
          </a:r>
        </a:p>
      </dsp:txBody>
      <dsp:txXfrm>
        <a:off x="2396563" y="768666"/>
        <a:ext cx="2097449" cy="3630748"/>
      </dsp:txXfrm>
    </dsp:sp>
    <dsp:sp modelId="{38F763ED-82BE-44BA-93EE-31BEF3A3BF06}">
      <dsp:nvSpPr>
        <dsp:cNvPr id="0" name=""/>
        <dsp:cNvSpPr/>
      </dsp:nvSpPr>
      <dsp:spPr>
        <a:xfrm>
          <a:off x="4787655" y="19866"/>
          <a:ext cx="2097449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Comissão de Avaliação Preliminar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(CAVP)</a:t>
          </a:r>
        </a:p>
      </dsp:txBody>
      <dsp:txXfrm>
        <a:off x="4787655" y="19866"/>
        <a:ext cx="2097449" cy="748800"/>
      </dsp:txXfrm>
    </dsp:sp>
    <dsp:sp modelId="{817DDDC6-3666-4274-88B7-372CD08C3431}">
      <dsp:nvSpPr>
        <dsp:cNvPr id="0" name=""/>
        <dsp:cNvSpPr/>
      </dsp:nvSpPr>
      <dsp:spPr>
        <a:xfrm>
          <a:off x="4787655" y="768666"/>
          <a:ext cx="2097449" cy="36307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 Exercida por 5 membros, sendo 3 do governo e 2 da Sociedade Civil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 Membros indicados pelos Conselho Consultivo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 Precisa de 1 Coordenador e 1 relator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 Periodicidade mensal e extraordinária (videoconferência)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 Quórum para a Reunião: 3 membros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 Quórum de Aprovação: Maioria absoluta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Art. 8º ao 9º</a:t>
          </a:r>
        </a:p>
      </dsp:txBody>
      <dsp:txXfrm>
        <a:off x="4787655" y="768666"/>
        <a:ext cx="2097449" cy="3630748"/>
      </dsp:txXfrm>
    </dsp:sp>
    <dsp:sp modelId="{38EA5164-C3C0-4BFC-BA88-C9253573A531}">
      <dsp:nvSpPr>
        <dsp:cNvPr id="0" name=""/>
        <dsp:cNvSpPr/>
      </dsp:nvSpPr>
      <dsp:spPr>
        <a:xfrm>
          <a:off x="7178747" y="19866"/>
          <a:ext cx="2097449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Grupos de Trabalho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 (GT)</a:t>
          </a:r>
        </a:p>
      </dsp:txBody>
      <dsp:txXfrm>
        <a:off x="7178747" y="19866"/>
        <a:ext cx="2097449" cy="748800"/>
      </dsp:txXfrm>
    </dsp:sp>
    <dsp:sp modelId="{64B3D1D3-F4C7-439B-BD37-E91429731AD4}">
      <dsp:nvSpPr>
        <dsp:cNvPr id="0" name=""/>
        <dsp:cNvSpPr/>
      </dsp:nvSpPr>
      <dsp:spPr>
        <a:xfrm>
          <a:off x="7178747" y="768666"/>
          <a:ext cx="2097449" cy="36307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 Exercido por 5 membros, com no </a:t>
          </a:r>
          <a:r>
            <a:rPr lang="pt-BR" sz="1000" kern="1200">
              <a:latin typeface="Arial"/>
            </a:rPr>
            <a:t>mínimo</a:t>
          </a:r>
          <a:r>
            <a:rPr lang="pt-BR" sz="1000" kern="1200"/>
            <a:t> um membro do governo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 Indicação de 1 Coordenador para cada Grupo de Trabalho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 Prazo de até 1 ano para duração dos Grupos de Trabalho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 Periodicidade mensal e extraordinária (videoconferência)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 Até 4 grupos operando simultaneamente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 Quórum para a Reunião: 3 membros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Quórum de Aprovação: Maioria absoluta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/>
            <a:t> Art. 10</a:t>
          </a:r>
        </a:p>
      </dsp:txBody>
      <dsp:txXfrm>
        <a:off x="7178747" y="768666"/>
        <a:ext cx="2097449" cy="3630748"/>
      </dsp:txXfrm>
    </dsp:sp>
    <dsp:sp modelId="{369EFE3B-A080-4730-8ADE-9D2FF520BAD5}">
      <dsp:nvSpPr>
        <dsp:cNvPr id="0" name=""/>
        <dsp:cNvSpPr/>
      </dsp:nvSpPr>
      <dsp:spPr>
        <a:xfrm>
          <a:off x="9569839" y="19866"/>
          <a:ext cx="2097449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Conselho Consultivo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(</a:t>
          </a:r>
          <a:r>
            <a:rPr lang="pt-BR" sz="1100" kern="1200" err="1"/>
            <a:t>ConC</a:t>
          </a:r>
          <a:r>
            <a:rPr lang="pt-BR" sz="1100" kern="1200"/>
            <a:t>)</a:t>
          </a:r>
          <a:endParaRPr lang="pt-BR" sz="900" kern="1200"/>
        </a:p>
      </dsp:txBody>
      <dsp:txXfrm>
        <a:off x="9569839" y="19866"/>
        <a:ext cx="2097449" cy="748800"/>
      </dsp:txXfrm>
    </dsp:sp>
    <dsp:sp modelId="{7476C576-2F6B-4562-9A82-F25FEE6EF212}">
      <dsp:nvSpPr>
        <dsp:cNvPr id="0" name=""/>
        <dsp:cNvSpPr/>
      </dsp:nvSpPr>
      <dsp:spPr>
        <a:xfrm>
          <a:off x="9569839" y="768666"/>
          <a:ext cx="2097449" cy="36307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/>
            <a:t> Presidido pelo Coordenador (</a:t>
          </a:r>
          <a:r>
            <a:rPr lang="pt-BR" sz="900" kern="1200">
              <a:latin typeface="Arial"/>
            </a:rPr>
            <a:t>SENAJUS</a:t>
          </a:r>
          <a:r>
            <a:rPr lang="pt-BR" sz="900" kern="1200"/>
            <a:t>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/>
            <a:t>Exercido por: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900" kern="120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/>
            <a:t> SENAJUS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/>
            <a:t> SAJU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/>
            <a:t> SEDGI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/>
            <a:t> SENASP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/>
            <a:t> 15 Representantes da Soc. Civil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/>
            <a:t> 11 Convidados (sem direito a voto)</a:t>
          </a:r>
        </a:p>
        <a:p>
          <a:pPr marL="114300" lvl="2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/>
            <a:t> Indicação do </a:t>
          </a:r>
          <a:r>
            <a:rPr lang="pt-BR" sz="900" kern="1200">
              <a:latin typeface="Arial"/>
            </a:rPr>
            <a:t>SENAJUS </a:t>
          </a:r>
          <a:r>
            <a:rPr lang="pt-BR" sz="900" kern="1200"/>
            <a:t>(Exceção Soc. Civil)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/>
            <a:t> Reunião Ordinária: Bimestral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/>
            <a:t> Reunião extraordinária: Convocação do Coordenador ou por 1/3 dos membros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/>
            <a:t> Aprovação do calendário de reuniões 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/>
            <a:t>Quórum para a Reunião: Maioria absoluta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/>
            <a:t>Quórum de Aprovação: Maioria Simples</a:t>
          </a: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4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/>
            <a:t> Art. 12 ao 13</a:t>
          </a:r>
        </a:p>
      </dsp:txBody>
      <dsp:txXfrm>
        <a:off x="9569839" y="768666"/>
        <a:ext cx="2097449" cy="3630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Indicar </a:t>
            </a: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95B6EE73-0FFB-AF88-0917-5628FDEFA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>
            <a:extLst>
              <a:ext uri="{FF2B5EF4-FFF2-40B4-BE49-F238E27FC236}">
                <a16:creationId xmlns:a16="http://schemas.microsoft.com/office/drawing/2014/main" id="{24AFA340-3880-11AC-1A0F-6A2CDBC54D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Indicar </a:t>
            </a:r>
            <a:endParaRPr/>
          </a:p>
        </p:txBody>
      </p:sp>
      <p:sp>
        <p:nvSpPr>
          <p:cNvPr id="73" name="Google Shape;73;p3:notes">
            <a:extLst>
              <a:ext uri="{FF2B5EF4-FFF2-40B4-BE49-F238E27FC236}">
                <a16:creationId xmlns:a16="http://schemas.microsoft.com/office/drawing/2014/main" id="{415A6E79-0145-DF03-BF55-7FEDF79FBB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6152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6405F529-8BCB-F3E7-EF0E-ED0F08671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>
            <a:extLst>
              <a:ext uri="{FF2B5EF4-FFF2-40B4-BE49-F238E27FC236}">
                <a16:creationId xmlns:a16="http://schemas.microsoft.com/office/drawing/2014/main" id="{C97CC30A-CE8E-30B5-F2AE-3765FC0E41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Indicar </a:t>
            </a:r>
            <a:endParaRPr/>
          </a:p>
        </p:txBody>
      </p:sp>
      <p:sp>
        <p:nvSpPr>
          <p:cNvPr id="73" name="Google Shape;73;p3:notes">
            <a:extLst>
              <a:ext uri="{FF2B5EF4-FFF2-40B4-BE49-F238E27FC236}">
                <a16:creationId xmlns:a16="http://schemas.microsoft.com/office/drawing/2014/main" id="{CFF466BE-B0E7-0096-2EB9-132697A851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5658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D8DC50D6-C61D-199F-F82F-C6D6C0DC7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>
            <a:extLst>
              <a:ext uri="{FF2B5EF4-FFF2-40B4-BE49-F238E27FC236}">
                <a16:creationId xmlns:a16="http://schemas.microsoft.com/office/drawing/2014/main" id="{9C3C19B8-4818-848D-1422-E793AB3D90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Indicar </a:t>
            </a:r>
            <a:endParaRPr/>
          </a:p>
        </p:txBody>
      </p:sp>
      <p:sp>
        <p:nvSpPr>
          <p:cNvPr id="73" name="Google Shape;73;p3:notes">
            <a:extLst>
              <a:ext uri="{FF2B5EF4-FFF2-40B4-BE49-F238E27FC236}">
                <a16:creationId xmlns:a16="http://schemas.microsoft.com/office/drawing/2014/main" id="{CAE8CB2E-4918-6A9F-77CC-A427A8264A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314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432EC5F5-E335-3768-16EB-957D3476C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>
            <a:extLst>
              <a:ext uri="{FF2B5EF4-FFF2-40B4-BE49-F238E27FC236}">
                <a16:creationId xmlns:a16="http://schemas.microsoft.com/office/drawing/2014/main" id="{AF8E9FCC-B312-2FE5-D2F8-9A057A8A1A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Indicar </a:t>
            </a:r>
            <a:endParaRPr/>
          </a:p>
        </p:txBody>
      </p:sp>
      <p:sp>
        <p:nvSpPr>
          <p:cNvPr id="73" name="Google Shape;73;p3:notes">
            <a:extLst>
              <a:ext uri="{FF2B5EF4-FFF2-40B4-BE49-F238E27FC236}">
                <a16:creationId xmlns:a16="http://schemas.microsoft.com/office/drawing/2014/main" id="{756409A3-2D84-7186-9B96-620B2D9CE8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625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dbc5172694_0_4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g1dbc5172694_0_45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5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6" name="Google Shape;16;g1dbc5172694_0_45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5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dbc5172694_0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4" name="Google Shape;54;g1dbc5172694_0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1dbc5172694_0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dbc5172694_0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dbc5172694_0_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g1dbc5172694_0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dbc5172694_0_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dbc5172694_0_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g1dbc5172694_0_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dbc5172694_0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1dbc5172694_0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1dbc5172694_0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g1dbc5172694_0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dbc5172694_0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1dbc5172694_0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dbc5172694_0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8" name="Google Shape;38;g1dbc5172694_0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g1dbc5172694_0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dbc5172694_0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2" name="Google Shape;42;g1dbc5172694_0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dbc5172694_0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1dbc5172694_0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6" name="Google Shape;46;g1dbc5172694_0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g1dbc5172694_0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g1dbc5172694_0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dbc5172694_0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1" name="Google Shape;51;g1dbc5172694_0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dbc5172694_0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1dbc5172694_0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1dbc5172694_0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alabr.cgu.gov.br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9300" y="5982775"/>
            <a:ext cx="2096126" cy="4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315" y="0"/>
            <a:ext cx="700361" cy="158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02279" y="254735"/>
            <a:ext cx="1666600" cy="70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4" y="-245451"/>
            <a:ext cx="577149" cy="1123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87113" y="5982775"/>
            <a:ext cx="904875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5;p3">
            <a:extLst>
              <a:ext uri="{FF2B5EF4-FFF2-40B4-BE49-F238E27FC236}">
                <a16:creationId xmlns:a16="http://schemas.microsoft.com/office/drawing/2014/main" id="{9D572763-2939-4B00-C9B2-518BDBA687EB}"/>
              </a:ext>
            </a:extLst>
          </p:cNvPr>
          <p:cNvSpPr txBox="1">
            <a:spLocks/>
          </p:cNvSpPr>
          <p:nvPr/>
        </p:nvSpPr>
        <p:spPr>
          <a:xfrm>
            <a:off x="932629" y="1548677"/>
            <a:ext cx="10619591" cy="318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5000"/>
            </a:pPr>
            <a:r>
              <a:rPr lang="pt-BR" sz="4000" b="1">
                <a:solidFill>
                  <a:srgbClr val="002060"/>
                </a:solidFill>
              </a:rPr>
              <a:t>Observatório da Violência</a:t>
            </a:r>
            <a:br>
              <a:rPr lang="pt-BR" sz="4000" b="1"/>
            </a:br>
            <a:br>
              <a:rPr lang="pt-BR" sz="4000" b="1"/>
            </a:br>
            <a:r>
              <a:rPr lang="pt-BR" sz="4000" b="1">
                <a:solidFill>
                  <a:srgbClr val="002060"/>
                </a:solidFill>
              </a:rPr>
              <a:t>contra Jornalistas e</a:t>
            </a:r>
            <a:br>
              <a:rPr lang="pt-BR" sz="4000" b="1"/>
            </a:br>
            <a:br>
              <a:rPr lang="pt-BR" sz="4000" b="1"/>
            </a:br>
            <a:r>
              <a:rPr lang="pt-BR" sz="4000" b="1">
                <a:solidFill>
                  <a:srgbClr val="002060"/>
                </a:solidFill>
              </a:rPr>
              <a:t> Comunicadores</a:t>
            </a:r>
            <a:r>
              <a:rPr lang="pt-BR" sz="4000" b="1" i="0">
                <a:solidFill>
                  <a:srgbClr val="002060"/>
                </a:solidFill>
                <a:effectLst/>
              </a:rPr>
              <a:t> </a:t>
            </a:r>
            <a:r>
              <a:rPr lang="pt-BR" sz="4000" b="1">
                <a:solidFill>
                  <a:srgbClr val="002060"/>
                </a:solidFill>
              </a:rPr>
              <a:t>Sociais</a:t>
            </a:r>
            <a:endParaRPr lang="pt-BR" sz="4000" b="1">
              <a:solidFill>
                <a:srgbClr val="002060"/>
              </a:solidFill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2188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8366C-DC61-FA01-20C1-21CAE91CC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A024E882-4FC5-F5DD-7060-252976CCB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701"/>
            <a:ext cx="12192000" cy="2277842"/>
          </a:xfrm>
          <a:prstGeom prst="rect">
            <a:avLst/>
          </a:prstGeom>
        </p:spPr>
      </p:pic>
      <p:pic>
        <p:nvPicPr>
          <p:cNvPr id="4" name="Imagem 3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5AA4B8F4-DC09-F8A7-41DE-B1CACC1CC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79" y="3330452"/>
            <a:ext cx="37528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947B4DD1-0CD4-CE32-7309-03A50BFC3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1247"/>
            <a:ext cx="12192000" cy="373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9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D47E47B0-BE75-3551-54C3-C4F6BCF50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1" y="0"/>
            <a:ext cx="12073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6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3E85163E-08AC-8C64-2C32-351073092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">
            <a:extLst>
              <a:ext uri="{FF2B5EF4-FFF2-40B4-BE49-F238E27FC236}">
                <a16:creationId xmlns:a16="http://schemas.microsoft.com/office/drawing/2014/main" id="{6185C00D-B7B0-203D-A4F7-498AE16D4AF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9300" y="5982775"/>
            <a:ext cx="2096126" cy="4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">
            <a:extLst>
              <a:ext uri="{FF2B5EF4-FFF2-40B4-BE49-F238E27FC236}">
                <a16:creationId xmlns:a16="http://schemas.microsoft.com/office/drawing/2014/main" id="{8741D73B-9858-FC82-84F4-5939AEBCE06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315" y="0"/>
            <a:ext cx="700361" cy="158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">
            <a:extLst>
              <a:ext uri="{FF2B5EF4-FFF2-40B4-BE49-F238E27FC236}">
                <a16:creationId xmlns:a16="http://schemas.microsoft.com/office/drawing/2014/main" id="{1DF5A8C8-7493-17EF-D567-759BD08581E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02279" y="254735"/>
            <a:ext cx="1666600" cy="70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">
            <a:extLst>
              <a:ext uri="{FF2B5EF4-FFF2-40B4-BE49-F238E27FC236}">
                <a16:creationId xmlns:a16="http://schemas.microsoft.com/office/drawing/2014/main" id="{6A359598-B177-84BA-AC91-621B9F56A44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4" y="-245451"/>
            <a:ext cx="577149" cy="1123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>
            <a:extLst>
              <a:ext uri="{FF2B5EF4-FFF2-40B4-BE49-F238E27FC236}">
                <a16:creationId xmlns:a16="http://schemas.microsoft.com/office/drawing/2014/main" id="{5B20B73B-36B2-6A4E-D081-24AAD63D750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87113" y="5982775"/>
            <a:ext cx="904875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18ADE32-E358-7A33-DE2B-57EF4972F951}"/>
              </a:ext>
            </a:extLst>
          </p:cNvPr>
          <p:cNvSpPr txBox="1"/>
          <p:nvPr/>
        </p:nvSpPr>
        <p:spPr>
          <a:xfrm>
            <a:off x="1150434" y="635868"/>
            <a:ext cx="10136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solidFill>
                  <a:srgbClr val="002060"/>
                </a:solidFill>
              </a:rPr>
              <a:t>Observatório da Violência contra Jornalistas e Comunicadores Sociais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F66D862-19DF-577B-E809-6B3083FA7CA9}"/>
              </a:ext>
            </a:extLst>
          </p:cNvPr>
          <p:cNvSpPr txBox="1"/>
          <p:nvPr/>
        </p:nvSpPr>
        <p:spPr>
          <a:xfrm>
            <a:off x="697690" y="2108992"/>
            <a:ext cx="10796620" cy="45550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2060"/>
              </a:buClr>
            </a:pPr>
            <a:r>
              <a:rPr lang="pt-BR" sz="2600" b="1">
                <a:solidFill>
                  <a:srgbClr val="002060"/>
                </a:solidFill>
              </a:rPr>
              <a:t>Atos</a:t>
            </a:r>
            <a:r>
              <a:rPr lang="pt-BR" sz="2600"/>
              <a:t> </a:t>
            </a:r>
            <a:r>
              <a:rPr lang="pt-BR" sz="2600" b="1">
                <a:solidFill>
                  <a:srgbClr val="002060"/>
                </a:solidFill>
              </a:rPr>
              <a:t>Normativos:</a:t>
            </a:r>
          </a:p>
          <a:p>
            <a:endParaRPr lang="pt-BR" sz="2800" b="1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002060"/>
                </a:solidFill>
              </a:rPr>
              <a:t>Portaria MJSP nº 306/2023: </a:t>
            </a:r>
            <a:r>
              <a:rPr lang="pt-BR" sz="2000">
                <a:solidFill>
                  <a:srgbClr val="002060"/>
                </a:solidFill>
              </a:rPr>
              <a:t>Dispõe sobre o Observatório da Violência contra Jornalistas e Comunicadores Sociais e estabelece a sua sistemática de atuação.</a:t>
            </a:r>
          </a:p>
          <a:p>
            <a:endParaRPr lang="pt-BR" sz="200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002060"/>
                </a:solidFill>
              </a:rPr>
              <a:t>Portaria SENAJUS/MJSP nº 116/2025: </a:t>
            </a:r>
            <a:r>
              <a:rPr lang="pt-BR" sz="2000">
                <a:solidFill>
                  <a:srgbClr val="002060"/>
                </a:solidFill>
              </a:rPr>
              <a:t>Aprova o Regimento Interno do Observatório da Violência Contra Jornalistas e Comunicadores Sociais.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002060"/>
                </a:solidFill>
              </a:rPr>
              <a:t>Portaria SENAJUS/MJSP nº 120/2025:</a:t>
            </a:r>
            <a:r>
              <a:rPr lang="pt-BR" sz="2000" b="1">
                <a:solidFill>
                  <a:srgbClr val="FF0000"/>
                </a:solidFill>
              </a:rPr>
              <a:t> </a:t>
            </a:r>
            <a:r>
              <a:rPr lang="pt-BR" sz="2000">
                <a:solidFill>
                  <a:srgbClr val="002060"/>
                </a:solidFill>
              </a:rPr>
              <a:t>Designação de representantes, titulares e suplentes, para compor o Conselho Consultivo do Observatório da Violência Contra Jornalistas e Comunicadores Sociais.</a:t>
            </a:r>
            <a:endParaRPr lang="pt-BR" sz="2000">
              <a:solidFill>
                <a:srgbClr val="FF0000"/>
              </a:solidFill>
            </a:endParaRPr>
          </a:p>
          <a:p>
            <a:endParaRPr lang="pt-BR" sz="2800" b="1">
              <a:solidFill>
                <a:srgbClr val="002060"/>
              </a:solidFill>
            </a:endParaRPr>
          </a:p>
          <a:p>
            <a:endParaRPr lang="pt-BR" sz="28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5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246ED51F-5AB8-403C-0FC0-E80B5C404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">
            <a:extLst>
              <a:ext uri="{FF2B5EF4-FFF2-40B4-BE49-F238E27FC236}">
                <a16:creationId xmlns:a16="http://schemas.microsoft.com/office/drawing/2014/main" id="{9E3E79D4-EF2D-7B8F-2A0F-E46C025948B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9300" y="5982775"/>
            <a:ext cx="2096126" cy="4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">
            <a:extLst>
              <a:ext uri="{FF2B5EF4-FFF2-40B4-BE49-F238E27FC236}">
                <a16:creationId xmlns:a16="http://schemas.microsoft.com/office/drawing/2014/main" id="{49725202-9D6E-9487-0F33-E768DE05555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315" y="0"/>
            <a:ext cx="700361" cy="158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">
            <a:extLst>
              <a:ext uri="{FF2B5EF4-FFF2-40B4-BE49-F238E27FC236}">
                <a16:creationId xmlns:a16="http://schemas.microsoft.com/office/drawing/2014/main" id="{41866B24-9489-76F0-6BE5-DA7CE92B347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02279" y="254735"/>
            <a:ext cx="1666600" cy="70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">
            <a:extLst>
              <a:ext uri="{FF2B5EF4-FFF2-40B4-BE49-F238E27FC236}">
                <a16:creationId xmlns:a16="http://schemas.microsoft.com/office/drawing/2014/main" id="{E910117B-3303-3435-E4B4-E403E075A13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4" y="-245451"/>
            <a:ext cx="577149" cy="1123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>
            <a:extLst>
              <a:ext uri="{FF2B5EF4-FFF2-40B4-BE49-F238E27FC236}">
                <a16:creationId xmlns:a16="http://schemas.microsoft.com/office/drawing/2014/main" id="{2B6BA4AD-E099-6046-E995-2751F59DE2F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87113" y="5982775"/>
            <a:ext cx="904875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644F029-9E37-25F8-6A31-C2365D25CB6E}"/>
              </a:ext>
            </a:extLst>
          </p:cNvPr>
          <p:cNvSpPr txBox="1"/>
          <p:nvPr/>
        </p:nvSpPr>
        <p:spPr>
          <a:xfrm>
            <a:off x="1150434" y="635868"/>
            <a:ext cx="10136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solidFill>
                  <a:srgbClr val="002060"/>
                </a:solidFill>
              </a:rPr>
              <a:t>Observatório da Violência contra Jornalistas e Comunicadores Sociais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C9CAF90-F70B-28E1-12A9-328EF4C97D2D}"/>
              </a:ext>
            </a:extLst>
          </p:cNvPr>
          <p:cNvSpPr txBox="1"/>
          <p:nvPr/>
        </p:nvSpPr>
        <p:spPr>
          <a:xfrm>
            <a:off x="565585" y="1971108"/>
            <a:ext cx="11287450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2060"/>
              </a:buClr>
            </a:pPr>
            <a:r>
              <a:rPr lang="pt-BR" sz="2600" b="1">
                <a:solidFill>
                  <a:srgbClr val="002060"/>
                </a:solidFill>
              </a:rPr>
              <a:t>Competências do Observatório:</a:t>
            </a:r>
          </a:p>
          <a:p>
            <a:pPr lvl="1">
              <a:buClr>
                <a:srgbClr val="002060"/>
              </a:buClr>
            </a:pPr>
            <a:endParaRPr lang="pt-BR"/>
          </a:p>
          <a:p>
            <a:pPr lvl="2"/>
            <a:r>
              <a:rPr lang="pt-BR" sz="2000">
                <a:solidFill>
                  <a:srgbClr val="002060"/>
                </a:solidFill>
              </a:rPr>
              <a:t> 	Portaria SENAJUS/MJSP nº 116 de 31/01/2025</a:t>
            </a:r>
            <a:endParaRPr lang="pt-BR"/>
          </a:p>
          <a:p>
            <a:endParaRPr lang="pt-BR" sz="2000">
              <a:solidFill>
                <a:srgbClr val="002060"/>
              </a:solidFill>
            </a:endParaRPr>
          </a:p>
          <a:p>
            <a:r>
              <a:rPr lang="pt-BR" sz="2000">
                <a:solidFill>
                  <a:srgbClr val="002060"/>
                </a:solidFill>
              </a:rPr>
              <a:t>Art</a:t>
            </a:r>
            <a:r>
              <a:rPr lang="pt-BR" sz="2000" b="0" i="0">
                <a:solidFill>
                  <a:srgbClr val="002060"/>
                </a:solidFill>
                <a:effectLst/>
                <a:latin typeface="+mj-lt"/>
              </a:rPr>
              <a:t>. 2º Ao Observatório compete:</a:t>
            </a:r>
            <a:endParaRPr lang="pt-BR"/>
          </a:p>
          <a:p>
            <a:pPr marL="76200" marR="76200" lvl="2" algn="just">
              <a:spcBef>
                <a:spcPts val="600"/>
              </a:spcBef>
              <a:spcAft>
                <a:spcPts val="600"/>
              </a:spcAft>
            </a:pPr>
            <a:r>
              <a:rPr lang="pt-BR" sz="2000" b="0" i="0">
                <a:solidFill>
                  <a:srgbClr val="002060"/>
                </a:solidFill>
                <a:effectLst/>
                <a:latin typeface="+mj-lt"/>
              </a:rPr>
              <a:t>I - monitorar casos relacionados a condutas violentas contra jornalistas e comunicadores sociais;</a:t>
            </a:r>
          </a:p>
          <a:p>
            <a:pPr marL="76200" marR="76200" lvl="2" algn="just">
              <a:spcBef>
                <a:spcPts val="600"/>
              </a:spcBef>
              <a:spcAft>
                <a:spcPts val="600"/>
              </a:spcAft>
            </a:pPr>
            <a:r>
              <a:rPr lang="pt-BR" sz="2000" b="0" i="0">
                <a:solidFill>
                  <a:srgbClr val="002060"/>
                </a:solidFill>
                <a:effectLst/>
                <a:latin typeface="+mj-lt"/>
              </a:rPr>
              <a:t>II - apoiar as investigações nas hipóteses previstas no inciso I deste artigo;</a:t>
            </a:r>
          </a:p>
          <a:p>
            <a:pPr marL="76200" marR="76200" lvl="2" algn="just">
              <a:spcBef>
                <a:spcPts val="600"/>
              </a:spcBef>
              <a:spcAft>
                <a:spcPts val="600"/>
              </a:spcAft>
            </a:pPr>
            <a:r>
              <a:rPr lang="pt-BR" sz="2000" b="0" i="0">
                <a:solidFill>
                  <a:srgbClr val="002060"/>
                </a:solidFill>
                <a:effectLst/>
                <a:latin typeface="+mj-lt"/>
              </a:rPr>
              <a:t>III - criar e manter banco de dados com indicadores sobre atos de violência contra jornalistas e comunicadores sociais; e</a:t>
            </a:r>
          </a:p>
          <a:p>
            <a:pPr marL="76200" marR="76200" lvl="2" algn="just">
              <a:spcBef>
                <a:spcPts val="600"/>
              </a:spcBef>
              <a:spcAft>
                <a:spcPts val="600"/>
              </a:spcAft>
            </a:pPr>
            <a:r>
              <a:rPr lang="pt-BR" sz="2000" b="0" i="0">
                <a:solidFill>
                  <a:srgbClr val="002060"/>
                </a:solidFill>
                <a:effectLst/>
                <a:latin typeface="+mj-lt"/>
              </a:rPr>
              <a:t>IV - sugerir a adoção de políticas públicas voltadas à garantia do pleno gozo das funções dos jornalistas e comunicadores sociais, em articulação com as demais áreas competentes.</a:t>
            </a:r>
          </a:p>
          <a:p>
            <a:endParaRPr lang="pt-BR" sz="2800" b="1">
              <a:solidFill>
                <a:srgbClr val="002060"/>
              </a:solidFill>
            </a:endParaRPr>
          </a:p>
          <a:p>
            <a:endParaRPr lang="pt-BR" sz="28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3071F579-1DC3-D5B6-BCEB-C4EF50D9E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3">
            <a:extLst>
              <a:ext uri="{FF2B5EF4-FFF2-40B4-BE49-F238E27FC236}">
                <a16:creationId xmlns:a16="http://schemas.microsoft.com/office/drawing/2014/main" id="{99C16F76-3999-8EAC-5381-FE65F925252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15" y="0"/>
            <a:ext cx="700361" cy="158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">
            <a:extLst>
              <a:ext uri="{FF2B5EF4-FFF2-40B4-BE49-F238E27FC236}">
                <a16:creationId xmlns:a16="http://schemas.microsoft.com/office/drawing/2014/main" id="{6E3E81E6-EC4B-3753-0EF0-A0E6DE2A720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02279" y="254735"/>
            <a:ext cx="1666600" cy="70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">
            <a:extLst>
              <a:ext uri="{FF2B5EF4-FFF2-40B4-BE49-F238E27FC236}">
                <a16:creationId xmlns:a16="http://schemas.microsoft.com/office/drawing/2014/main" id="{7D1898F4-DA03-07E6-8808-E76FE726ADC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" y="-245451"/>
            <a:ext cx="577149" cy="1123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>
            <a:extLst>
              <a:ext uri="{FF2B5EF4-FFF2-40B4-BE49-F238E27FC236}">
                <a16:creationId xmlns:a16="http://schemas.microsoft.com/office/drawing/2014/main" id="{3829CD74-0937-D638-81AE-6D9B522B7A2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87113" y="5982775"/>
            <a:ext cx="904875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4550F32-4C50-6379-1071-991AA5A38BDF}"/>
              </a:ext>
            </a:extLst>
          </p:cNvPr>
          <p:cNvSpPr txBox="1"/>
          <p:nvPr/>
        </p:nvSpPr>
        <p:spPr>
          <a:xfrm>
            <a:off x="1150434" y="455748"/>
            <a:ext cx="10136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solidFill>
                  <a:srgbClr val="002060"/>
                </a:solidFill>
              </a:rPr>
              <a:t>Observatório da Violência contra Jornalistas e Comunicadores Sociais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92B53C6-77B1-B984-12FA-A01C341A15EE}"/>
              </a:ext>
            </a:extLst>
          </p:cNvPr>
          <p:cNvSpPr txBox="1"/>
          <p:nvPr/>
        </p:nvSpPr>
        <p:spPr>
          <a:xfrm>
            <a:off x="737495" y="1710016"/>
            <a:ext cx="10796620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2060"/>
              </a:buClr>
            </a:pPr>
            <a:r>
              <a:rPr lang="pt-BR" sz="2400" b="1">
                <a:solidFill>
                  <a:srgbClr val="002060"/>
                </a:solidFill>
              </a:rPr>
              <a:t>Estrutura Administrativa:</a:t>
            </a:r>
          </a:p>
          <a:p>
            <a:endParaRPr lang="pt-BR" sz="2400" b="1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>
              <a:solidFill>
                <a:srgbClr val="002060"/>
              </a:solidFill>
            </a:endParaRPr>
          </a:p>
          <a:p>
            <a:endParaRPr lang="pt-BR" sz="2800" b="1">
              <a:solidFill>
                <a:srgbClr val="002060"/>
              </a:solidFill>
            </a:endParaRPr>
          </a:p>
          <a:p>
            <a:endParaRPr lang="pt-BR" sz="2800" b="1">
              <a:solidFill>
                <a:srgbClr val="002060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99CDB87-81D3-9904-D467-AC53B4F22F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6888686"/>
              </p:ext>
            </p:extLst>
          </p:nvPr>
        </p:nvGraphicFramePr>
        <p:xfrm>
          <a:off x="131925" y="2386165"/>
          <a:ext cx="11518290" cy="5398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3002DDE-A5CF-BBF5-6234-B854EE0B4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998353"/>
              </p:ext>
            </p:extLst>
          </p:nvPr>
        </p:nvGraphicFramePr>
        <p:xfrm>
          <a:off x="288375" y="2277067"/>
          <a:ext cx="11672760" cy="4419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13980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0BE5BAB0-8B72-FDED-7F58-2D10384A9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">
            <a:extLst>
              <a:ext uri="{FF2B5EF4-FFF2-40B4-BE49-F238E27FC236}">
                <a16:creationId xmlns:a16="http://schemas.microsoft.com/office/drawing/2014/main" id="{96CE5006-5D8A-626F-AE65-ED92C7936E5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9300" y="5982775"/>
            <a:ext cx="2096126" cy="4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">
            <a:extLst>
              <a:ext uri="{FF2B5EF4-FFF2-40B4-BE49-F238E27FC236}">
                <a16:creationId xmlns:a16="http://schemas.microsoft.com/office/drawing/2014/main" id="{4A40F4D7-BFF8-4DEB-2568-7330FFEBC1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315" y="0"/>
            <a:ext cx="700361" cy="158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">
            <a:extLst>
              <a:ext uri="{FF2B5EF4-FFF2-40B4-BE49-F238E27FC236}">
                <a16:creationId xmlns:a16="http://schemas.microsoft.com/office/drawing/2014/main" id="{07FE1315-EBB2-28F0-6399-370AC5BDB41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02279" y="254735"/>
            <a:ext cx="1666600" cy="70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">
            <a:extLst>
              <a:ext uri="{FF2B5EF4-FFF2-40B4-BE49-F238E27FC236}">
                <a16:creationId xmlns:a16="http://schemas.microsoft.com/office/drawing/2014/main" id="{3254AF4E-6C59-4BD3-C150-96ED7C9E6CF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4" y="-245451"/>
            <a:ext cx="577149" cy="1123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>
            <a:extLst>
              <a:ext uri="{FF2B5EF4-FFF2-40B4-BE49-F238E27FC236}">
                <a16:creationId xmlns:a16="http://schemas.microsoft.com/office/drawing/2014/main" id="{F831CE01-99EF-0A3C-6D9A-6FDB26AB1F87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87113" y="5982775"/>
            <a:ext cx="904875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9F5B4F1-6192-67C9-1D37-B4ACC09FF51B}"/>
              </a:ext>
            </a:extLst>
          </p:cNvPr>
          <p:cNvSpPr txBox="1"/>
          <p:nvPr/>
        </p:nvSpPr>
        <p:spPr>
          <a:xfrm>
            <a:off x="1150434" y="635868"/>
            <a:ext cx="10136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solidFill>
                  <a:srgbClr val="002060"/>
                </a:solidFill>
              </a:rPr>
              <a:t>Observatório da Violência contra Jornalistas e Comunicadores Sociais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7B6A5DD-A331-4495-96C0-04063E3E5C91}"/>
              </a:ext>
            </a:extLst>
          </p:cNvPr>
          <p:cNvSpPr txBox="1"/>
          <p:nvPr/>
        </p:nvSpPr>
        <p:spPr>
          <a:xfrm>
            <a:off x="575882" y="2352108"/>
            <a:ext cx="11287450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2060"/>
              </a:buClr>
            </a:pPr>
            <a:r>
              <a:rPr lang="pt-BR" sz="2400" b="1" dirty="0">
                <a:solidFill>
                  <a:srgbClr val="002060"/>
                </a:solidFill>
              </a:rPr>
              <a:t>Canal de Denúncias: Fala.BR - </a:t>
            </a:r>
            <a:r>
              <a:rPr lang="pt-BR" sz="2400" dirty="0">
                <a:solidFill>
                  <a:srgbClr val="002060"/>
                </a:solidFill>
                <a:hlinkClick r:id="rId8"/>
              </a:rPr>
              <a:t>https://falabr.cgu.gov.br</a:t>
            </a:r>
            <a:endParaRPr lang="pt-BR" sz="2400"/>
          </a:p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dirty="0">
                <a:solidFill>
                  <a:srgbClr val="002060"/>
                </a:solidFill>
              </a:rPr>
              <a:t>O Fala.BR é um canal de denúncias oficial do Governo Federal, criado e administrado pela CGU (Controladoria Geral da União).</a:t>
            </a:r>
          </a:p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dirty="0">
                <a:solidFill>
                  <a:srgbClr val="002060"/>
                </a:solidFill>
              </a:rPr>
              <a:t>O Observatório foi incluído como participante do Fala.BR em 2025, aproveitando das funcionalidades do sistema e unificando a "porta de entrada" das denúncias. </a:t>
            </a:r>
          </a:p>
          <a:p>
            <a:pPr lvl="1">
              <a:buClr>
                <a:srgbClr val="002060"/>
              </a:buClr>
            </a:pPr>
            <a:endParaRPr lang="pt-BR"/>
          </a:p>
          <a:p>
            <a:pPr lvl="2"/>
            <a:r>
              <a:rPr lang="pt-BR" sz="2000" dirty="0">
                <a:solidFill>
                  <a:srgbClr val="002060"/>
                </a:solidFill>
              </a:rPr>
              <a:t> 	</a:t>
            </a:r>
            <a:endParaRPr lang="pt-BR" dirty="0"/>
          </a:p>
          <a:p>
            <a:endParaRPr lang="pt-BR" sz="28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2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, Aplicativo, Email, Site&#10;&#10;O conteúdo gerado por IA pode estar incorreto.">
            <a:extLst>
              <a:ext uri="{FF2B5EF4-FFF2-40B4-BE49-F238E27FC236}">
                <a16:creationId xmlns:a16="http://schemas.microsoft.com/office/drawing/2014/main" id="{D1FCB7A9-787C-4249-8840-42AE859C0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9"/>
            <a:ext cx="12192000" cy="684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8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BCD0FCA6-FBD9-BFAE-ACDC-43D33B4F6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97"/>
            <a:ext cx="12192000" cy="685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6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2734395E-710A-E7CB-66B2-6DC0F2F55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459"/>
            <a:ext cx="12192000" cy="391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90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Aplicativo, Tabela&#10;&#10;O conteúdo gerado por IA pode estar incorreto.">
            <a:extLst>
              <a:ext uri="{FF2B5EF4-FFF2-40B4-BE49-F238E27FC236}">
                <a16:creationId xmlns:a16="http://schemas.microsoft.com/office/drawing/2014/main" id="{8F1E9071-6E8E-9342-15AC-1E44C73C8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511"/>
            <a:ext cx="12192000" cy="611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2439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FFE76BC988664EBE9C70D3F9CD7972" ma:contentTypeVersion="14" ma:contentTypeDescription="Create a new document." ma:contentTypeScope="" ma:versionID="be18420c59ff6894964895dc6c45833e">
  <xsd:schema xmlns:xsd="http://www.w3.org/2001/XMLSchema" xmlns:xs="http://www.w3.org/2001/XMLSchema" xmlns:p="http://schemas.microsoft.com/office/2006/metadata/properties" xmlns:ns2="f432659b-1ad3-4e6d-9c7d-cfdaa09af4a0" xmlns:ns3="fa29fc64-f4a3-459a-8942-653a7ac46061" targetNamespace="http://schemas.microsoft.com/office/2006/metadata/properties" ma:root="true" ma:fieldsID="1128d81a9024f162021f94091c784e36" ns2:_="" ns3:_="">
    <xsd:import namespace="f432659b-1ad3-4e6d-9c7d-cfdaa09af4a0"/>
    <xsd:import namespace="fa29fc64-f4a3-459a-8942-653a7ac460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2659b-1ad3-4e6d-9c7d-cfdaa09af4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6e40781-f961-4f49-b316-ea54edb15d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9fc64-f4a3-459a-8942-653a7ac4606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9a1ba1d-a492-47b6-b612-d502eda68c0e}" ma:internalName="TaxCatchAll" ma:showField="CatchAllData" ma:web="fa29fc64-f4a3-459a-8942-653a7ac460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a29fc64-f4a3-459a-8942-653a7ac46061">
      <UserInfo>
        <DisplayName>Ligia Maria Duarte Pereira</DisplayName>
        <AccountId>49</AccountId>
        <AccountType/>
      </UserInfo>
    </SharedWithUsers>
    <TaxCatchAll xmlns="fa29fc64-f4a3-459a-8942-653a7ac46061" xsi:nil="true"/>
    <lcf76f155ced4ddcb4097134ff3c332f xmlns="f432659b-1ad3-4e6d-9c7d-cfdaa09af4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CEF4E0-A3FA-441A-BCEA-121866BA4C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08FBB3-31BD-488C-943A-4B277FA1DEC2}">
  <ds:schemaRefs>
    <ds:schemaRef ds:uri="f432659b-1ad3-4e6d-9c7d-cfdaa09af4a0"/>
    <ds:schemaRef ds:uri="fa29fc64-f4a3-459a-8942-653a7ac460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74E8625-1BFA-4AC2-971E-60B17E98E4B1}">
  <ds:schemaRefs>
    <ds:schemaRef ds:uri="f432659b-1ad3-4e6d-9c7d-cfdaa09af4a0"/>
    <ds:schemaRef ds:uri="fa29fc64-f4a3-459a-8942-653a7ac460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5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Janira Tripodi Borja</dc:creator>
  <cp:revision>88</cp:revision>
  <cp:lastPrinted>2025-03-06T17:43:23Z</cp:lastPrinted>
  <dcterms:created xsi:type="dcterms:W3CDTF">2022-11-15T19:51:50Z</dcterms:created>
  <dcterms:modified xsi:type="dcterms:W3CDTF">2025-08-13T17:01:07Z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559fe9b-6987-45ef-b918-e76911e153f0_Enabled">
    <vt:lpwstr>true</vt:lpwstr>
  </property>
  <property fmtid="{D5CDD505-2E9C-101B-9397-08002B2CF9AE}" pid="3" name="MSIP_Label_0559fe9b-6987-45ef-b918-e76911e153f0_SetDate">
    <vt:lpwstr>2023-10-26T17:36:58Z</vt:lpwstr>
  </property>
  <property fmtid="{D5CDD505-2E9C-101B-9397-08002B2CF9AE}" pid="4" name="MSIP_Label_0559fe9b-6987-45ef-b918-e76911e153f0_Method">
    <vt:lpwstr>Privileged</vt:lpwstr>
  </property>
  <property fmtid="{D5CDD505-2E9C-101B-9397-08002B2CF9AE}" pid="5" name="MSIP_Label_0559fe9b-6987-45ef-b918-e76911e153f0_Name">
    <vt:lpwstr>Público</vt:lpwstr>
  </property>
  <property fmtid="{D5CDD505-2E9C-101B-9397-08002B2CF9AE}" pid="6" name="MSIP_Label_0559fe9b-6987-45ef-b918-e76911e153f0_SiteId">
    <vt:lpwstr>eb090420-444c-43f7-91f2-4b8da6bfe8e1</vt:lpwstr>
  </property>
  <property fmtid="{D5CDD505-2E9C-101B-9397-08002B2CF9AE}" pid="7" name="MSIP_Label_0559fe9b-6987-45ef-b918-e76911e153f0_ActionId">
    <vt:lpwstr>faba6fe5-2414-43c1-bee8-8b9d0b38727b</vt:lpwstr>
  </property>
  <property fmtid="{D5CDD505-2E9C-101B-9397-08002B2CF9AE}" pid="8" name="MSIP_Label_0559fe9b-6987-45ef-b918-e76911e153f0_ContentBits">
    <vt:lpwstr>0</vt:lpwstr>
  </property>
  <property fmtid="{D5CDD505-2E9C-101B-9397-08002B2CF9AE}" pid="9" name="ContentTypeId">
    <vt:lpwstr>0x0101001AFFE76BC988664EBE9C70D3F9CD7972</vt:lpwstr>
  </property>
  <property fmtid="{D5CDD505-2E9C-101B-9397-08002B2CF9AE}" pid="10" name="MediaServiceImageTags">
    <vt:lpwstr/>
  </property>
</Properties>
</file>