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91" r:id="rId2"/>
    <p:sldId id="660" r:id="rId3"/>
    <p:sldId id="656" r:id="rId4"/>
    <p:sldId id="657" r:id="rId5"/>
    <p:sldId id="259" r:id="rId6"/>
    <p:sldId id="264" r:id="rId7"/>
    <p:sldId id="338" r:id="rId8"/>
    <p:sldId id="673" r:id="rId9"/>
    <p:sldId id="662" r:id="rId10"/>
    <p:sldId id="492" r:id="rId11"/>
    <p:sldId id="597" r:id="rId12"/>
    <p:sldId id="599" r:id="rId13"/>
    <p:sldId id="589" r:id="rId1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61D"/>
    <a:srgbClr val="FF66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96" autoAdjust="0"/>
  </p:normalViewPr>
  <p:slideViewPr>
    <p:cSldViewPr>
      <p:cViewPr>
        <p:scale>
          <a:sx n="55" d="100"/>
          <a:sy n="55" d="100"/>
        </p:scale>
        <p:origin x="-93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2"/>
    </p:cViewPr>
  </p:notesTextViewPr>
  <p:sorterViewPr>
    <p:cViewPr>
      <p:scale>
        <a:sx n="134" d="100"/>
        <a:sy n="1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1C5A0-3D59-44B5-A8DB-97978F57EF9B}" type="doc">
      <dgm:prSet loTypeId="urn:microsoft.com/office/officeart/2005/8/layout/hList9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379BD473-8757-438B-A364-2416585F5CD4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</a:t>
          </a:r>
          <a:endParaRPr lang="pt-B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ABC6BA-864C-4C1A-9DA6-19172A098B39}" type="parTrans" cxnId="{6637DE41-82A5-4ECA-9164-329CB24099BE}">
      <dgm:prSet/>
      <dgm:spPr/>
      <dgm:t>
        <a:bodyPr/>
        <a:lstStyle/>
        <a:p>
          <a:endParaRPr lang="pt-BR" sz="1800"/>
        </a:p>
      </dgm:t>
    </dgm:pt>
    <dgm:pt modelId="{2C80AC6F-D2AD-4BCB-943E-E0D556B1A704}" type="sibTrans" cxnId="{6637DE41-82A5-4ECA-9164-329CB24099BE}">
      <dgm:prSet/>
      <dgm:spPr/>
      <dgm:t>
        <a:bodyPr/>
        <a:lstStyle/>
        <a:p>
          <a:endParaRPr lang="pt-BR" sz="1800"/>
        </a:p>
      </dgm:t>
    </dgm:pt>
    <dgm:pt modelId="{44E4E1C3-3268-4A41-B7AE-497EC709AB89}">
      <dgm:prSet phldrT="[Texto]" custT="1"/>
      <dgm:spPr/>
      <dgm:t>
        <a:bodyPr/>
        <a:lstStyle/>
        <a:p>
          <a:r>
            <a:rPr lang="pt-BR" sz="1400" dirty="0" smtClean="0"/>
            <a:t>15 Microrregiões</a:t>
          </a:r>
          <a:endParaRPr lang="pt-BR" sz="1400" dirty="0"/>
        </a:p>
      </dgm:t>
    </dgm:pt>
    <dgm:pt modelId="{A8004053-3ED5-45C0-9AF0-4F4D0B638320}" type="parTrans" cxnId="{067110AC-183E-4E24-BAAD-AB0EF96A4B2E}">
      <dgm:prSet/>
      <dgm:spPr/>
      <dgm:t>
        <a:bodyPr/>
        <a:lstStyle/>
        <a:p>
          <a:endParaRPr lang="pt-BR" sz="1800"/>
        </a:p>
      </dgm:t>
    </dgm:pt>
    <dgm:pt modelId="{88F6092A-91C5-450E-886F-045CBE620BCD}" type="sibTrans" cxnId="{067110AC-183E-4E24-BAAD-AB0EF96A4B2E}">
      <dgm:prSet/>
      <dgm:spPr/>
      <dgm:t>
        <a:bodyPr/>
        <a:lstStyle/>
        <a:p>
          <a:endParaRPr lang="pt-BR" sz="1800"/>
        </a:p>
      </dgm:t>
    </dgm:pt>
    <dgm:pt modelId="{5BE25BE3-755E-4C35-BCA8-85488383F580}">
      <dgm:prSet phldrT="[Texto]" custT="1"/>
      <dgm:spPr/>
      <dgm:t>
        <a:bodyPr/>
        <a:lstStyle/>
        <a:p>
          <a:r>
            <a:rPr lang="pt-BR" sz="1400" dirty="0" smtClean="0"/>
            <a:t>135 Municípios</a:t>
          </a:r>
          <a:endParaRPr lang="pt-BR" sz="1400" dirty="0"/>
        </a:p>
      </dgm:t>
    </dgm:pt>
    <dgm:pt modelId="{52C17367-766D-4EF4-B5C7-C9B10EF9A44A}" type="parTrans" cxnId="{53BCC278-A429-4BEA-8A04-29B198C30B94}">
      <dgm:prSet/>
      <dgm:spPr/>
      <dgm:t>
        <a:bodyPr/>
        <a:lstStyle/>
        <a:p>
          <a:endParaRPr lang="pt-BR" sz="1800"/>
        </a:p>
      </dgm:t>
    </dgm:pt>
    <dgm:pt modelId="{C41D84C4-DF87-4221-B49D-7666617F590A}" type="sibTrans" cxnId="{53BCC278-A429-4BEA-8A04-29B198C30B94}">
      <dgm:prSet/>
      <dgm:spPr/>
      <dgm:t>
        <a:bodyPr/>
        <a:lstStyle/>
        <a:p>
          <a:endParaRPr lang="pt-BR" sz="1800"/>
        </a:p>
      </dgm:t>
    </dgm:pt>
    <dgm:pt modelId="{73F08E3E-91CE-4C7F-984B-0AE75403D517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</a:t>
          </a:r>
          <a:endParaRPr lang="pt-B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8E68E8-CB06-49F5-853F-00B1F556E4EE}" type="parTrans" cxnId="{044288F2-5303-468A-B2D5-1E4001C7AAE8}">
      <dgm:prSet/>
      <dgm:spPr/>
      <dgm:t>
        <a:bodyPr/>
        <a:lstStyle/>
        <a:p>
          <a:endParaRPr lang="pt-BR" sz="1800"/>
        </a:p>
      </dgm:t>
    </dgm:pt>
    <dgm:pt modelId="{474A6FF6-C5C0-41AE-A72C-A1B59959FF3A}" type="sibTrans" cxnId="{044288F2-5303-468A-B2D5-1E4001C7AAE8}">
      <dgm:prSet/>
      <dgm:spPr/>
      <dgm:t>
        <a:bodyPr/>
        <a:lstStyle/>
        <a:p>
          <a:endParaRPr lang="pt-BR" sz="1800"/>
        </a:p>
      </dgm:t>
    </dgm:pt>
    <dgm:pt modelId="{8723DE03-60C7-4681-8084-1EDF7C378F1D}">
      <dgm:prSet phldrT="[Texto]" custT="1"/>
      <dgm:spPr/>
      <dgm:t>
        <a:bodyPr/>
        <a:lstStyle/>
        <a:p>
          <a:r>
            <a:rPr lang="pt-BR" sz="1400" dirty="0" smtClean="0"/>
            <a:t>08 Microrregiões</a:t>
          </a:r>
          <a:endParaRPr lang="pt-BR" sz="1400" dirty="0"/>
        </a:p>
      </dgm:t>
    </dgm:pt>
    <dgm:pt modelId="{6E93E5E8-935C-4278-9012-42A6D2339096}" type="parTrans" cxnId="{C76BD452-B4FB-4B4A-979C-FDA3393FFD82}">
      <dgm:prSet/>
      <dgm:spPr/>
      <dgm:t>
        <a:bodyPr/>
        <a:lstStyle/>
        <a:p>
          <a:endParaRPr lang="pt-BR" sz="1800"/>
        </a:p>
      </dgm:t>
    </dgm:pt>
    <dgm:pt modelId="{331BF721-0815-4931-ABEE-C236C5029A9D}" type="sibTrans" cxnId="{C76BD452-B4FB-4B4A-979C-FDA3393FFD82}">
      <dgm:prSet/>
      <dgm:spPr/>
      <dgm:t>
        <a:bodyPr/>
        <a:lstStyle/>
        <a:p>
          <a:endParaRPr lang="pt-BR" sz="1800"/>
        </a:p>
      </dgm:t>
    </dgm:pt>
    <dgm:pt modelId="{369ED500-0180-46DD-921A-3A4CE4CC38DA}">
      <dgm:prSet phldrT="[Texto]" custT="1"/>
      <dgm:spPr/>
      <dgm:t>
        <a:bodyPr/>
        <a:lstStyle/>
        <a:p>
          <a:r>
            <a:rPr lang="pt-BR" sz="1400" dirty="0" smtClean="0"/>
            <a:t>139 Municípios</a:t>
          </a:r>
          <a:endParaRPr lang="pt-BR" sz="1400" dirty="0"/>
        </a:p>
      </dgm:t>
    </dgm:pt>
    <dgm:pt modelId="{13A21657-014F-460C-9DC3-3C31B565D09F}" type="parTrans" cxnId="{0E1D6CAC-F025-4F4C-9AED-5287E35F3419}">
      <dgm:prSet/>
      <dgm:spPr/>
      <dgm:t>
        <a:bodyPr/>
        <a:lstStyle/>
        <a:p>
          <a:endParaRPr lang="pt-BR" sz="1800"/>
        </a:p>
      </dgm:t>
    </dgm:pt>
    <dgm:pt modelId="{D8060424-D11D-46F4-AE88-369C82660C3F}" type="sibTrans" cxnId="{0E1D6CAC-F025-4F4C-9AED-5287E35F3419}">
      <dgm:prSet/>
      <dgm:spPr/>
      <dgm:t>
        <a:bodyPr/>
        <a:lstStyle/>
        <a:p>
          <a:endParaRPr lang="pt-BR" sz="1800"/>
        </a:p>
      </dgm:t>
    </dgm:pt>
    <dgm:pt modelId="{C6D915AA-03C3-448C-801E-57554C8A38DA}">
      <dgm:prSet phldrT="[Texto]" custT="1"/>
      <dgm:spPr/>
      <dgm:t>
        <a:bodyPr/>
        <a:lstStyle/>
        <a:p>
          <a:r>
            <a:rPr lang="pt-BR" sz="1400" dirty="0" smtClean="0"/>
            <a:t>030 Municípios</a:t>
          </a:r>
          <a:endParaRPr lang="pt-BR" sz="1400" dirty="0"/>
        </a:p>
      </dgm:t>
    </dgm:pt>
    <dgm:pt modelId="{13ED04C8-3EFE-473A-84B7-F951F6BB35A9}" type="parTrans" cxnId="{F16B0939-1339-48CE-A554-2FB02C2E0E7D}">
      <dgm:prSet/>
      <dgm:spPr/>
      <dgm:t>
        <a:bodyPr/>
        <a:lstStyle/>
        <a:p>
          <a:endParaRPr lang="pt-BR" sz="1800"/>
        </a:p>
      </dgm:t>
    </dgm:pt>
    <dgm:pt modelId="{12179034-3E1E-4939-A105-79AA671D8B7D}" type="sibTrans" cxnId="{F16B0939-1339-48CE-A554-2FB02C2E0E7D}">
      <dgm:prSet/>
      <dgm:spPr/>
      <dgm:t>
        <a:bodyPr/>
        <a:lstStyle/>
        <a:p>
          <a:endParaRPr lang="pt-BR" sz="1800"/>
        </a:p>
      </dgm:t>
    </dgm:pt>
    <dgm:pt modelId="{884A98FC-54E8-4B3B-8C54-5BCE03DC1A78}">
      <dgm:prSet phldrT="[Texto]" custT="1"/>
      <dgm:spPr/>
      <dgm:t>
        <a:bodyPr/>
        <a:lstStyle/>
        <a:p>
          <a:r>
            <a:rPr lang="pt-BR" sz="1400" dirty="0" smtClean="0"/>
            <a:t>033 Municípios</a:t>
          </a:r>
          <a:endParaRPr lang="pt-BR" sz="1400" dirty="0"/>
        </a:p>
      </dgm:t>
    </dgm:pt>
    <dgm:pt modelId="{09D23974-4E06-4077-A72E-95CB79B621C8}" type="parTrans" cxnId="{71B0C9CE-7981-46BB-80C1-01E2972AB2DF}">
      <dgm:prSet/>
      <dgm:spPr/>
      <dgm:t>
        <a:bodyPr/>
        <a:lstStyle/>
        <a:p>
          <a:endParaRPr lang="pt-BR" sz="1800"/>
        </a:p>
      </dgm:t>
    </dgm:pt>
    <dgm:pt modelId="{83F7F1E9-D0F2-49FF-B4C0-C1CD92064B32}" type="sibTrans" cxnId="{71B0C9CE-7981-46BB-80C1-01E2972AB2DF}">
      <dgm:prSet/>
      <dgm:spPr/>
      <dgm:t>
        <a:bodyPr/>
        <a:lstStyle/>
        <a:p>
          <a:endParaRPr lang="pt-BR" sz="1800"/>
        </a:p>
      </dgm:t>
    </dgm:pt>
    <dgm:pt modelId="{D1B424B6-5EBB-4F99-B30E-1282126A4D7E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</a:t>
          </a:r>
          <a:endParaRPr lang="pt-B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A1DD7B-0C7C-4CE8-99B6-57C3279D3B41}" type="parTrans" cxnId="{8E7A909F-2BA1-4D10-A4D3-67744E08E7D9}">
      <dgm:prSet/>
      <dgm:spPr/>
      <dgm:t>
        <a:bodyPr/>
        <a:lstStyle/>
        <a:p>
          <a:endParaRPr lang="pt-BR" sz="1800"/>
        </a:p>
      </dgm:t>
    </dgm:pt>
    <dgm:pt modelId="{7DE112B1-CC2D-4E9F-AC73-94C4A3432F70}" type="sibTrans" cxnId="{8E7A909F-2BA1-4D10-A4D3-67744E08E7D9}">
      <dgm:prSet/>
      <dgm:spPr/>
      <dgm:t>
        <a:bodyPr/>
        <a:lstStyle/>
        <a:p>
          <a:endParaRPr lang="pt-BR" sz="1800"/>
        </a:p>
      </dgm:t>
    </dgm:pt>
    <dgm:pt modelId="{CDAC51F2-C0C7-4C29-A5DF-0B52F9D27F78}">
      <dgm:prSet phldrT="[Texto]" custT="1"/>
      <dgm:spPr/>
      <dgm:t>
        <a:bodyPr/>
        <a:lstStyle/>
        <a:p>
          <a:r>
            <a:rPr lang="pt-BR" sz="1400" dirty="0" smtClean="0"/>
            <a:t>04 Microrregiões</a:t>
          </a:r>
          <a:endParaRPr lang="pt-BR" sz="1400" dirty="0"/>
        </a:p>
      </dgm:t>
    </dgm:pt>
    <dgm:pt modelId="{5A039B7A-DAFE-4FD8-968A-F0A05D140530}" type="parTrans" cxnId="{48A0BE14-12DF-45D7-86C5-446BD18DC1B6}">
      <dgm:prSet/>
      <dgm:spPr/>
      <dgm:t>
        <a:bodyPr/>
        <a:lstStyle/>
        <a:p>
          <a:endParaRPr lang="pt-BR" sz="1800"/>
        </a:p>
      </dgm:t>
    </dgm:pt>
    <dgm:pt modelId="{351B2866-1804-4696-AE89-F4E74518B40D}" type="sibTrans" cxnId="{48A0BE14-12DF-45D7-86C5-446BD18DC1B6}">
      <dgm:prSet/>
      <dgm:spPr/>
      <dgm:t>
        <a:bodyPr/>
        <a:lstStyle/>
        <a:p>
          <a:endParaRPr lang="pt-BR" sz="1800"/>
        </a:p>
      </dgm:t>
    </dgm:pt>
    <dgm:pt modelId="{C0694A8D-D2BF-440D-8FD1-8DB4AEC5F6E2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</a:t>
          </a:r>
          <a:endParaRPr lang="pt-B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C3E719-4914-4329-9AD8-9159EA73BF4C}" type="parTrans" cxnId="{0AB8CAF0-F780-40DC-8114-94B1FA7AE91F}">
      <dgm:prSet/>
      <dgm:spPr/>
      <dgm:t>
        <a:bodyPr/>
        <a:lstStyle/>
        <a:p>
          <a:endParaRPr lang="pt-BR" sz="1800"/>
        </a:p>
      </dgm:t>
    </dgm:pt>
    <dgm:pt modelId="{1C774BDE-51DB-4CF9-A901-A4D338834EBE}" type="sibTrans" cxnId="{0AB8CAF0-F780-40DC-8114-94B1FA7AE91F}">
      <dgm:prSet/>
      <dgm:spPr/>
      <dgm:t>
        <a:bodyPr/>
        <a:lstStyle/>
        <a:p>
          <a:endParaRPr lang="pt-BR" sz="1800"/>
        </a:p>
      </dgm:t>
    </dgm:pt>
    <dgm:pt modelId="{A07EC10E-93D9-490C-B7EA-CA76F66E8BF0}">
      <dgm:prSet phldrT="[Texto]" custT="1"/>
      <dgm:spPr/>
      <dgm:t>
        <a:bodyPr/>
        <a:lstStyle/>
        <a:p>
          <a:r>
            <a:rPr lang="pt-BR" sz="1400" dirty="0" smtClean="0"/>
            <a:t>04 Microrregiões</a:t>
          </a:r>
          <a:endParaRPr lang="pt-BR" sz="1400" dirty="0"/>
        </a:p>
      </dgm:t>
    </dgm:pt>
    <dgm:pt modelId="{119C56DC-B2EA-410E-B850-677C3E733F09}" type="parTrans" cxnId="{EA2BA78B-0743-4414-846A-7B1583571C6A}">
      <dgm:prSet/>
      <dgm:spPr/>
      <dgm:t>
        <a:bodyPr/>
        <a:lstStyle/>
        <a:p>
          <a:endParaRPr lang="pt-BR" sz="1800"/>
        </a:p>
      </dgm:t>
    </dgm:pt>
    <dgm:pt modelId="{51015C20-E358-4CB1-9D52-266D80CBEE5E}" type="sibTrans" cxnId="{EA2BA78B-0743-4414-846A-7B1583571C6A}">
      <dgm:prSet/>
      <dgm:spPr/>
      <dgm:t>
        <a:bodyPr/>
        <a:lstStyle/>
        <a:p>
          <a:endParaRPr lang="pt-BR" sz="1800"/>
        </a:p>
      </dgm:t>
    </dgm:pt>
    <dgm:pt modelId="{7CCB15FE-A63C-46DA-98BC-B2E718142F10}">
      <dgm:prSet phldrT="[Texto]" custT="1"/>
      <dgm:spPr/>
      <dgm:t>
        <a:bodyPr/>
        <a:lstStyle/>
        <a:p>
          <a:r>
            <a:rPr lang="pt-BR" sz="1400" b="0" i="0" u="none" dirty="0" smtClean="0"/>
            <a:t>23.982.346 ha</a:t>
          </a:r>
          <a:endParaRPr lang="pt-BR" sz="1400" b="0" dirty="0"/>
        </a:p>
      </dgm:t>
    </dgm:pt>
    <dgm:pt modelId="{2DD7FCB1-959A-45CD-9325-97BFBBF91E2C}" type="parTrans" cxnId="{D7180AC2-B737-4ABA-8809-B69701D719A0}">
      <dgm:prSet/>
      <dgm:spPr/>
      <dgm:t>
        <a:bodyPr/>
        <a:lstStyle/>
        <a:p>
          <a:endParaRPr lang="pt-BR"/>
        </a:p>
      </dgm:t>
    </dgm:pt>
    <dgm:pt modelId="{F999ECC6-82F0-4FAA-A649-01844B311112}" type="sibTrans" cxnId="{D7180AC2-B737-4ABA-8809-B69701D719A0}">
      <dgm:prSet/>
      <dgm:spPr/>
      <dgm:t>
        <a:bodyPr/>
        <a:lstStyle/>
        <a:p>
          <a:endParaRPr lang="pt-BR"/>
        </a:p>
      </dgm:t>
    </dgm:pt>
    <dgm:pt modelId="{88456098-E146-4C64-81B6-C8332ED130CF}">
      <dgm:prSet phldrT="[Texto]" custT="1"/>
      <dgm:spPr/>
      <dgm:t>
        <a:bodyPr/>
        <a:lstStyle/>
        <a:p>
          <a:r>
            <a:rPr lang="pt-BR" sz="1400" b="0" i="0" u="none" dirty="0" smtClean="0"/>
            <a:t>27.772.052 ha</a:t>
          </a:r>
          <a:endParaRPr lang="pt-BR" sz="1400" b="0" dirty="0"/>
        </a:p>
      </dgm:t>
    </dgm:pt>
    <dgm:pt modelId="{FE3270E0-402B-4540-A968-2BA0D95D37AC}" type="parTrans" cxnId="{FEEBB3E4-7B14-461B-9F38-CCA415DA5782}">
      <dgm:prSet/>
      <dgm:spPr/>
      <dgm:t>
        <a:bodyPr/>
        <a:lstStyle/>
        <a:p>
          <a:endParaRPr lang="pt-BR"/>
        </a:p>
      </dgm:t>
    </dgm:pt>
    <dgm:pt modelId="{CBFF0CCE-523F-4A7B-AFF7-7013879932E8}" type="sibTrans" cxnId="{FEEBB3E4-7B14-461B-9F38-CCA415DA5782}">
      <dgm:prSet/>
      <dgm:spPr/>
      <dgm:t>
        <a:bodyPr/>
        <a:lstStyle/>
        <a:p>
          <a:endParaRPr lang="pt-BR"/>
        </a:p>
      </dgm:t>
    </dgm:pt>
    <dgm:pt modelId="{731365BB-75C5-4FB6-BB21-5E8DF606E461}">
      <dgm:prSet phldrT="[Texto]" custT="1"/>
      <dgm:spPr/>
      <dgm:t>
        <a:bodyPr/>
        <a:lstStyle/>
        <a:p>
          <a:r>
            <a:rPr lang="pt-BR" sz="1400" b="0" i="0" u="none" dirty="0" smtClean="0"/>
            <a:t>8.204.588 ha</a:t>
          </a:r>
          <a:endParaRPr lang="pt-BR" sz="1400" b="0" dirty="0"/>
        </a:p>
      </dgm:t>
    </dgm:pt>
    <dgm:pt modelId="{BF5F7EB3-ACB5-4F18-9CF4-28903CFA5E3B}" type="parTrans" cxnId="{CEC628B7-C006-436F-B833-23C90B02D3A4}">
      <dgm:prSet/>
      <dgm:spPr/>
      <dgm:t>
        <a:bodyPr/>
        <a:lstStyle/>
        <a:p>
          <a:endParaRPr lang="pt-BR"/>
        </a:p>
      </dgm:t>
    </dgm:pt>
    <dgm:pt modelId="{540A3F02-E739-4557-AFD1-6F3495A4F94A}" type="sibTrans" cxnId="{CEC628B7-C006-436F-B833-23C90B02D3A4}">
      <dgm:prSet/>
      <dgm:spPr/>
      <dgm:t>
        <a:bodyPr/>
        <a:lstStyle/>
        <a:p>
          <a:endParaRPr lang="pt-BR"/>
        </a:p>
      </dgm:t>
    </dgm:pt>
    <dgm:pt modelId="{20F5A937-BF01-48D9-9ACE-D43AAF504F8D}">
      <dgm:prSet phldrT="[Texto]" custT="1"/>
      <dgm:spPr/>
      <dgm:t>
        <a:bodyPr/>
        <a:lstStyle/>
        <a:p>
          <a:r>
            <a:rPr lang="pt-BR" sz="1400" b="0" i="0" u="none" dirty="0" smtClean="0"/>
            <a:t>13.214.499 ha</a:t>
          </a:r>
          <a:endParaRPr lang="pt-BR" sz="1400" b="0" dirty="0"/>
        </a:p>
      </dgm:t>
    </dgm:pt>
    <dgm:pt modelId="{B66DAF6C-44B0-40F9-8CD9-C700D42920DD}" type="parTrans" cxnId="{115926BF-4FD9-4F5E-B854-0260F1E4A80C}">
      <dgm:prSet/>
      <dgm:spPr/>
      <dgm:t>
        <a:bodyPr/>
        <a:lstStyle/>
        <a:p>
          <a:endParaRPr lang="pt-BR"/>
        </a:p>
      </dgm:t>
    </dgm:pt>
    <dgm:pt modelId="{145A8EEC-F575-4DEE-95B2-422451995054}" type="sibTrans" cxnId="{115926BF-4FD9-4F5E-B854-0260F1E4A80C}">
      <dgm:prSet/>
      <dgm:spPr/>
      <dgm:t>
        <a:bodyPr/>
        <a:lstStyle/>
        <a:p>
          <a:endParaRPr lang="pt-BR"/>
        </a:p>
      </dgm:t>
    </dgm:pt>
    <dgm:pt modelId="{10656B32-BE30-4D02-88B5-05AEC028D9F4}">
      <dgm:prSet phldrT="[Texto]" custT="1"/>
      <dgm:spPr/>
      <dgm:t>
        <a:bodyPr/>
        <a:lstStyle/>
        <a:p>
          <a:pPr algn="ctr"/>
          <a:r>
            <a:rPr lang="pt-BR" sz="1400" b="0" dirty="0" smtClean="0"/>
            <a:t>33%</a:t>
          </a:r>
          <a:endParaRPr lang="pt-BR" sz="1400" b="0" dirty="0"/>
        </a:p>
      </dgm:t>
    </dgm:pt>
    <dgm:pt modelId="{6016AA95-8D65-4AD5-856F-D0BC234236D2}" type="parTrans" cxnId="{D9D1B417-DFD6-4EA3-ACE7-DD83C60CE581}">
      <dgm:prSet/>
      <dgm:spPr/>
      <dgm:t>
        <a:bodyPr/>
        <a:lstStyle/>
        <a:p>
          <a:endParaRPr lang="pt-BR"/>
        </a:p>
      </dgm:t>
    </dgm:pt>
    <dgm:pt modelId="{E9D462DB-EF0C-47C0-B4A4-D430D87AD11C}" type="sibTrans" cxnId="{D9D1B417-DFD6-4EA3-ACE7-DD83C60CE581}">
      <dgm:prSet/>
      <dgm:spPr/>
      <dgm:t>
        <a:bodyPr/>
        <a:lstStyle/>
        <a:p>
          <a:endParaRPr lang="pt-BR"/>
        </a:p>
      </dgm:t>
    </dgm:pt>
    <dgm:pt modelId="{79502045-4251-4166-B7CF-85D59C043E2D}">
      <dgm:prSet phldrT="[Texto]" custT="1"/>
      <dgm:spPr/>
      <dgm:t>
        <a:bodyPr/>
        <a:lstStyle/>
        <a:p>
          <a:pPr algn="ctr"/>
          <a:r>
            <a:rPr lang="pt-BR" sz="1400" b="0" dirty="0" smtClean="0"/>
            <a:t>38%</a:t>
          </a:r>
          <a:endParaRPr lang="pt-BR" sz="1400" b="0" dirty="0"/>
        </a:p>
      </dgm:t>
    </dgm:pt>
    <dgm:pt modelId="{60FE7362-6E25-479F-86C7-1BD37AE9D1F6}" type="parTrans" cxnId="{5320C8BA-E064-49D8-812B-EC984CE23AFE}">
      <dgm:prSet/>
      <dgm:spPr/>
      <dgm:t>
        <a:bodyPr/>
        <a:lstStyle/>
        <a:p>
          <a:endParaRPr lang="pt-BR"/>
        </a:p>
      </dgm:t>
    </dgm:pt>
    <dgm:pt modelId="{1A24E66B-3F83-4435-B81C-4BED9D690298}" type="sibTrans" cxnId="{5320C8BA-E064-49D8-812B-EC984CE23AFE}">
      <dgm:prSet/>
      <dgm:spPr/>
      <dgm:t>
        <a:bodyPr/>
        <a:lstStyle/>
        <a:p>
          <a:endParaRPr lang="pt-BR"/>
        </a:p>
      </dgm:t>
    </dgm:pt>
    <dgm:pt modelId="{089DB1FC-3BBE-4C1C-B6E3-BD777CCDC79F}">
      <dgm:prSet phldrT="[Texto]" custT="1"/>
      <dgm:spPr/>
      <dgm:t>
        <a:bodyPr/>
        <a:lstStyle/>
        <a:p>
          <a:pPr algn="ctr"/>
          <a:r>
            <a:rPr lang="pt-BR" sz="1400" b="0" dirty="0" smtClean="0"/>
            <a:t>11%</a:t>
          </a:r>
          <a:endParaRPr lang="pt-BR" sz="1400" b="0" dirty="0"/>
        </a:p>
      </dgm:t>
    </dgm:pt>
    <dgm:pt modelId="{69F95E26-455A-48D4-A7A1-A747EE96F65B}" type="parTrans" cxnId="{8FF76022-E2A8-46AB-A9FC-29EDBA6F7FF9}">
      <dgm:prSet/>
      <dgm:spPr/>
      <dgm:t>
        <a:bodyPr/>
        <a:lstStyle/>
        <a:p>
          <a:endParaRPr lang="pt-BR"/>
        </a:p>
      </dgm:t>
    </dgm:pt>
    <dgm:pt modelId="{5B261233-66AE-477B-9247-D2EFC627AE05}" type="sibTrans" cxnId="{8FF76022-E2A8-46AB-A9FC-29EDBA6F7FF9}">
      <dgm:prSet/>
      <dgm:spPr/>
      <dgm:t>
        <a:bodyPr/>
        <a:lstStyle/>
        <a:p>
          <a:endParaRPr lang="pt-BR"/>
        </a:p>
      </dgm:t>
    </dgm:pt>
    <dgm:pt modelId="{B02D2A99-427B-41F4-9C9B-B973025BB1B3}">
      <dgm:prSet phldrT="[Texto]" custT="1"/>
      <dgm:spPr/>
      <dgm:t>
        <a:bodyPr/>
        <a:lstStyle/>
        <a:p>
          <a:pPr algn="ctr"/>
          <a:r>
            <a:rPr lang="pt-BR" sz="1400" b="0" dirty="0" smtClean="0"/>
            <a:t>18%</a:t>
          </a:r>
          <a:endParaRPr lang="pt-BR" sz="1400" b="0" dirty="0"/>
        </a:p>
      </dgm:t>
    </dgm:pt>
    <dgm:pt modelId="{D7F21AE1-8E98-42DD-99ED-48F4C1568774}" type="parTrans" cxnId="{6CB097F7-77DE-47EE-8E6A-AF0DACF8203F}">
      <dgm:prSet/>
      <dgm:spPr/>
      <dgm:t>
        <a:bodyPr/>
        <a:lstStyle/>
        <a:p>
          <a:endParaRPr lang="pt-BR"/>
        </a:p>
      </dgm:t>
    </dgm:pt>
    <dgm:pt modelId="{F1116D2D-746F-4352-94C8-FC4FA3D2B8EE}" type="sibTrans" cxnId="{6CB097F7-77DE-47EE-8E6A-AF0DACF8203F}">
      <dgm:prSet/>
      <dgm:spPr/>
      <dgm:t>
        <a:bodyPr/>
        <a:lstStyle/>
        <a:p>
          <a:endParaRPr lang="pt-BR"/>
        </a:p>
      </dgm:t>
    </dgm:pt>
    <dgm:pt modelId="{91E098F3-5B52-4267-92ED-7663F3DC83F8}" type="pres">
      <dgm:prSet presAssocID="{0241C5A0-3D59-44B5-A8DB-97978F57EF9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BF520CD-8C06-4EB8-88E0-F3E1E9F8CB74}" type="pres">
      <dgm:prSet presAssocID="{379BD473-8757-438B-A364-2416585F5CD4}" presName="posSpace" presStyleCnt="0"/>
      <dgm:spPr/>
    </dgm:pt>
    <dgm:pt modelId="{98A5097F-3F0F-43EB-982F-7D774DFEB8BE}" type="pres">
      <dgm:prSet presAssocID="{379BD473-8757-438B-A364-2416585F5CD4}" presName="vertFlow" presStyleCnt="0"/>
      <dgm:spPr/>
    </dgm:pt>
    <dgm:pt modelId="{073C0A26-AD4E-447A-9099-834ED6EEC0C1}" type="pres">
      <dgm:prSet presAssocID="{379BD473-8757-438B-A364-2416585F5CD4}" presName="topSpace" presStyleCnt="0"/>
      <dgm:spPr/>
    </dgm:pt>
    <dgm:pt modelId="{7CB7EE5F-A56E-4383-A141-5D09572EF9BB}" type="pres">
      <dgm:prSet presAssocID="{379BD473-8757-438B-A364-2416585F5CD4}" presName="firstComp" presStyleCnt="0"/>
      <dgm:spPr/>
    </dgm:pt>
    <dgm:pt modelId="{B3166242-B3FA-47FD-9E88-BB68A8B427AE}" type="pres">
      <dgm:prSet presAssocID="{379BD473-8757-438B-A364-2416585F5CD4}" presName="firstChild" presStyleLbl="bgAccFollowNode1" presStyleIdx="0" presStyleCnt="16"/>
      <dgm:spPr/>
      <dgm:t>
        <a:bodyPr/>
        <a:lstStyle/>
        <a:p>
          <a:endParaRPr lang="pt-BR"/>
        </a:p>
      </dgm:t>
    </dgm:pt>
    <dgm:pt modelId="{67DA3B0D-CD9A-46A2-8AF9-9C5D7302C8F5}" type="pres">
      <dgm:prSet presAssocID="{379BD473-8757-438B-A364-2416585F5CD4}" presName="firstChildTx" presStyleLbl="bgAccFollowNode1" presStyleIdx="0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EA18A0-AD64-4AEF-AA9F-1590B35B2F08}" type="pres">
      <dgm:prSet presAssocID="{5BE25BE3-755E-4C35-BCA8-85488383F580}" presName="comp" presStyleCnt="0"/>
      <dgm:spPr/>
    </dgm:pt>
    <dgm:pt modelId="{2402325E-E79C-4073-B5EC-A59D742AFDE2}" type="pres">
      <dgm:prSet presAssocID="{5BE25BE3-755E-4C35-BCA8-85488383F580}" presName="child" presStyleLbl="bgAccFollowNode1" presStyleIdx="1" presStyleCnt="16"/>
      <dgm:spPr/>
      <dgm:t>
        <a:bodyPr/>
        <a:lstStyle/>
        <a:p>
          <a:endParaRPr lang="pt-BR"/>
        </a:p>
      </dgm:t>
    </dgm:pt>
    <dgm:pt modelId="{7CD11AD3-E77E-47F9-B98D-7DFA2FF61161}" type="pres">
      <dgm:prSet presAssocID="{5BE25BE3-755E-4C35-BCA8-85488383F580}" presName="childTx" presStyleLbl="bgAccFollowNode1" presStyleIdx="1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24E71D-DEFD-4FB6-8559-C1A3CE2D7426}" type="pres">
      <dgm:prSet presAssocID="{7CCB15FE-A63C-46DA-98BC-B2E718142F10}" presName="comp" presStyleCnt="0"/>
      <dgm:spPr/>
    </dgm:pt>
    <dgm:pt modelId="{51D44F7F-A2F4-4AC5-AE95-EE1DDCC53D10}" type="pres">
      <dgm:prSet presAssocID="{7CCB15FE-A63C-46DA-98BC-B2E718142F10}" presName="child" presStyleLbl="bgAccFollowNode1" presStyleIdx="2" presStyleCnt="16" custScaleY="58067"/>
      <dgm:spPr/>
      <dgm:t>
        <a:bodyPr/>
        <a:lstStyle/>
        <a:p>
          <a:endParaRPr lang="pt-BR"/>
        </a:p>
      </dgm:t>
    </dgm:pt>
    <dgm:pt modelId="{1637BAF4-A1A9-4330-8CE3-7FD3EC317148}" type="pres">
      <dgm:prSet presAssocID="{7CCB15FE-A63C-46DA-98BC-B2E718142F10}" presName="childTx" presStyleLbl="bgAccFollowNode1" presStyleIdx="2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1F5088-C4A0-46B0-80A8-FF5F75B7A2DA}" type="pres">
      <dgm:prSet presAssocID="{10656B32-BE30-4D02-88B5-05AEC028D9F4}" presName="comp" presStyleCnt="0"/>
      <dgm:spPr/>
    </dgm:pt>
    <dgm:pt modelId="{1D481DA4-B338-4A4E-BD08-7AE25C894265}" type="pres">
      <dgm:prSet presAssocID="{10656B32-BE30-4D02-88B5-05AEC028D9F4}" presName="child" presStyleLbl="bgAccFollowNode1" presStyleIdx="3" presStyleCnt="16" custScaleY="42047"/>
      <dgm:spPr/>
      <dgm:t>
        <a:bodyPr/>
        <a:lstStyle/>
        <a:p>
          <a:endParaRPr lang="pt-BR"/>
        </a:p>
      </dgm:t>
    </dgm:pt>
    <dgm:pt modelId="{E6827BE5-4F2A-47A1-82AF-66295E9C658B}" type="pres">
      <dgm:prSet presAssocID="{10656B32-BE30-4D02-88B5-05AEC028D9F4}" presName="childTx" presStyleLbl="bgAccFollowNode1" presStyleIdx="3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F131D6-658C-4CBF-9AEB-A90C81E124BD}" type="pres">
      <dgm:prSet presAssocID="{379BD473-8757-438B-A364-2416585F5CD4}" presName="negSpace" presStyleCnt="0"/>
      <dgm:spPr/>
    </dgm:pt>
    <dgm:pt modelId="{AF0FA518-9B19-4F72-8F38-8B926CCD2209}" type="pres">
      <dgm:prSet presAssocID="{379BD473-8757-438B-A364-2416585F5CD4}" presName="circle" presStyleLbl="node1" presStyleIdx="0" presStyleCnt="4"/>
      <dgm:spPr/>
      <dgm:t>
        <a:bodyPr/>
        <a:lstStyle/>
        <a:p>
          <a:endParaRPr lang="pt-BR"/>
        </a:p>
      </dgm:t>
    </dgm:pt>
    <dgm:pt modelId="{9C4B6F90-1E68-44F3-BA07-889A2815C51D}" type="pres">
      <dgm:prSet presAssocID="{2C80AC6F-D2AD-4BCB-943E-E0D556B1A704}" presName="transSpace" presStyleCnt="0"/>
      <dgm:spPr/>
    </dgm:pt>
    <dgm:pt modelId="{DE747A8C-98CB-4A05-ACC9-3BFEC7D2833A}" type="pres">
      <dgm:prSet presAssocID="{73F08E3E-91CE-4C7F-984B-0AE75403D517}" presName="posSpace" presStyleCnt="0"/>
      <dgm:spPr/>
    </dgm:pt>
    <dgm:pt modelId="{EDB80AF1-C67D-4DDF-A4EA-1494D75C0149}" type="pres">
      <dgm:prSet presAssocID="{73F08E3E-91CE-4C7F-984B-0AE75403D517}" presName="vertFlow" presStyleCnt="0"/>
      <dgm:spPr/>
    </dgm:pt>
    <dgm:pt modelId="{8450BED3-0851-46F5-B45F-1239D868B155}" type="pres">
      <dgm:prSet presAssocID="{73F08E3E-91CE-4C7F-984B-0AE75403D517}" presName="topSpace" presStyleCnt="0"/>
      <dgm:spPr/>
    </dgm:pt>
    <dgm:pt modelId="{5E87EDD2-724F-4EE1-BE9D-92A97DE25AD3}" type="pres">
      <dgm:prSet presAssocID="{73F08E3E-91CE-4C7F-984B-0AE75403D517}" presName="firstComp" presStyleCnt="0"/>
      <dgm:spPr/>
    </dgm:pt>
    <dgm:pt modelId="{A7DAB9C8-3E0E-4C53-B0CE-E71E134FBBB2}" type="pres">
      <dgm:prSet presAssocID="{73F08E3E-91CE-4C7F-984B-0AE75403D517}" presName="firstChild" presStyleLbl="bgAccFollowNode1" presStyleIdx="4" presStyleCnt="16"/>
      <dgm:spPr/>
      <dgm:t>
        <a:bodyPr/>
        <a:lstStyle/>
        <a:p>
          <a:endParaRPr lang="pt-BR"/>
        </a:p>
      </dgm:t>
    </dgm:pt>
    <dgm:pt modelId="{80ADF4A7-2401-4407-8A36-C3023357DB0D}" type="pres">
      <dgm:prSet presAssocID="{73F08E3E-91CE-4C7F-984B-0AE75403D517}" presName="firstChildTx" presStyleLbl="bgAccFollowNode1" presStyleIdx="4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3D8C5D-FAB2-471E-A6DB-216CA3B856B7}" type="pres">
      <dgm:prSet presAssocID="{369ED500-0180-46DD-921A-3A4CE4CC38DA}" presName="comp" presStyleCnt="0"/>
      <dgm:spPr/>
    </dgm:pt>
    <dgm:pt modelId="{B3648A3F-AD5B-471B-8E02-6624568D908B}" type="pres">
      <dgm:prSet presAssocID="{369ED500-0180-46DD-921A-3A4CE4CC38DA}" presName="child" presStyleLbl="bgAccFollowNode1" presStyleIdx="5" presStyleCnt="16"/>
      <dgm:spPr/>
      <dgm:t>
        <a:bodyPr/>
        <a:lstStyle/>
        <a:p>
          <a:endParaRPr lang="pt-BR"/>
        </a:p>
      </dgm:t>
    </dgm:pt>
    <dgm:pt modelId="{570D66C3-2AE6-4BEF-9DDA-CB9F717C353B}" type="pres">
      <dgm:prSet presAssocID="{369ED500-0180-46DD-921A-3A4CE4CC38DA}" presName="childTx" presStyleLbl="bgAccFollowNode1" presStyleIdx="5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1FF15B-CF2B-48AA-BFD8-57DF6DF6E53D}" type="pres">
      <dgm:prSet presAssocID="{88456098-E146-4C64-81B6-C8332ED130CF}" presName="comp" presStyleCnt="0"/>
      <dgm:spPr/>
    </dgm:pt>
    <dgm:pt modelId="{38F61972-9EE8-40FA-839F-41C06C82B31F}" type="pres">
      <dgm:prSet presAssocID="{88456098-E146-4C64-81B6-C8332ED130CF}" presName="child" presStyleLbl="bgAccFollowNode1" presStyleIdx="6" presStyleCnt="16" custScaleY="58067"/>
      <dgm:spPr/>
      <dgm:t>
        <a:bodyPr/>
        <a:lstStyle/>
        <a:p>
          <a:endParaRPr lang="pt-BR"/>
        </a:p>
      </dgm:t>
    </dgm:pt>
    <dgm:pt modelId="{62B224D4-95DA-4F24-B29F-9C0DAEC54D4E}" type="pres">
      <dgm:prSet presAssocID="{88456098-E146-4C64-81B6-C8332ED130CF}" presName="childTx" presStyleLbl="bgAccFollowNode1" presStyleIdx="6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0E8542-B486-4D04-8DC1-CAF6FBB15245}" type="pres">
      <dgm:prSet presAssocID="{79502045-4251-4166-B7CF-85D59C043E2D}" presName="comp" presStyleCnt="0"/>
      <dgm:spPr/>
    </dgm:pt>
    <dgm:pt modelId="{E2F305DF-271F-4DE8-9D57-559F09A1E5C8}" type="pres">
      <dgm:prSet presAssocID="{79502045-4251-4166-B7CF-85D59C043E2D}" presName="child" presStyleLbl="bgAccFollowNode1" presStyleIdx="7" presStyleCnt="16" custScaleY="42047"/>
      <dgm:spPr/>
      <dgm:t>
        <a:bodyPr/>
        <a:lstStyle/>
        <a:p>
          <a:endParaRPr lang="pt-BR"/>
        </a:p>
      </dgm:t>
    </dgm:pt>
    <dgm:pt modelId="{0D115943-9192-480C-91D9-BC99393CFFED}" type="pres">
      <dgm:prSet presAssocID="{79502045-4251-4166-B7CF-85D59C043E2D}" presName="childTx" presStyleLbl="bgAccFollowNode1" presStyleIdx="7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19FC99-7DDB-423F-96FD-1F6975AF1A2A}" type="pres">
      <dgm:prSet presAssocID="{73F08E3E-91CE-4C7F-984B-0AE75403D517}" presName="negSpace" presStyleCnt="0"/>
      <dgm:spPr/>
    </dgm:pt>
    <dgm:pt modelId="{E74C07FF-BF11-4543-A774-44E41CC76DB3}" type="pres">
      <dgm:prSet presAssocID="{73F08E3E-91CE-4C7F-984B-0AE75403D517}" presName="circle" presStyleLbl="node1" presStyleIdx="1" presStyleCnt="4"/>
      <dgm:spPr/>
      <dgm:t>
        <a:bodyPr/>
        <a:lstStyle/>
        <a:p>
          <a:endParaRPr lang="pt-BR"/>
        </a:p>
      </dgm:t>
    </dgm:pt>
    <dgm:pt modelId="{6B1EF202-AADE-4777-B753-D33E0F7CFC90}" type="pres">
      <dgm:prSet presAssocID="{474A6FF6-C5C0-41AE-A72C-A1B59959FF3A}" presName="transSpace" presStyleCnt="0"/>
      <dgm:spPr/>
    </dgm:pt>
    <dgm:pt modelId="{6DA83AD2-5E15-406A-8E68-56BD8A651F30}" type="pres">
      <dgm:prSet presAssocID="{D1B424B6-5EBB-4F99-B30E-1282126A4D7E}" presName="posSpace" presStyleCnt="0"/>
      <dgm:spPr/>
    </dgm:pt>
    <dgm:pt modelId="{5EBF6625-9373-4900-AE38-CFEDA54FE3B6}" type="pres">
      <dgm:prSet presAssocID="{D1B424B6-5EBB-4F99-B30E-1282126A4D7E}" presName="vertFlow" presStyleCnt="0"/>
      <dgm:spPr/>
    </dgm:pt>
    <dgm:pt modelId="{3E9F9FEB-71D1-49F1-8686-9E3FACF767A5}" type="pres">
      <dgm:prSet presAssocID="{D1B424B6-5EBB-4F99-B30E-1282126A4D7E}" presName="topSpace" presStyleCnt="0"/>
      <dgm:spPr/>
    </dgm:pt>
    <dgm:pt modelId="{242247F7-E259-4984-B9CD-A00732AB2B40}" type="pres">
      <dgm:prSet presAssocID="{D1B424B6-5EBB-4F99-B30E-1282126A4D7E}" presName="firstComp" presStyleCnt="0"/>
      <dgm:spPr/>
    </dgm:pt>
    <dgm:pt modelId="{9AB301C8-523B-483E-92E1-E6683FB99A01}" type="pres">
      <dgm:prSet presAssocID="{D1B424B6-5EBB-4F99-B30E-1282126A4D7E}" presName="firstChild" presStyleLbl="bgAccFollowNode1" presStyleIdx="8" presStyleCnt="16"/>
      <dgm:spPr/>
      <dgm:t>
        <a:bodyPr/>
        <a:lstStyle/>
        <a:p>
          <a:endParaRPr lang="pt-BR"/>
        </a:p>
      </dgm:t>
    </dgm:pt>
    <dgm:pt modelId="{3B431436-6721-416B-9C69-2879CD90EE05}" type="pres">
      <dgm:prSet presAssocID="{D1B424B6-5EBB-4F99-B30E-1282126A4D7E}" presName="firstChildTx" presStyleLbl="bgAccFollowNode1" presStyleIdx="8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E037E9-E67D-4D4A-9FEE-FE9FB60649B3}" type="pres">
      <dgm:prSet presAssocID="{884A98FC-54E8-4B3B-8C54-5BCE03DC1A78}" presName="comp" presStyleCnt="0"/>
      <dgm:spPr/>
    </dgm:pt>
    <dgm:pt modelId="{2685EE8E-B05E-44EA-B424-06FAC149E317}" type="pres">
      <dgm:prSet presAssocID="{884A98FC-54E8-4B3B-8C54-5BCE03DC1A78}" presName="child" presStyleLbl="bgAccFollowNode1" presStyleIdx="9" presStyleCnt="16"/>
      <dgm:spPr/>
      <dgm:t>
        <a:bodyPr/>
        <a:lstStyle/>
        <a:p>
          <a:endParaRPr lang="pt-BR"/>
        </a:p>
      </dgm:t>
    </dgm:pt>
    <dgm:pt modelId="{0539A22C-115C-49FC-9D02-2247B224E2AE}" type="pres">
      <dgm:prSet presAssocID="{884A98FC-54E8-4B3B-8C54-5BCE03DC1A78}" presName="childTx" presStyleLbl="bgAccFollowNode1" presStyleIdx="9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FEEE5B-9C59-464E-94A6-4F8356F1C188}" type="pres">
      <dgm:prSet presAssocID="{731365BB-75C5-4FB6-BB21-5E8DF606E461}" presName="comp" presStyleCnt="0"/>
      <dgm:spPr/>
    </dgm:pt>
    <dgm:pt modelId="{5BD5A0B8-107F-41CB-9204-C6BD4BBE3729}" type="pres">
      <dgm:prSet presAssocID="{731365BB-75C5-4FB6-BB21-5E8DF606E461}" presName="child" presStyleLbl="bgAccFollowNode1" presStyleIdx="10" presStyleCnt="16" custScaleY="58067"/>
      <dgm:spPr/>
      <dgm:t>
        <a:bodyPr/>
        <a:lstStyle/>
        <a:p>
          <a:endParaRPr lang="pt-BR"/>
        </a:p>
      </dgm:t>
    </dgm:pt>
    <dgm:pt modelId="{0FE720D8-A4EA-4A24-A0DE-57C2C51674F7}" type="pres">
      <dgm:prSet presAssocID="{731365BB-75C5-4FB6-BB21-5E8DF606E461}" presName="childTx" presStyleLbl="bgAccFollowNode1" presStyleIdx="10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613847-A898-442A-94B6-1DD77ED9DD5B}" type="pres">
      <dgm:prSet presAssocID="{089DB1FC-3BBE-4C1C-B6E3-BD777CCDC79F}" presName="comp" presStyleCnt="0"/>
      <dgm:spPr/>
    </dgm:pt>
    <dgm:pt modelId="{603166B6-47C0-4B77-BEB8-664F40A97756}" type="pres">
      <dgm:prSet presAssocID="{089DB1FC-3BBE-4C1C-B6E3-BD777CCDC79F}" presName="child" presStyleLbl="bgAccFollowNode1" presStyleIdx="11" presStyleCnt="16" custScaleY="42047"/>
      <dgm:spPr/>
      <dgm:t>
        <a:bodyPr/>
        <a:lstStyle/>
        <a:p>
          <a:endParaRPr lang="pt-BR"/>
        </a:p>
      </dgm:t>
    </dgm:pt>
    <dgm:pt modelId="{5ED7F321-233E-4479-A124-76358B2DBE44}" type="pres">
      <dgm:prSet presAssocID="{089DB1FC-3BBE-4C1C-B6E3-BD777CCDC79F}" presName="childTx" presStyleLbl="bgAccFollowNode1" presStyleIdx="11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33E613-9FBC-4182-9018-428C9F394799}" type="pres">
      <dgm:prSet presAssocID="{D1B424B6-5EBB-4F99-B30E-1282126A4D7E}" presName="negSpace" presStyleCnt="0"/>
      <dgm:spPr/>
    </dgm:pt>
    <dgm:pt modelId="{74304090-3435-4D33-A24D-F0740E4D4D74}" type="pres">
      <dgm:prSet presAssocID="{D1B424B6-5EBB-4F99-B30E-1282126A4D7E}" presName="circle" presStyleLbl="node1" presStyleIdx="2" presStyleCnt="4"/>
      <dgm:spPr/>
      <dgm:t>
        <a:bodyPr/>
        <a:lstStyle/>
        <a:p>
          <a:endParaRPr lang="pt-BR"/>
        </a:p>
      </dgm:t>
    </dgm:pt>
    <dgm:pt modelId="{95487136-0C8F-4F19-814F-A1776DAA12BA}" type="pres">
      <dgm:prSet presAssocID="{7DE112B1-CC2D-4E9F-AC73-94C4A3432F70}" presName="transSpace" presStyleCnt="0"/>
      <dgm:spPr/>
    </dgm:pt>
    <dgm:pt modelId="{B3DBD0FA-C5E7-40FE-9E04-6FB6D57AB13A}" type="pres">
      <dgm:prSet presAssocID="{C0694A8D-D2BF-440D-8FD1-8DB4AEC5F6E2}" presName="posSpace" presStyleCnt="0"/>
      <dgm:spPr/>
    </dgm:pt>
    <dgm:pt modelId="{B1C2F528-2D60-4C4E-950E-5D7D371AF771}" type="pres">
      <dgm:prSet presAssocID="{C0694A8D-D2BF-440D-8FD1-8DB4AEC5F6E2}" presName="vertFlow" presStyleCnt="0"/>
      <dgm:spPr/>
    </dgm:pt>
    <dgm:pt modelId="{4EAD2E83-658A-4DBE-B0E5-9351AA2EEA7C}" type="pres">
      <dgm:prSet presAssocID="{C0694A8D-D2BF-440D-8FD1-8DB4AEC5F6E2}" presName="topSpace" presStyleCnt="0"/>
      <dgm:spPr/>
    </dgm:pt>
    <dgm:pt modelId="{91217028-F07F-4BB4-8350-85E3BDDC874C}" type="pres">
      <dgm:prSet presAssocID="{C0694A8D-D2BF-440D-8FD1-8DB4AEC5F6E2}" presName="firstComp" presStyleCnt="0"/>
      <dgm:spPr/>
    </dgm:pt>
    <dgm:pt modelId="{4FD7359C-D76A-4EC0-B1A3-4281BE887415}" type="pres">
      <dgm:prSet presAssocID="{C0694A8D-D2BF-440D-8FD1-8DB4AEC5F6E2}" presName="firstChild" presStyleLbl="bgAccFollowNode1" presStyleIdx="12" presStyleCnt="16"/>
      <dgm:spPr/>
      <dgm:t>
        <a:bodyPr/>
        <a:lstStyle/>
        <a:p>
          <a:endParaRPr lang="pt-BR"/>
        </a:p>
      </dgm:t>
    </dgm:pt>
    <dgm:pt modelId="{FACBE671-88F2-4F0A-B106-EFAC09CC4B4E}" type="pres">
      <dgm:prSet presAssocID="{C0694A8D-D2BF-440D-8FD1-8DB4AEC5F6E2}" presName="firstChildTx" presStyleLbl="bgAccFollowNode1" presStyleIdx="12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17502A-4FEA-43C6-A7F1-6D1374954CDD}" type="pres">
      <dgm:prSet presAssocID="{C6D915AA-03C3-448C-801E-57554C8A38DA}" presName="comp" presStyleCnt="0"/>
      <dgm:spPr/>
    </dgm:pt>
    <dgm:pt modelId="{3ADCE291-BC5D-457C-A3C5-BA71EC83474C}" type="pres">
      <dgm:prSet presAssocID="{C6D915AA-03C3-448C-801E-57554C8A38DA}" presName="child" presStyleLbl="bgAccFollowNode1" presStyleIdx="13" presStyleCnt="16"/>
      <dgm:spPr/>
      <dgm:t>
        <a:bodyPr/>
        <a:lstStyle/>
        <a:p>
          <a:endParaRPr lang="pt-BR"/>
        </a:p>
      </dgm:t>
    </dgm:pt>
    <dgm:pt modelId="{3A03E26B-C1C2-4C4E-ACC1-E3B73FA2E62F}" type="pres">
      <dgm:prSet presAssocID="{C6D915AA-03C3-448C-801E-57554C8A38DA}" presName="childTx" presStyleLbl="bgAccFollowNode1" presStyleIdx="13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F1ED6D-7346-43BC-B6A5-CF23E86DFE5A}" type="pres">
      <dgm:prSet presAssocID="{20F5A937-BF01-48D9-9ACE-D43AAF504F8D}" presName="comp" presStyleCnt="0"/>
      <dgm:spPr/>
    </dgm:pt>
    <dgm:pt modelId="{A8FC9A75-45BE-4F49-80D0-2EE78E836D3E}" type="pres">
      <dgm:prSet presAssocID="{20F5A937-BF01-48D9-9ACE-D43AAF504F8D}" presName="child" presStyleLbl="bgAccFollowNode1" presStyleIdx="14" presStyleCnt="16" custScaleY="58067"/>
      <dgm:spPr/>
      <dgm:t>
        <a:bodyPr/>
        <a:lstStyle/>
        <a:p>
          <a:endParaRPr lang="pt-BR"/>
        </a:p>
      </dgm:t>
    </dgm:pt>
    <dgm:pt modelId="{E8BE7FAA-6FE2-456F-A85E-C93A698CA7B6}" type="pres">
      <dgm:prSet presAssocID="{20F5A937-BF01-48D9-9ACE-D43AAF504F8D}" presName="childTx" presStyleLbl="bgAccFollowNode1" presStyleIdx="14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55755B-8FE2-4892-8C8B-A714D51C2747}" type="pres">
      <dgm:prSet presAssocID="{B02D2A99-427B-41F4-9C9B-B973025BB1B3}" presName="comp" presStyleCnt="0"/>
      <dgm:spPr/>
    </dgm:pt>
    <dgm:pt modelId="{87600FB7-4A7D-4B9C-837A-04B5276B65D7}" type="pres">
      <dgm:prSet presAssocID="{B02D2A99-427B-41F4-9C9B-B973025BB1B3}" presName="child" presStyleLbl="bgAccFollowNode1" presStyleIdx="15" presStyleCnt="16" custScaleY="42047"/>
      <dgm:spPr/>
      <dgm:t>
        <a:bodyPr/>
        <a:lstStyle/>
        <a:p>
          <a:endParaRPr lang="pt-BR"/>
        </a:p>
      </dgm:t>
    </dgm:pt>
    <dgm:pt modelId="{37B66355-FF88-4710-AD5D-193F4509F59B}" type="pres">
      <dgm:prSet presAssocID="{B02D2A99-427B-41F4-9C9B-B973025BB1B3}" presName="childTx" presStyleLbl="bgAccFollowNode1" presStyleIdx="15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A260AD-5B40-43E0-8CE1-C0BCC7B0FA0F}" type="pres">
      <dgm:prSet presAssocID="{C0694A8D-D2BF-440D-8FD1-8DB4AEC5F6E2}" presName="negSpace" presStyleCnt="0"/>
      <dgm:spPr/>
    </dgm:pt>
    <dgm:pt modelId="{06EF7C83-68E4-4E12-95F0-DCAAD7D06599}" type="pres">
      <dgm:prSet presAssocID="{C0694A8D-D2BF-440D-8FD1-8DB4AEC5F6E2}" presName="circle" presStyleLbl="node1" presStyleIdx="3" presStyleCnt="4"/>
      <dgm:spPr/>
      <dgm:t>
        <a:bodyPr/>
        <a:lstStyle/>
        <a:p>
          <a:endParaRPr lang="pt-BR"/>
        </a:p>
      </dgm:t>
    </dgm:pt>
  </dgm:ptLst>
  <dgm:cxnLst>
    <dgm:cxn modelId="{6B6EC0BD-65F3-49CE-978B-F9A8808995C3}" type="presOf" srcId="{B02D2A99-427B-41F4-9C9B-B973025BB1B3}" destId="{37B66355-FF88-4710-AD5D-193F4509F59B}" srcOrd="1" destOrd="0" presId="urn:microsoft.com/office/officeart/2005/8/layout/hList9"/>
    <dgm:cxn modelId="{EA2BA78B-0743-4414-846A-7B1583571C6A}" srcId="{C0694A8D-D2BF-440D-8FD1-8DB4AEC5F6E2}" destId="{A07EC10E-93D9-490C-B7EA-CA76F66E8BF0}" srcOrd="0" destOrd="0" parTransId="{119C56DC-B2EA-410E-B850-677C3E733F09}" sibTransId="{51015C20-E358-4CB1-9D52-266D80CBEE5E}"/>
    <dgm:cxn modelId="{5F28ED5B-747F-4DBC-9137-99DE889A50FD}" type="presOf" srcId="{D1B424B6-5EBB-4F99-B30E-1282126A4D7E}" destId="{74304090-3435-4D33-A24D-F0740E4D4D74}" srcOrd="0" destOrd="0" presId="urn:microsoft.com/office/officeart/2005/8/layout/hList9"/>
    <dgm:cxn modelId="{0E1D6CAC-F025-4F4C-9AED-5287E35F3419}" srcId="{73F08E3E-91CE-4C7F-984B-0AE75403D517}" destId="{369ED500-0180-46DD-921A-3A4CE4CC38DA}" srcOrd="1" destOrd="0" parTransId="{13A21657-014F-460C-9DC3-3C31B565D09F}" sibTransId="{D8060424-D11D-46F4-AE88-369C82660C3F}"/>
    <dgm:cxn modelId="{067110AC-183E-4E24-BAAD-AB0EF96A4B2E}" srcId="{379BD473-8757-438B-A364-2416585F5CD4}" destId="{44E4E1C3-3268-4A41-B7AE-497EC709AB89}" srcOrd="0" destOrd="0" parTransId="{A8004053-3ED5-45C0-9AF0-4F4D0B638320}" sibTransId="{88F6092A-91C5-450E-886F-045CBE620BCD}"/>
    <dgm:cxn modelId="{9DA95E18-A70A-4EDD-B1C2-D29F1DCC141E}" type="presOf" srcId="{8723DE03-60C7-4681-8084-1EDF7C378F1D}" destId="{80ADF4A7-2401-4407-8A36-C3023357DB0D}" srcOrd="1" destOrd="0" presId="urn:microsoft.com/office/officeart/2005/8/layout/hList9"/>
    <dgm:cxn modelId="{9736EDF3-E05E-4693-9BC4-D4F68B0F8F54}" type="presOf" srcId="{5BE25BE3-755E-4C35-BCA8-85488383F580}" destId="{2402325E-E79C-4073-B5EC-A59D742AFDE2}" srcOrd="0" destOrd="0" presId="urn:microsoft.com/office/officeart/2005/8/layout/hList9"/>
    <dgm:cxn modelId="{8FF76022-E2A8-46AB-A9FC-29EDBA6F7FF9}" srcId="{D1B424B6-5EBB-4F99-B30E-1282126A4D7E}" destId="{089DB1FC-3BBE-4C1C-B6E3-BD777CCDC79F}" srcOrd="3" destOrd="0" parTransId="{69F95E26-455A-48D4-A7A1-A747EE96F65B}" sibTransId="{5B261233-66AE-477B-9247-D2EFC627AE05}"/>
    <dgm:cxn modelId="{C76BD452-B4FB-4B4A-979C-FDA3393FFD82}" srcId="{73F08E3E-91CE-4C7F-984B-0AE75403D517}" destId="{8723DE03-60C7-4681-8084-1EDF7C378F1D}" srcOrd="0" destOrd="0" parTransId="{6E93E5E8-935C-4278-9012-42A6D2339096}" sibTransId="{331BF721-0815-4931-ABEE-C236C5029A9D}"/>
    <dgm:cxn modelId="{CEC628B7-C006-436F-B833-23C90B02D3A4}" srcId="{D1B424B6-5EBB-4F99-B30E-1282126A4D7E}" destId="{731365BB-75C5-4FB6-BB21-5E8DF606E461}" srcOrd="2" destOrd="0" parTransId="{BF5F7EB3-ACB5-4F18-9CF4-28903CFA5E3B}" sibTransId="{540A3F02-E739-4557-AFD1-6F3495A4F94A}"/>
    <dgm:cxn modelId="{5320C8BA-E064-49D8-812B-EC984CE23AFE}" srcId="{73F08E3E-91CE-4C7F-984B-0AE75403D517}" destId="{79502045-4251-4166-B7CF-85D59C043E2D}" srcOrd="3" destOrd="0" parTransId="{60FE7362-6E25-479F-86C7-1BD37AE9D1F6}" sibTransId="{1A24E66B-3F83-4435-B81C-4BED9D690298}"/>
    <dgm:cxn modelId="{6CB097F7-77DE-47EE-8E6A-AF0DACF8203F}" srcId="{C0694A8D-D2BF-440D-8FD1-8DB4AEC5F6E2}" destId="{B02D2A99-427B-41F4-9C9B-B973025BB1B3}" srcOrd="3" destOrd="0" parTransId="{D7F21AE1-8E98-42DD-99ED-48F4C1568774}" sibTransId="{F1116D2D-746F-4352-94C8-FC4FA3D2B8EE}"/>
    <dgm:cxn modelId="{F16B0939-1339-48CE-A554-2FB02C2E0E7D}" srcId="{C0694A8D-D2BF-440D-8FD1-8DB4AEC5F6E2}" destId="{C6D915AA-03C3-448C-801E-57554C8A38DA}" srcOrd="1" destOrd="0" parTransId="{13ED04C8-3EFE-473A-84B7-F951F6BB35A9}" sibTransId="{12179034-3E1E-4939-A105-79AA671D8B7D}"/>
    <dgm:cxn modelId="{40B3ED9D-6185-4B2E-B5EC-527E3BB00B16}" type="presOf" srcId="{089DB1FC-3BBE-4C1C-B6E3-BD777CCDC79F}" destId="{603166B6-47C0-4B77-BEB8-664F40A97756}" srcOrd="0" destOrd="0" presId="urn:microsoft.com/office/officeart/2005/8/layout/hList9"/>
    <dgm:cxn modelId="{9B3F9069-5A62-4060-B1F9-02FBA2FBDD85}" type="presOf" srcId="{0241C5A0-3D59-44B5-A8DB-97978F57EF9B}" destId="{91E098F3-5B52-4267-92ED-7663F3DC83F8}" srcOrd="0" destOrd="0" presId="urn:microsoft.com/office/officeart/2005/8/layout/hList9"/>
    <dgm:cxn modelId="{B87A0233-19BA-4A1D-8F86-F4D3B2D63B86}" type="presOf" srcId="{79502045-4251-4166-B7CF-85D59C043E2D}" destId="{0D115943-9192-480C-91D9-BC99393CFFED}" srcOrd="1" destOrd="0" presId="urn:microsoft.com/office/officeart/2005/8/layout/hList9"/>
    <dgm:cxn modelId="{9B3EF002-78E0-4E1E-9C06-346AC9425BD6}" type="presOf" srcId="{CDAC51F2-C0C7-4C29-A5DF-0B52F9D27F78}" destId="{9AB301C8-523B-483E-92E1-E6683FB99A01}" srcOrd="0" destOrd="0" presId="urn:microsoft.com/office/officeart/2005/8/layout/hList9"/>
    <dgm:cxn modelId="{D204E460-A42C-4D22-A40F-4DB8250C85B2}" type="presOf" srcId="{C6D915AA-03C3-448C-801E-57554C8A38DA}" destId="{3ADCE291-BC5D-457C-A3C5-BA71EC83474C}" srcOrd="0" destOrd="0" presId="urn:microsoft.com/office/officeart/2005/8/layout/hList9"/>
    <dgm:cxn modelId="{8E7A909F-2BA1-4D10-A4D3-67744E08E7D9}" srcId="{0241C5A0-3D59-44B5-A8DB-97978F57EF9B}" destId="{D1B424B6-5EBB-4F99-B30E-1282126A4D7E}" srcOrd="2" destOrd="0" parTransId="{59A1DD7B-0C7C-4CE8-99B6-57C3279D3B41}" sibTransId="{7DE112B1-CC2D-4E9F-AC73-94C4A3432F70}"/>
    <dgm:cxn modelId="{4DE93E03-0A60-466F-808F-BDC7101B2CD0}" type="presOf" srcId="{C0694A8D-D2BF-440D-8FD1-8DB4AEC5F6E2}" destId="{06EF7C83-68E4-4E12-95F0-DCAAD7D06599}" srcOrd="0" destOrd="0" presId="urn:microsoft.com/office/officeart/2005/8/layout/hList9"/>
    <dgm:cxn modelId="{6C600FD8-E16B-420E-B6FF-163AFC0BDEBB}" type="presOf" srcId="{CDAC51F2-C0C7-4C29-A5DF-0B52F9D27F78}" destId="{3B431436-6721-416B-9C69-2879CD90EE05}" srcOrd="1" destOrd="0" presId="urn:microsoft.com/office/officeart/2005/8/layout/hList9"/>
    <dgm:cxn modelId="{FEEBB3E4-7B14-461B-9F38-CCA415DA5782}" srcId="{73F08E3E-91CE-4C7F-984B-0AE75403D517}" destId="{88456098-E146-4C64-81B6-C8332ED130CF}" srcOrd="2" destOrd="0" parTransId="{FE3270E0-402B-4540-A968-2BA0D95D37AC}" sibTransId="{CBFF0CCE-523F-4A7B-AFF7-7013879932E8}"/>
    <dgm:cxn modelId="{871E9A10-0142-496C-9446-D713B284950A}" type="presOf" srcId="{C6D915AA-03C3-448C-801E-57554C8A38DA}" destId="{3A03E26B-C1C2-4C4E-ACC1-E3B73FA2E62F}" srcOrd="1" destOrd="0" presId="urn:microsoft.com/office/officeart/2005/8/layout/hList9"/>
    <dgm:cxn modelId="{6637DE41-82A5-4ECA-9164-329CB24099BE}" srcId="{0241C5A0-3D59-44B5-A8DB-97978F57EF9B}" destId="{379BD473-8757-438B-A364-2416585F5CD4}" srcOrd="0" destOrd="0" parTransId="{47ABC6BA-864C-4C1A-9DA6-19172A098B39}" sibTransId="{2C80AC6F-D2AD-4BCB-943E-E0D556B1A704}"/>
    <dgm:cxn modelId="{0AB8CAF0-F780-40DC-8114-94B1FA7AE91F}" srcId="{0241C5A0-3D59-44B5-A8DB-97978F57EF9B}" destId="{C0694A8D-D2BF-440D-8FD1-8DB4AEC5F6E2}" srcOrd="3" destOrd="0" parTransId="{A9C3E719-4914-4329-9AD8-9159EA73BF4C}" sibTransId="{1C774BDE-51DB-4CF9-A901-A4D338834EBE}"/>
    <dgm:cxn modelId="{EE59B9EF-4C49-468A-A38E-4E3C38F19E66}" type="presOf" srcId="{73F08E3E-91CE-4C7F-984B-0AE75403D517}" destId="{E74C07FF-BF11-4543-A774-44E41CC76DB3}" srcOrd="0" destOrd="0" presId="urn:microsoft.com/office/officeart/2005/8/layout/hList9"/>
    <dgm:cxn modelId="{8CACC1B8-5B3D-4A6B-85B5-7EA9F0BD8A8C}" type="presOf" srcId="{369ED500-0180-46DD-921A-3A4CE4CC38DA}" destId="{B3648A3F-AD5B-471B-8E02-6624568D908B}" srcOrd="0" destOrd="0" presId="urn:microsoft.com/office/officeart/2005/8/layout/hList9"/>
    <dgm:cxn modelId="{81F908AE-8BAE-42E1-9C2C-659DDF514893}" type="presOf" srcId="{44E4E1C3-3268-4A41-B7AE-497EC709AB89}" destId="{B3166242-B3FA-47FD-9E88-BB68A8B427AE}" srcOrd="0" destOrd="0" presId="urn:microsoft.com/office/officeart/2005/8/layout/hList9"/>
    <dgm:cxn modelId="{13890A23-D8C0-49E3-9ABD-1C920B3CA324}" type="presOf" srcId="{10656B32-BE30-4D02-88B5-05AEC028D9F4}" destId="{E6827BE5-4F2A-47A1-82AF-66295E9C658B}" srcOrd="1" destOrd="0" presId="urn:microsoft.com/office/officeart/2005/8/layout/hList9"/>
    <dgm:cxn modelId="{1CC7E434-BFFF-4E26-9977-9B27F707FCE1}" type="presOf" srcId="{44E4E1C3-3268-4A41-B7AE-497EC709AB89}" destId="{67DA3B0D-CD9A-46A2-8AF9-9C5D7302C8F5}" srcOrd="1" destOrd="0" presId="urn:microsoft.com/office/officeart/2005/8/layout/hList9"/>
    <dgm:cxn modelId="{9407CBD3-EF85-498A-8966-452BAEE4C117}" type="presOf" srcId="{79502045-4251-4166-B7CF-85D59C043E2D}" destId="{E2F305DF-271F-4DE8-9D57-559F09A1E5C8}" srcOrd="0" destOrd="0" presId="urn:microsoft.com/office/officeart/2005/8/layout/hList9"/>
    <dgm:cxn modelId="{EA88CE99-33C9-4175-8D09-43745157F4BB}" type="presOf" srcId="{20F5A937-BF01-48D9-9ACE-D43AAF504F8D}" destId="{A8FC9A75-45BE-4F49-80D0-2EE78E836D3E}" srcOrd="0" destOrd="0" presId="urn:microsoft.com/office/officeart/2005/8/layout/hList9"/>
    <dgm:cxn modelId="{5CF11444-21D5-4A86-8319-82435ACCA8CA}" type="presOf" srcId="{88456098-E146-4C64-81B6-C8332ED130CF}" destId="{62B224D4-95DA-4F24-B29F-9C0DAEC54D4E}" srcOrd="1" destOrd="0" presId="urn:microsoft.com/office/officeart/2005/8/layout/hList9"/>
    <dgm:cxn modelId="{48A0BE14-12DF-45D7-86C5-446BD18DC1B6}" srcId="{D1B424B6-5EBB-4F99-B30E-1282126A4D7E}" destId="{CDAC51F2-C0C7-4C29-A5DF-0B52F9D27F78}" srcOrd="0" destOrd="0" parTransId="{5A039B7A-DAFE-4FD8-968A-F0A05D140530}" sibTransId="{351B2866-1804-4696-AE89-F4E74518B40D}"/>
    <dgm:cxn modelId="{115926BF-4FD9-4F5E-B854-0260F1E4A80C}" srcId="{C0694A8D-D2BF-440D-8FD1-8DB4AEC5F6E2}" destId="{20F5A937-BF01-48D9-9ACE-D43AAF504F8D}" srcOrd="2" destOrd="0" parTransId="{B66DAF6C-44B0-40F9-8CD9-C700D42920DD}" sibTransId="{145A8EEC-F575-4DEE-95B2-422451995054}"/>
    <dgm:cxn modelId="{4744BFA0-6DB9-404C-ABC5-CD8C9908F8CB}" type="presOf" srcId="{731365BB-75C5-4FB6-BB21-5E8DF606E461}" destId="{0FE720D8-A4EA-4A24-A0DE-57C2C51674F7}" srcOrd="1" destOrd="0" presId="urn:microsoft.com/office/officeart/2005/8/layout/hList9"/>
    <dgm:cxn modelId="{63A7DA07-3273-4D0B-BD3E-8181C1BF24F0}" type="presOf" srcId="{B02D2A99-427B-41F4-9C9B-B973025BB1B3}" destId="{87600FB7-4A7D-4B9C-837A-04B5276B65D7}" srcOrd="0" destOrd="0" presId="urn:microsoft.com/office/officeart/2005/8/layout/hList9"/>
    <dgm:cxn modelId="{AB3287B3-22DD-46C9-8F9B-59F08387205D}" type="presOf" srcId="{5BE25BE3-755E-4C35-BCA8-85488383F580}" destId="{7CD11AD3-E77E-47F9-B98D-7DFA2FF61161}" srcOrd="1" destOrd="0" presId="urn:microsoft.com/office/officeart/2005/8/layout/hList9"/>
    <dgm:cxn modelId="{D7180AC2-B737-4ABA-8809-B69701D719A0}" srcId="{379BD473-8757-438B-A364-2416585F5CD4}" destId="{7CCB15FE-A63C-46DA-98BC-B2E718142F10}" srcOrd="2" destOrd="0" parTransId="{2DD7FCB1-959A-45CD-9325-97BFBBF91E2C}" sibTransId="{F999ECC6-82F0-4FAA-A649-01844B311112}"/>
    <dgm:cxn modelId="{3DC3B820-B96F-4C38-A0E7-719D7225F70F}" type="presOf" srcId="{369ED500-0180-46DD-921A-3A4CE4CC38DA}" destId="{570D66C3-2AE6-4BEF-9DDA-CB9F717C353B}" srcOrd="1" destOrd="0" presId="urn:microsoft.com/office/officeart/2005/8/layout/hList9"/>
    <dgm:cxn modelId="{BB99E104-E993-4B88-A2A4-E6B94B790B9D}" type="presOf" srcId="{731365BB-75C5-4FB6-BB21-5E8DF606E461}" destId="{5BD5A0B8-107F-41CB-9204-C6BD4BBE3729}" srcOrd="0" destOrd="0" presId="urn:microsoft.com/office/officeart/2005/8/layout/hList9"/>
    <dgm:cxn modelId="{044288F2-5303-468A-B2D5-1E4001C7AAE8}" srcId="{0241C5A0-3D59-44B5-A8DB-97978F57EF9B}" destId="{73F08E3E-91CE-4C7F-984B-0AE75403D517}" srcOrd="1" destOrd="0" parTransId="{CA8E68E8-CB06-49F5-853F-00B1F556E4EE}" sibTransId="{474A6FF6-C5C0-41AE-A72C-A1B59959FF3A}"/>
    <dgm:cxn modelId="{53BCC278-A429-4BEA-8A04-29B198C30B94}" srcId="{379BD473-8757-438B-A364-2416585F5CD4}" destId="{5BE25BE3-755E-4C35-BCA8-85488383F580}" srcOrd="1" destOrd="0" parTransId="{52C17367-766D-4EF4-B5C7-C9B10EF9A44A}" sibTransId="{C41D84C4-DF87-4221-B49D-7666617F590A}"/>
    <dgm:cxn modelId="{71B0C9CE-7981-46BB-80C1-01E2972AB2DF}" srcId="{D1B424B6-5EBB-4F99-B30E-1282126A4D7E}" destId="{884A98FC-54E8-4B3B-8C54-5BCE03DC1A78}" srcOrd="1" destOrd="0" parTransId="{09D23974-4E06-4077-A72E-95CB79B621C8}" sibTransId="{83F7F1E9-D0F2-49FF-B4C0-C1CD92064B32}"/>
    <dgm:cxn modelId="{37E11975-03A2-45E6-9448-D3DA8C65872D}" type="presOf" srcId="{884A98FC-54E8-4B3B-8C54-5BCE03DC1A78}" destId="{2685EE8E-B05E-44EA-B424-06FAC149E317}" srcOrd="0" destOrd="0" presId="urn:microsoft.com/office/officeart/2005/8/layout/hList9"/>
    <dgm:cxn modelId="{19578787-7520-4FE8-A637-4BAA9C783528}" type="presOf" srcId="{A07EC10E-93D9-490C-B7EA-CA76F66E8BF0}" destId="{FACBE671-88F2-4F0A-B106-EFAC09CC4B4E}" srcOrd="1" destOrd="0" presId="urn:microsoft.com/office/officeart/2005/8/layout/hList9"/>
    <dgm:cxn modelId="{25B5A89C-0562-408C-869D-B0ED60CF2867}" type="presOf" srcId="{8723DE03-60C7-4681-8084-1EDF7C378F1D}" destId="{A7DAB9C8-3E0E-4C53-B0CE-E71E134FBBB2}" srcOrd="0" destOrd="0" presId="urn:microsoft.com/office/officeart/2005/8/layout/hList9"/>
    <dgm:cxn modelId="{AB5E9C1F-5FCC-4D1B-BB65-534265B988CE}" type="presOf" srcId="{10656B32-BE30-4D02-88B5-05AEC028D9F4}" destId="{1D481DA4-B338-4A4E-BD08-7AE25C894265}" srcOrd="0" destOrd="0" presId="urn:microsoft.com/office/officeart/2005/8/layout/hList9"/>
    <dgm:cxn modelId="{9613F843-1B05-4A8F-B083-9B2D1F790727}" type="presOf" srcId="{20F5A937-BF01-48D9-9ACE-D43AAF504F8D}" destId="{E8BE7FAA-6FE2-456F-A85E-C93A698CA7B6}" srcOrd="1" destOrd="0" presId="urn:microsoft.com/office/officeart/2005/8/layout/hList9"/>
    <dgm:cxn modelId="{5B026205-235B-4334-B4D8-EEA1C5B26073}" type="presOf" srcId="{884A98FC-54E8-4B3B-8C54-5BCE03DC1A78}" destId="{0539A22C-115C-49FC-9D02-2247B224E2AE}" srcOrd="1" destOrd="0" presId="urn:microsoft.com/office/officeart/2005/8/layout/hList9"/>
    <dgm:cxn modelId="{96132A6A-C578-40FA-8B11-7CDF66B4562E}" type="presOf" srcId="{7CCB15FE-A63C-46DA-98BC-B2E718142F10}" destId="{1637BAF4-A1A9-4330-8CE3-7FD3EC317148}" srcOrd="1" destOrd="0" presId="urn:microsoft.com/office/officeart/2005/8/layout/hList9"/>
    <dgm:cxn modelId="{7DD71E21-A7E8-4583-9DCF-50A02821BA49}" type="presOf" srcId="{A07EC10E-93D9-490C-B7EA-CA76F66E8BF0}" destId="{4FD7359C-D76A-4EC0-B1A3-4281BE887415}" srcOrd="0" destOrd="0" presId="urn:microsoft.com/office/officeart/2005/8/layout/hList9"/>
    <dgm:cxn modelId="{EFBDC919-398D-4155-89B6-7F46F53F807F}" type="presOf" srcId="{88456098-E146-4C64-81B6-C8332ED130CF}" destId="{38F61972-9EE8-40FA-839F-41C06C82B31F}" srcOrd="0" destOrd="0" presId="urn:microsoft.com/office/officeart/2005/8/layout/hList9"/>
    <dgm:cxn modelId="{D9D1B417-DFD6-4EA3-ACE7-DD83C60CE581}" srcId="{379BD473-8757-438B-A364-2416585F5CD4}" destId="{10656B32-BE30-4D02-88B5-05AEC028D9F4}" srcOrd="3" destOrd="0" parTransId="{6016AA95-8D65-4AD5-856F-D0BC234236D2}" sibTransId="{E9D462DB-EF0C-47C0-B4A4-D430D87AD11C}"/>
    <dgm:cxn modelId="{E15793F3-DD08-438E-AA40-2D8F40A0B236}" type="presOf" srcId="{089DB1FC-3BBE-4C1C-B6E3-BD777CCDC79F}" destId="{5ED7F321-233E-4479-A124-76358B2DBE44}" srcOrd="1" destOrd="0" presId="urn:microsoft.com/office/officeart/2005/8/layout/hList9"/>
    <dgm:cxn modelId="{E38AB7AA-35D5-4EFD-B5CC-063DB444D238}" type="presOf" srcId="{7CCB15FE-A63C-46DA-98BC-B2E718142F10}" destId="{51D44F7F-A2F4-4AC5-AE95-EE1DDCC53D10}" srcOrd="0" destOrd="0" presId="urn:microsoft.com/office/officeart/2005/8/layout/hList9"/>
    <dgm:cxn modelId="{02B7105F-F361-44A5-BB31-B174F644D896}" type="presOf" srcId="{379BD473-8757-438B-A364-2416585F5CD4}" destId="{AF0FA518-9B19-4F72-8F38-8B926CCD2209}" srcOrd="0" destOrd="0" presId="urn:microsoft.com/office/officeart/2005/8/layout/hList9"/>
    <dgm:cxn modelId="{B60DEEFD-FCFD-43F9-BA13-E0094BD2A708}" type="presParOf" srcId="{91E098F3-5B52-4267-92ED-7663F3DC83F8}" destId="{EBF520CD-8C06-4EB8-88E0-F3E1E9F8CB74}" srcOrd="0" destOrd="0" presId="urn:microsoft.com/office/officeart/2005/8/layout/hList9"/>
    <dgm:cxn modelId="{C04CB997-64A2-4048-8C65-1DEE25DC2ED7}" type="presParOf" srcId="{91E098F3-5B52-4267-92ED-7663F3DC83F8}" destId="{98A5097F-3F0F-43EB-982F-7D774DFEB8BE}" srcOrd="1" destOrd="0" presId="urn:microsoft.com/office/officeart/2005/8/layout/hList9"/>
    <dgm:cxn modelId="{E77F0D5E-6F19-47CD-94AE-B94C504563E8}" type="presParOf" srcId="{98A5097F-3F0F-43EB-982F-7D774DFEB8BE}" destId="{073C0A26-AD4E-447A-9099-834ED6EEC0C1}" srcOrd="0" destOrd="0" presId="urn:microsoft.com/office/officeart/2005/8/layout/hList9"/>
    <dgm:cxn modelId="{C2FAC14E-3882-47C4-B567-0F5FD0CE3575}" type="presParOf" srcId="{98A5097F-3F0F-43EB-982F-7D774DFEB8BE}" destId="{7CB7EE5F-A56E-4383-A141-5D09572EF9BB}" srcOrd="1" destOrd="0" presId="urn:microsoft.com/office/officeart/2005/8/layout/hList9"/>
    <dgm:cxn modelId="{C95D61CB-6273-4113-BD8A-42B4977DFBA2}" type="presParOf" srcId="{7CB7EE5F-A56E-4383-A141-5D09572EF9BB}" destId="{B3166242-B3FA-47FD-9E88-BB68A8B427AE}" srcOrd="0" destOrd="0" presId="urn:microsoft.com/office/officeart/2005/8/layout/hList9"/>
    <dgm:cxn modelId="{8D506F86-2243-41BD-BCD9-7FB0EB0D56B1}" type="presParOf" srcId="{7CB7EE5F-A56E-4383-A141-5D09572EF9BB}" destId="{67DA3B0D-CD9A-46A2-8AF9-9C5D7302C8F5}" srcOrd="1" destOrd="0" presId="urn:microsoft.com/office/officeart/2005/8/layout/hList9"/>
    <dgm:cxn modelId="{F74B6D78-E899-4B31-BD61-3246EA1DC97C}" type="presParOf" srcId="{98A5097F-3F0F-43EB-982F-7D774DFEB8BE}" destId="{04EA18A0-AD64-4AEF-AA9F-1590B35B2F08}" srcOrd="2" destOrd="0" presId="urn:microsoft.com/office/officeart/2005/8/layout/hList9"/>
    <dgm:cxn modelId="{5E0D6FD9-1745-4930-87CC-D75A05316A3B}" type="presParOf" srcId="{04EA18A0-AD64-4AEF-AA9F-1590B35B2F08}" destId="{2402325E-E79C-4073-B5EC-A59D742AFDE2}" srcOrd="0" destOrd="0" presId="urn:microsoft.com/office/officeart/2005/8/layout/hList9"/>
    <dgm:cxn modelId="{99557227-D47F-476E-8111-96D00F68A91C}" type="presParOf" srcId="{04EA18A0-AD64-4AEF-AA9F-1590B35B2F08}" destId="{7CD11AD3-E77E-47F9-B98D-7DFA2FF61161}" srcOrd="1" destOrd="0" presId="urn:microsoft.com/office/officeart/2005/8/layout/hList9"/>
    <dgm:cxn modelId="{049B4CD2-201F-45DD-A01E-F3F1AEDE10BE}" type="presParOf" srcId="{98A5097F-3F0F-43EB-982F-7D774DFEB8BE}" destId="{9124E71D-DEFD-4FB6-8559-C1A3CE2D7426}" srcOrd="3" destOrd="0" presId="urn:microsoft.com/office/officeart/2005/8/layout/hList9"/>
    <dgm:cxn modelId="{E0D09E57-F972-4283-A5F5-2D6CBF749D98}" type="presParOf" srcId="{9124E71D-DEFD-4FB6-8559-C1A3CE2D7426}" destId="{51D44F7F-A2F4-4AC5-AE95-EE1DDCC53D10}" srcOrd="0" destOrd="0" presId="urn:microsoft.com/office/officeart/2005/8/layout/hList9"/>
    <dgm:cxn modelId="{234143B4-E805-458E-A43B-2DDB8E8AE4CD}" type="presParOf" srcId="{9124E71D-DEFD-4FB6-8559-C1A3CE2D7426}" destId="{1637BAF4-A1A9-4330-8CE3-7FD3EC317148}" srcOrd="1" destOrd="0" presId="urn:microsoft.com/office/officeart/2005/8/layout/hList9"/>
    <dgm:cxn modelId="{37CE81E2-44D5-4DD0-9C2B-0815304A4B00}" type="presParOf" srcId="{98A5097F-3F0F-43EB-982F-7D774DFEB8BE}" destId="{371F5088-C4A0-46B0-80A8-FF5F75B7A2DA}" srcOrd="4" destOrd="0" presId="urn:microsoft.com/office/officeart/2005/8/layout/hList9"/>
    <dgm:cxn modelId="{F524FB7C-5B8E-4E08-BE9E-1B43A403B8CB}" type="presParOf" srcId="{371F5088-C4A0-46B0-80A8-FF5F75B7A2DA}" destId="{1D481DA4-B338-4A4E-BD08-7AE25C894265}" srcOrd="0" destOrd="0" presId="urn:microsoft.com/office/officeart/2005/8/layout/hList9"/>
    <dgm:cxn modelId="{77166977-1569-4F87-B2B7-DA2412DB9932}" type="presParOf" srcId="{371F5088-C4A0-46B0-80A8-FF5F75B7A2DA}" destId="{E6827BE5-4F2A-47A1-82AF-66295E9C658B}" srcOrd="1" destOrd="0" presId="urn:microsoft.com/office/officeart/2005/8/layout/hList9"/>
    <dgm:cxn modelId="{71826FD2-6AF0-4937-AFA8-ED403768BE41}" type="presParOf" srcId="{91E098F3-5B52-4267-92ED-7663F3DC83F8}" destId="{7DF131D6-658C-4CBF-9AEB-A90C81E124BD}" srcOrd="2" destOrd="0" presId="urn:microsoft.com/office/officeart/2005/8/layout/hList9"/>
    <dgm:cxn modelId="{BC2487EA-2840-41A1-B6D1-68971F54759B}" type="presParOf" srcId="{91E098F3-5B52-4267-92ED-7663F3DC83F8}" destId="{AF0FA518-9B19-4F72-8F38-8B926CCD2209}" srcOrd="3" destOrd="0" presId="urn:microsoft.com/office/officeart/2005/8/layout/hList9"/>
    <dgm:cxn modelId="{B52884E5-87A8-4BDC-85B5-77AB41F607E2}" type="presParOf" srcId="{91E098F3-5B52-4267-92ED-7663F3DC83F8}" destId="{9C4B6F90-1E68-44F3-BA07-889A2815C51D}" srcOrd="4" destOrd="0" presId="urn:microsoft.com/office/officeart/2005/8/layout/hList9"/>
    <dgm:cxn modelId="{DE376748-8947-45DB-BD0C-8E1C6E594F68}" type="presParOf" srcId="{91E098F3-5B52-4267-92ED-7663F3DC83F8}" destId="{DE747A8C-98CB-4A05-ACC9-3BFEC7D2833A}" srcOrd="5" destOrd="0" presId="urn:microsoft.com/office/officeart/2005/8/layout/hList9"/>
    <dgm:cxn modelId="{9025A54B-73B6-4F55-AF2F-0D519E50A38B}" type="presParOf" srcId="{91E098F3-5B52-4267-92ED-7663F3DC83F8}" destId="{EDB80AF1-C67D-4DDF-A4EA-1494D75C0149}" srcOrd="6" destOrd="0" presId="urn:microsoft.com/office/officeart/2005/8/layout/hList9"/>
    <dgm:cxn modelId="{E1285FFA-8FE4-4F9A-B14E-0609046276AF}" type="presParOf" srcId="{EDB80AF1-C67D-4DDF-A4EA-1494D75C0149}" destId="{8450BED3-0851-46F5-B45F-1239D868B155}" srcOrd="0" destOrd="0" presId="urn:microsoft.com/office/officeart/2005/8/layout/hList9"/>
    <dgm:cxn modelId="{C910E44D-D292-4E26-A4BC-9856E6A16507}" type="presParOf" srcId="{EDB80AF1-C67D-4DDF-A4EA-1494D75C0149}" destId="{5E87EDD2-724F-4EE1-BE9D-92A97DE25AD3}" srcOrd="1" destOrd="0" presId="urn:microsoft.com/office/officeart/2005/8/layout/hList9"/>
    <dgm:cxn modelId="{EB27498F-AC7C-4501-ABE7-E1F5F60E6D1B}" type="presParOf" srcId="{5E87EDD2-724F-4EE1-BE9D-92A97DE25AD3}" destId="{A7DAB9C8-3E0E-4C53-B0CE-E71E134FBBB2}" srcOrd="0" destOrd="0" presId="urn:microsoft.com/office/officeart/2005/8/layout/hList9"/>
    <dgm:cxn modelId="{81DA75DA-5167-4FC5-9306-D14FD15A6F91}" type="presParOf" srcId="{5E87EDD2-724F-4EE1-BE9D-92A97DE25AD3}" destId="{80ADF4A7-2401-4407-8A36-C3023357DB0D}" srcOrd="1" destOrd="0" presId="urn:microsoft.com/office/officeart/2005/8/layout/hList9"/>
    <dgm:cxn modelId="{6D0B6E1E-8116-4BCB-9E5C-1B7A55FA7951}" type="presParOf" srcId="{EDB80AF1-C67D-4DDF-A4EA-1494D75C0149}" destId="{5B3D8C5D-FAB2-471E-A6DB-216CA3B856B7}" srcOrd="2" destOrd="0" presId="urn:microsoft.com/office/officeart/2005/8/layout/hList9"/>
    <dgm:cxn modelId="{3BEE70A7-641B-482B-93ED-49567F963671}" type="presParOf" srcId="{5B3D8C5D-FAB2-471E-A6DB-216CA3B856B7}" destId="{B3648A3F-AD5B-471B-8E02-6624568D908B}" srcOrd="0" destOrd="0" presId="urn:microsoft.com/office/officeart/2005/8/layout/hList9"/>
    <dgm:cxn modelId="{9DC68F50-C7DD-4BF2-82DC-250542FB55C7}" type="presParOf" srcId="{5B3D8C5D-FAB2-471E-A6DB-216CA3B856B7}" destId="{570D66C3-2AE6-4BEF-9DDA-CB9F717C353B}" srcOrd="1" destOrd="0" presId="urn:microsoft.com/office/officeart/2005/8/layout/hList9"/>
    <dgm:cxn modelId="{6AB204F8-C03F-43B4-9595-D2D14D4672F7}" type="presParOf" srcId="{EDB80AF1-C67D-4DDF-A4EA-1494D75C0149}" destId="{101FF15B-CF2B-48AA-BFD8-57DF6DF6E53D}" srcOrd="3" destOrd="0" presId="urn:microsoft.com/office/officeart/2005/8/layout/hList9"/>
    <dgm:cxn modelId="{162CE27B-47E5-47CB-8E47-84AE5052B121}" type="presParOf" srcId="{101FF15B-CF2B-48AA-BFD8-57DF6DF6E53D}" destId="{38F61972-9EE8-40FA-839F-41C06C82B31F}" srcOrd="0" destOrd="0" presId="urn:microsoft.com/office/officeart/2005/8/layout/hList9"/>
    <dgm:cxn modelId="{B5DA5ADC-72DA-4480-8CC3-23B5FFA0F4BE}" type="presParOf" srcId="{101FF15B-CF2B-48AA-BFD8-57DF6DF6E53D}" destId="{62B224D4-95DA-4F24-B29F-9C0DAEC54D4E}" srcOrd="1" destOrd="0" presId="urn:microsoft.com/office/officeart/2005/8/layout/hList9"/>
    <dgm:cxn modelId="{81D72330-0044-4C1D-A802-1D24EBB0BD74}" type="presParOf" srcId="{EDB80AF1-C67D-4DDF-A4EA-1494D75C0149}" destId="{330E8542-B486-4D04-8DC1-CAF6FBB15245}" srcOrd="4" destOrd="0" presId="urn:microsoft.com/office/officeart/2005/8/layout/hList9"/>
    <dgm:cxn modelId="{38932223-A23A-440E-8AF2-3E6F9B912011}" type="presParOf" srcId="{330E8542-B486-4D04-8DC1-CAF6FBB15245}" destId="{E2F305DF-271F-4DE8-9D57-559F09A1E5C8}" srcOrd="0" destOrd="0" presId="urn:microsoft.com/office/officeart/2005/8/layout/hList9"/>
    <dgm:cxn modelId="{249792A2-4628-4254-A880-CC3771431090}" type="presParOf" srcId="{330E8542-B486-4D04-8DC1-CAF6FBB15245}" destId="{0D115943-9192-480C-91D9-BC99393CFFED}" srcOrd="1" destOrd="0" presId="urn:microsoft.com/office/officeart/2005/8/layout/hList9"/>
    <dgm:cxn modelId="{3E237125-7A66-4916-A019-43FA31428CA4}" type="presParOf" srcId="{91E098F3-5B52-4267-92ED-7663F3DC83F8}" destId="{2719FC99-7DDB-423F-96FD-1F6975AF1A2A}" srcOrd="7" destOrd="0" presId="urn:microsoft.com/office/officeart/2005/8/layout/hList9"/>
    <dgm:cxn modelId="{8B1F87DA-F65D-47C3-8558-C7358C1BA7F9}" type="presParOf" srcId="{91E098F3-5B52-4267-92ED-7663F3DC83F8}" destId="{E74C07FF-BF11-4543-A774-44E41CC76DB3}" srcOrd="8" destOrd="0" presId="urn:microsoft.com/office/officeart/2005/8/layout/hList9"/>
    <dgm:cxn modelId="{F3D24B04-65FF-4835-BE9B-CDFDFCD04A76}" type="presParOf" srcId="{91E098F3-5B52-4267-92ED-7663F3DC83F8}" destId="{6B1EF202-AADE-4777-B753-D33E0F7CFC90}" srcOrd="9" destOrd="0" presId="urn:microsoft.com/office/officeart/2005/8/layout/hList9"/>
    <dgm:cxn modelId="{17DFE64A-FB4A-49B6-A360-56780CB9D03B}" type="presParOf" srcId="{91E098F3-5B52-4267-92ED-7663F3DC83F8}" destId="{6DA83AD2-5E15-406A-8E68-56BD8A651F30}" srcOrd="10" destOrd="0" presId="urn:microsoft.com/office/officeart/2005/8/layout/hList9"/>
    <dgm:cxn modelId="{233FB4CB-5D10-455A-A63B-235A4AFB7ABB}" type="presParOf" srcId="{91E098F3-5B52-4267-92ED-7663F3DC83F8}" destId="{5EBF6625-9373-4900-AE38-CFEDA54FE3B6}" srcOrd="11" destOrd="0" presId="urn:microsoft.com/office/officeart/2005/8/layout/hList9"/>
    <dgm:cxn modelId="{D9E9B15B-0DD9-4E16-8F9B-0F2903D5E0F7}" type="presParOf" srcId="{5EBF6625-9373-4900-AE38-CFEDA54FE3B6}" destId="{3E9F9FEB-71D1-49F1-8686-9E3FACF767A5}" srcOrd="0" destOrd="0" presId="urn:microsoft.com/office/officeart/2005/8/layout/hList9"/>
    <dgm:cxn modelId="{0DF73E17-4032-44B2-966A-924AAD7824F0}" type="presParOf" srcId="{5EBF6625-9373-4900-AE38-CFEDA54FE3B6}" destId="{242247F7-E259-4984-B9CD-A00732AB2B40}" srcOrd="1" destOrd="0" presId="urn:microsoft.com/office/officeart/2005/8/layout/hList9"/>
    <dgm:cxn modelId="{8DC8700C-674D-405F-879C-A93E21CDA1F8}" type="presParOf" srcId="{242247F7-E259-4984-B9CD-A00732AB2B40}" destId="{9AB301C8-523B-483E-92E1-E6683FB99A01}" srcOrd="0" destOrd="0" presId="urn:microsoft.com/office/officeart/2005/8/layout/hList9"/>
    <dgm:cxn modelId="{7E712617-8BB1-4484-B831-57CB4E419D34}" type="presParOf" srcId="{242247F7-E259-4984-B9CD-A00732AB2B40}" destId="{3B431436-6721-416B-9C69-2879CD90EE05}" srcOrd="1" destOrd="0" presId="urn:microsoft.com/office/officeart/2005/8/layout/hList9"/>
    <dgm:cxn modelId="{3636A88F-4F76-44F0-A5B7-E4FAD7875FE5}" type="presParOf" srcId="{5EBF6625-9373-4900-AE38-CFEDA54FE3B6}" destId="{32E037E9-E67D-4D4A-9FEE-FE9FB60649B3}" srcOrd="2" destOrd="0" presId="urn:microsoft.com/office/officeart/2005/8/layout/hList9"/>
    <dgm:cxn modelId="{5A91C1E3-DA94-48DE-A675-F899FD22E94E}" type="presParOf" srcId="{32E037E9-E67D-4D4A-9FEE-FE9FB60649B3}" destId="{2685EE8E-B05E-44EA-B424-06FAC149E317}" srcOrd="0" destOrd="0" presId="urn:microsoft.com/office/officeart/2005/8/layout/hList9"/>
    <dgm:cxn modelId="{7CD70F69-D4D1-411A-BF70-BB94056EC5DC}" type="presParOf" srcId="{32E037E9-E67D-4D4A-9FEE-FE9FB60649B3}" destId="{0539A22C-115C-49FC-9D02-2247B224E2AE}" srcOrd="1" destOrd="0" presId="urn:microsoft.com/office/officeart/2005/8/layout/hList9"/>
    <dgm:cxn modelId="{8E9C13F8-0D0D-4441-9760-8ED88372EDA5}" type="presParOf" srcId="{5EBF6625-9373-4900-AE38-CFEDA54FE3B6}" destId="{1CFEEE5B-9C59-464E-94A6-4F8356F1C188}" srcOrd="3" destOrd="0" presId="urn:microsoft.com/office/officeart/2005/8/layout/hList9"/>
    <dgm:cxn modelId="{EFA3C71E-3137-41E2-BCA4-F0BAA32BFA12}" type="presParOf" srcId="{1CFEEE5B-9C59-464E-94A6-4F8356F1C188}" destId="{5BD5A0B8-107F-41CB-9204-C6BD4BBE3729}" srcOrd="0" destOrd="0" presId="urn:microsoft.com/office/officeart/2005/8/layout/hList9"/>
    <dgm:cxn modelId="{D63C9CD5-A037-416F-B254-D26F5BE188BA}" type="presParOf" srcId="{1CFEEE5B-9C59-464E-94A6-4F8356F1C188}" destId="{0FE720D8-A4EA-4A24-A0DE-57C2C51674F7}" srcOrd="1" destOrd="0" presId="urn:microsoft.com/office/officeart/2005/8/layout/hList9"/>
    <dgm:cxn modelId="{2293D12A-1277-4E4F-B818-532856E9CACA}" type="presParOf" srcId="{5EBF6625-9373-4900-AE38-CFEDA54FE3B6}" destId="{6C613847-A898-442A-94B6-1DD77ED9DD5B}" srcOrd="4" destOrd="0" presId="urn:microsoft.com/office/officeart/2005/8/layout/hList9"/>
    <dgm:cxn modelId="{C446ED0D-B030-4AFF-8EF7-E671F2A0492B}" type="presParOf" srcId="{6C613847-A898-442A-94B6-1DD77ED9DD5B}" destId="{603166B6-47C0-4B77-BEB8-664F40A97756}" srcOrd="0" destOrd="0" presId="urn:microsoft.com/office/officeart/2005/8/layout/hList9"/>
    <dgm:cxn modelId="{9BCC4AB8-6057-42D2-9935-A2C0B68F33D9}" type="presParOf" srcId="{6C613847-A898-442A-94B6-1DD77ED9DD5B}" destId="{5ED7F321-233E-4479-A124-76358B2DBE44}" srcOrd="1" destOrd="0" presId="urn:microsoft.com/office/officeart/2005/8/layout/hList9"/>
    <dgm:cxn modelId="{24E8E1D8-A3AD-46EB-B302-A6435B15FB24}" type="presParOf" srcId="{91E098F3-5B52-4267-92ED-7663F3DC83F8}" destId="{2D33E613-9FBC-4182-9018-428C9F394799}" srcOrd="12" destOrd="0" presId="urn:microsoft.com/office/officeart/2005/8/layout/hList9"/>
    <dgm:cxn modelId="{51799E38-111E-4F06-93F7-7BA8BD42D029}" type="presParOf" srcId="{91E098F3-5B52-4267-92ED-7663F3DC83F8}" destId="{74304090-3435-4D33-A24D-F0740E4D4D74}" srcOrd="13" destOrd="0" presId="urn:microsoft.com/office/officeart/2005/8/layout/hList9"/>
    <dgm:cxn modelId="{1E8584BE-72C7-45E8-875F-873CD85614C9}" type="presParOf" srcId="{91E098F3-5B52-4267-92ED-7663F3DC83F8}" destId="{95487136-0C8F-4F19-814F-A1776DAA12BA}" srcOrd="14" destOrd="0" presId="urn:microsoft.com/office/officeart/2005/8/layout/hList9"/>
    <dgm:cxn modelId="{9D8569B1-CF62-413E-B04A-A646B9737A53}" type="presParOf" srcId="{91E098F3-5B52-4267-92ED-7663F3DC83F8}" destId="{B3DBD0FA-C5E7-40FE-9E04-6FB6D57AB13A}" srcOrd="15" destOrd="0" presId="urn:microsoft.com/office/officeart/2005/8/layout/hList9"/>
    <dgm:cxn modelId="{6D0FD0F4-A5AF-4E7B-9E99-5C3815B5827B}" type="presParOf" srcId="{91E098F3-5B52-4267-92ED-7663F3DC83F8}" destId="{B1C2F528-2D60-4C4E-950E-5D7D371AF771}" srcOrd="16" destOrd="0" presId="urn:microsoft.com/office/officeart/2005/8/layout/hList9"/>
    <dgm:cxn modelId="{7A747C99-CC3B-44D5-8E02-CB08258806ED}" type="presParOf" srcId="{B1C2F528-2D60-4C4E-950E-5D7D371AF771}" destId="{4EAD2E83-658A-4DBE-B0E5-9351AA2EEA7C}" srcOrd="0" destOrd="0" presId="urn:microsoft.com/office/officeart/2005/8/layout/hList9"/>
    <dgm:cxn modelId="{39AA9B29-7C2E-443F-904A-4EC76E1BEE24}" type="presParOf" srcId="{B1C2F528-2D60-4C4E-950E-5D7D371AF771}" destId="{91217028-F07F-4BB4-8350-85E3BDDC874C}" srcOrd="1" destOrd="0" presId="urn:microsoft.com/office/officeart/2005/8/layout/hList9"/>
    <dgm:cxn modelId="{90381ECD-7B0E-4FA9-9D7C-D190DF4B0C41}" type="presParOf" srcId="{91217028-F07F-4BB4-8350-85E3BDDC874C}" destId="{4FD7359C-D76A-4EC0-B1A3-4281BE887415}" srcOrd="0" destOrd="0" presId="urn:microsoft.com/office/officeart/2005/8/layout/hList9"/>
    <dgm:cxn modelId="{9DCD4CDC-5CFA-4EBB-82A9-D26104048DC1}" type="presParOf" srcId="{91217028-F07F-4BB4-8350-85E3BDDC874C}" destId="{FACBE671-88F2-4F0A-B106-EFAC09CC4B4E}" srcOrd="1" destOrd="0" presId="urn:microsoft.com/office/officeart/2005/8/layout/hList9"/>
    <dgm:cxn modelId="{A67F2617-9770-4E0E-A730-4629CDFBB7BB}" type="presParOf" srcId="{B1C2F528-2D60-4C4E-950E-5D7D371AF771}" destId="{C617502A-4FEA-43C6-A7F1-6D1374954CDD}" srcOrd="2" destOrd="0" presId="urn:microsoft.com/office/officeart/2005/8/layout/hList9"/>
    <dgm:cxn modelId="{1EDB5CE5-7EF0-437F-A578-4DFBA50E04B8}" type="presParOf" srcId="{C617502A-4FEA-43C6-A7F1-6D1374954CDD}" destId="{3ADCE291-BC5D-457C-A3C5-BA71EC83474C}" srcOrd="0" destOrd="0" presId="urn:microsoft.com/office/officeart/2005/8/layout/hList9"/>
    <dgm:cxn modelId="{EB5CBFC1-B6AF-4BA7-B110-5752E9B19C54}" type="presParOf" srcId="{C617502A-4FEA-43C6-A7F1-6D1374954CDD}" destId="{3A03E26B-C1C2-4C4E-ACC1-E3B73FA2E62F}" srcOrd="1" destOrd="0" presId="urn:microsoft.com/office/officeart/2005/8/layout/hList9"/>
    <dgm:cxn modelId="{AA43288C-2FD7-48BA-BE38-8EFCDF48AEA5}" type="presParOf" srcId="{B1C2F528-2D60-4C4E-950E-5D7D371AF771}" destId="{B5F1ED6D-7346-43BC-B6A5-CF23E86DFE5A}" srcOrd="3" destOrd="0" presId="urn:microsoft.com/office/officeart/2005/8/layout/hList9"/>
    <dgm:cxn modelId="{FC97E328-2DD2-435E-B0D9-86CD9DCAB6C7}" type="presParOf" srcId="{B5F1ED6D-7346-43BC-B6A5-CF23E86DFE5A}" destId="{A8FC9A75-45BE-4F49-80D0-2EE78E836D3E}" srcOrd="0" destOrd="0" presId="urn:microsoft.com/office/officeart/2005/8/layout/hList9"/>
    <dgm:cxn modelId="{827AB328-690F-4971-B2F1-1920783F5353}" type="presParOf" srcId="{B5F1ED6D-7346-43BC-B6A5-CF23E86DFE5A}" destId="{E8BE7FAA-6FE2-456F-A85E-C93A698CA7B6}" srcOrd="1" destOrd="0" presId="urn:microsoft.com/office/officeart/2005/8/layout/hList9"/>
    <dgm:cxn modelId="{3A398FC9-9490-4FC4-B4CE-63DDC927EDF6}" type="presParOf" srcId="{B1C2F528-2D60-4C4E-950E-5D7D371AF771}" destId="{B255755B-8FE2-4892-8C8B-A714D51C2747}" srcOrd="4" destOrd="0" presId="urn:microsoft.com/office/officeart/2005/8/layout/hList9"/>
    <dgm:cxn modelId="{8AF9C569-C9AD-4C1E-A324-7751A8A6F730}" type="presParOf" srcId="{B255755B-8FE2-4892-8C8B-A714D51C2747}" destId="{87600FB7-4A7D-4B9C-837A-04B5276B65D7}" srcOrd="0" destOrd="0" presId="urn:microsoft.com/office/officeart/2005/8/layout/hList9"/>
    <dgm:cxn modelId="{6ACD35E7-2C1C-4D5C-A5C0-924BA371CB2A}" type="presParOf" srcId="{B255755B-8FE2-4892-8C8B-A714D51C2747}" destId="{37B66355-FF88-4710-AD5D-193F4509F59B}" srcOrd="1" destOrd="0" presId="urn:microsoft.com/office/officeart/2005/8/layout/hList9"/>
    <dgm:cxn modelId="{AADEE675-120A-44F2-B956-133D998B54AE}" type="presParOf" srcId="{91E098F3-5B52-4267-92ED-7663F3DC83F8}" destId="{CFA260AD-5B40-43E0-8CE1-C0BCC7B0FA0F}" srcOrd="17" destOrd="0" presId="urn:microsoft.com/office/officeart/2005/8/layout/hList9"/>
    <dgm:cxn modelId="{A5B82BE2-FA25-4E3D-B8EB-8CA2E7FFA97B}" type="presParOf" srcId="{91E098F3-5B52-4267-92ED-7663F3DC83F8}" destId="{06EF7C83-68E4-4E12-95F0-DCAAD7D06599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66242-B3FA-47FD-9E88-BB68A8B427AE}">
      <dsp:nvSpPr>
        <dsp:cNvPr id="0" name=""/>
        <dsp:cNvSpPr/>
      </dsp:nvSpPr>
      <dsp:spPr>
        <a:xfrm>
          <a:off x="735915" y="1241162"/>
          <a:ext cx="1370608" cy="91419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15 Microrregiões</a:t>
          </a:r>
          <a:endParaRPr lang="pt-BR" sz="1400" kern="1200" dirty="0"/>
        </a:p>
      </dsp:txBody>
      <dsp:txXfrm>
        <a:off x="955212" y="1241162"/>
        <a:ext cx="1151310" cy="914195"/>
      </dsp:txXfrm>
    </dsp:sp>
    <dsp:sp modelId="{2402325E-E79C-4073-B5EC-A59D742AFDE2}">
      <dsp:nvSpPr>
        <dsp:cNvPr id="0" name=""/>
        <dsp:cNvSpPr/>
      </dsp:nvSpPr>
      <dsp:spPr>
        <a:xfrm>
          <a:off x="735915" y="2155357"/>
          <a:ext cx="1370608" cy="91419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135 Municípios</a:t>
          </a:r>
          <a:endParaRPr lang="pt-BR" sz="1400" kern="1200" dirty="0"/>
        </a:p>
      </dsp:txBody>
      <dsp:txXfrm>
        <a:off x="955212" y="2155357"/>
        <a:ext cx="1151310" cy="914195"/>
      </dsp:txXfrm>
    </dsp:sp>
    <dsp:sp modelId="{51D44F7F-A2F4-4AC5-AE95-EE1DDCC53D10}">
      <dsp:nvSpPr>
        <dsp:cNvPr id="0" name=""/>
        <dsp:cNvSpPr/>
      </dsp:nvSpPr>
      <dsp:spPr>
        <a:xfrm>
          <a:off x="735915" y="3069553"/>
          <a:ext cx="1370608" cy="53084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i="0" u="none" kern="1200" dirty="0" smtClean="0"/>
            <a:t>23.982.346 ha</a:t>
          </a:r>
          <a:endParaRPr lang="pt-BR" sz="1400" b="0" kern="1200" dirty="0"/>
        </a:p>
      </dsp:txBody>
      <dsp:txXfrm>
        <a:off x="955212" y="3069553"/>
        <a:ext cx="1151310" cy="530845"/>
      </dsp:txXfrm>
    </dsp:sp>
    <dsp:sp modelId="{1D481DA4-B338-4A4E-BD08-7AE25C894265}">
      <dsp:nvSpPr>
        <dsp:cNvPr id="0" name=""/>
        <dsp:cNvSpPr/>
      </dsp:nvSpPr>
      <dsp:spPr>
        <a:xfrm>
          <a:off x="735915" y="3600399"/>
          <a:ext cx="1370608" cy="38439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/>
            <a:t>33%</a:t>
          </a:r>
          <a:endParaRPr lang="pt-BR" sz="1400" b="0" kern="1200" dirty="0"/>
        </a:p>
      </dsp:txBody>
      <dsp:txXfrm>
        <a:off x="955212" y="3600399"/>
        <a:ext cx="1151310" cy="384391"/>
      </dsp:txXfrm>
    </dsp:sp>
    <dsp:sp modelId="{AF0FA518-9B19-4F72-8F38-8B926CCD2209}">
      <dsp:nvSpPr>
        <dsp:cNvPr id="0" name=""/>
        <dsp:cNvSpPr/>
      </dsp:nvSpPr>
      <dsp:spPr>
        <a:xfrm>
          <a:off x="4924" y="875666"/>
          <a:ext cx="913738" cy="913738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</a:t>
          </a:r>
          <a:endParaRPr lang="pt-B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8738" y="1009480"/>
        <a:ext cx="646110" cy="646110"/>
      </dsp:txXfrm>
    </dsp:sp>
    <dsp:sp modelId="{A7DAB9C8-3E0E-4C53-B0CE-E71E134FBBB2}">
      <dsp:nvSpPr>
        <dsp:cNvPr id="0" name=""/>
        <dsp:cNvSpPr/>
      </dsp:nvSpPr>
      <dsp:spPr>
        <a:xfrm>
          <a:off x="3020262" y="1241162"/>
          <a:ext cx="1370608" cy="91419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08 Microrregiões</a:t>
          </a:r>
          <a:endParaRPr lang="pt-BR" sz="1400" kern="1200" dirty="0"/>
        </a:p>
      </dsp:txBody>
      <dsp:txXfrm>
        <a:off x="3239559" y="1241162"/>
        <a:ext cx="1151310" cy="914195"/>
      </dsp:txXfrm>
    </dsp:sp>
    <dsp:sp modelId="{B3648A3F-AD5B-471B-8E02-6624568D908B}">
      <dsp:nvSpPr>
        <dsp:cNvPr id="0" name=""/>
        <dsp:cNvSpPr/>
      </dsp:nvSpPr>
      <dsp:spPr>
        <a:xfrm>
          <a:off x="3020262" y="2155357"/>
          <a:ext cx="1370608" cy="91419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139 Municípios</a:t>
          </a:r>
          <a:endParaRPr lang="pt-BR" sz="1400" kern="1200" dirty="0"/>
        </a:p>
      </dsp:txBody>
      <dsp:txXfrm>
        <a:off x="3239559" y="2155357"/>
        <a:ext cx="1151310" cy="914195"/>
      </dsp:txXfrm>
    </dsp:sp>
    <dsp:sp modelId="{38F61972-9EE8-40FA-839F-41C06C82B31F}">
      <dsp:nvSpPr>
        <dsp:cNvPr id="0" name=""/>
        <dsp:cNvSpPr/>
      </dsp:nvSpPr>
      <dsp:spPr>
        <a:xfrm>
          <a:off x="3020262" y="3069553"/>
          <a:ext cx="1370608" cy="53084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i="0" u="none" kern="1200" dirty="0" smtClean="0"/>
            <a:t>27.772.052 ha</a:t>
          </a:r>
          <a:endParaRPr lang="pt-BR" sz="1400" b="0" kern="1200" dirty="0"/>
        </a:p>
      </dsp:txBody>
      <dsp:txXfrm>
        <a:off x="3239559" y="3069553"/>
        <a:ext cx="1151310" cy="530845"/>
      </dsp:txXfrm>
    </dsp:sp>
    <dsp:sp modelId="{E2F305DF-271F-4DE8-9D57-559F09A1E5C8}">
      <dsp:nvSpPr>
        <dsp:cNvPr id="0" name=""/>
        <dsp:cNvSpPr/>
      </dsp:nvSpPr>
      <dsp:spPr>
        <a:xfrm>
          <a:off x="3020262" y="3600399"/>
          <a:ext cx="1370608" cy="38439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/>
            <a:t>38%</a:t>
          </a:r>
          <a:endParaRPr lang="pt-BR" sz="1400" b="0" kern="1200" dirty="0"/>
        </a:p>
      </dsp:txBody>
      <dsp:txXfrm>
        <a:off x="3239559" y="3600399"/>
        <a:ext cx="1151310" cy="384391"/>
      </dsp:txXfrm>
    </dsp:sp>
    <dsp:sp modelId="{E74C07FF-BF11-4543-A774-44E41CC76DB3}">
      <dsp:nvSpPr>
        <dsp:cNvPr id="0" name=""/>
        <dsp:cNvSpPr/>
      </dsp:nvSpPr>
      <dsp:spPr>
        <a:xfrm>
          <a:off x="2289271" y="875666"/>
          <a:ext cx="913738" cy="91373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</a:t>
          </a:r>
          <a:endParaRPr lang="pt-B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23085" y="1009480"/>
        <a:ext cx="646110" cy="646110"/>
      </dsp:txXfrm>
    </dsp:sp>
    <dsp:sp modelId="{9AB301C8-523B-483E-92E1-E6683FB99A01}">
      <dsp:nvSpPr>
        <dsp:cNvPr id="0" name=""/>
        <dsp:cNvSpPr/>
      </dsp:nvSpPr>
      <dsp:spPr>
        <a:xfrm>
          <a:off x="5304608" y="1241162"/>
          <a:ext cx="1370608" cy="91419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04 Microrregiões</a:t>
          </a:r>
          <a:endParaRPr lang="pt-BR" sz="1400" kern="1200" dirty="0"/>
        </a:p>
      </dsp:txBody>
      <dsp:txXfrm>
        <a:off x="5523906" y="1241162"/>
        <a:ext cx="1151310" cy="914195"/>
      </dsp:txXfrm>
    </dsp:sp>
    <dsp:sp modelId="{2685EE8E-B05E-44EA-B424-06FAC149E317}">
      <dsp:nvSpPr>
        <dsp:cNvPr id="0" name=""/>
        <dsp:cNvSpPr/>
      </dsp:nvSpPr>
      <dsp:spPr>
        <a:xfrm>
          <a:off x="5304608" y="2155357"/>
          <a:ext cx="1370608" cy="91419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033 Municípios</a:t>
          </a:r>
          <a:endParaRPr lang="pt-BR" sz="1400" kern="1200" dirty="0"/>
        </a:p>
      </dsp:txBody>
      <dsp:txXfrm>
        <a:off x="5523906" y="2155357"/>
        <a:ext cx="1151310" cy="914195"/>
      </dsp:txXfrm>
    </dsp:sp>
    <dsp:sp modelId="{5BD5A0B8-107F-41CB-9204-C6BD4BBE3729}">
      <dsp:nvSpPr>
        <dsp:cNvPr id="0" name=""/>
        <dsp:cNvSpPr/>
      </dsp:nvSpPr>
      <dsp:spPr>
        <a:xfrm>
          <a:off x="5304608" y="3069553"/>
          <a:ext cx="1370608" cy="53084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i="0" u="none" kern="1200" dirty="0" smtClean="0"/>
            <a:t>8.204.588 ha</a:t>
          </a:r>
          <a:endParaRPr lang="pt-BR" sz="1400" b="0" kern="1200" dirty="0"/>
        </a:p>
      </dsp:txBody>
      <dsp:txXfrm>
        <a:off x="5523906" y="3069553"/>
        <a:ext cx="1151310" cy="530845"/>
      </dsp:txXfrm>
    </dsp:sp>
    <dsp:sp modelId="{603166B6-47C0-4B77-BEB8-664F40A97756}">
      <dsp:nvSpPr>
        <dsp:cNvPr id="0" name=""/>
        <dsp:cNvSpPr/>
      </dsp:nvSpPr>
      <dsp:spPr>
        <a:xfrm>
          <a:off x="5304608" y="3600399"/>
          <a:ext cx="1370608" cy="38439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/>
            <a:t>11%</a:t>
          </a:r>
          <a:endParaRPr lang="pt-BR" sz="1400" b="0" kern="1200" dirty="0"/>
        </a:p>
      </dsp:txBody>
      <dsp:txXfrm>
        <a:off x="5523906" y="3600399"/>
        <a:ext cx="1151310" cy="384391"/>
      </dsp:txXfrm>
    </dsp:sp>
    <dsp:sp modelId="{74304090-3435-4D33-A24D-F0740E4D4D74}">
      <dsp:nvSpPr>
        <dsp:cNvPr id="0" name=""/>
        <dsp:cNvSpPr/>
      </dsp:nvSpPr>
      <dsp:spPr>
        <a:xfrm>
          <a:off x="4573617" y="875666"/>
          <a:ext cx="913738" cy="91373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</a:t>
          </a:r>
          <a:endParaRPr lang="pt-B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7431" y="1009480"/>
        <a:ext cx="646110" cy="646110"/>
      </dsp:txXfrm>
    </dsp:sp>
    <dsp:sp modelId="{4FD7359C-D76A-4EC0-B1A3-4281BE887415}">
      <dsp:nvSpPr>
        <dsp:cNvPr id="0" name=""/>
        <dsp:cNvSpPr/>
      </dsp:nvSpPr>
      <dsp:spPr>
        <a:xfrm>
          <a:off x="7588955" y="1241162"/>
          <a:ext cx="1370608" cy="91419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04 Microrregiões</a:t>
          </a:r>
          <a:endParaRPr lang="pt-BR" sz="1400" kern="1200" dirty="0"/>
        </a:p>
      </dsp:txBody>
      <dsp:txXfrm>
        <a:off x="7808252" y="1241162"/>
        <a:ext cx="1151310" cy="914195"/>
      </dsp:txXfrm>
    </dsp:sp>
    <dsp:sp modelId="{3ADCE291-BC5D-457C-A3C5-BA71EC83474C}">
      <dsp:nvSpPr>
        <dsp:cNvPr id="0" name=""/>
        <dsp:cNvSpPr/>
      </dsp:nvSpPr>
      <dsp:spPr>
        <a:xfrm>
          <a:off x="7588955" y="2155357"/>
          <a:ext cx="1370608" cy="91419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030 Municípios</a:t>
          </a:r>
          <a:endParaRPr lang="pt-BR" sz="1400" kern="1200" dirty="0"/>
        </a:p>
      </dsp:txBody>
      <dsp:txXfrm>
        <a:off x="7808252" y="2155357"/>
        <a:ext cx="1151310" cy="914195"/>
      </dsp:txXfrm>
    </dsp:sp>
    <dsp:sp modelId="{A8FC9A75-45BE-4F49-80D0-2EE78E836D3E}">
      <dsp:nvSpPr>
        <dsp:cNvPr id="0" name=""/>
        <dsp:cNvSpPr/>
      </dsp:nvSpPr>
      <dsp:spPr>
        <a:xfrm>
          <a:off x="7588955" y="3069553"/>
          <a:ext cx="1370608" cy="53084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i="0" u="none" kern="1200" dirty="0" smtClean="0"/>
            <a:t>13.214.499 ha</a:t>
          </a:r>
          <a:endParaRPr lang="pt-BR" sz="1400" b="0" kern="1200" dirty="0"/>
        </a:p>
      </dsp:txBody>
      <dsp:txXfrm>
        <a:off x="7808252" y="3069553"/>
        <a:ext cx="1151310" cy="530845"/>
      </dsp:txXfrm>
    </dsp:sp>
    <dsp:sp modelId="{87600FB7-4A7D-4B9C-837A-04B5276B65D7}">
      <dsp:nvSpPr>
        <dsp:cNvPr id="0" name=""/>
        <dsp:cNvSpPr/>
      </dsp:nvSpPr>
      <dsp:spPr>
        <a:xfrm>
          <a:off x="7588955" y="3600399"/>
          <a:ext cx="1370608" cy="38439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/>
            <a:t>18%</a:t>
          </a:r>
          <a:endParaRPr lang="pt-BR" sz="1400" b="0" kern="1200" dirty="0"/>
        </a:p>
      </dsp:txBody>
      <dsp:txXfrm>
        <a:off x="7808252" y="3600399"/>
        <a:ext cx="1151310" cy="384391"/>
      </dsp:txXfrm>
    </dsp:sp>
    <dsp:sp modelId="{06EF7C83-68E4-4E12-95F0-DCAAD7D06599}">
      <dsp:nvSpPr>
        <dsp:cNvPr id="0" name=""/>
        <dsp:cNvSpPr/>
      </dsp:nvSpPr>
      <dsp:spPr>
        <a:xfrm>
          <a:off x="6857964" y="875666"/>
          <a:ext cx="913738" cy="913738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</a:t>
          </a:r>
          <a:endParaRPr lang="pt-B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91778" y="1009480"/>
        <a:ext cx="646110" cy="646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7E3CCE-2749-4EED-9FC9-1389F757BE51}" type="datetimeFigureOut">
              <a:rPr lang="pt-BR"/>
              <a:pPr>
                <a:defRPr/>
              </a:pPr>
              <a:t>18/3/2015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4D31EF-8AC5-46C3-B8BC-67175401A6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484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2547714"/>
          </a:xfrm>
        </p:spPr>
        <p:txBody>
          <a:bodyPr>
            <a:norm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lang="pt-BR" sz="3600" b="1" kern="1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043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36957" r="35033" b="47127"/>
          <a:stretch>
            <a:fillRect/>
          </a:stretch>
        </p:blipFill>
        <p:spPr bwMode="auto">
          <a:xfrm>
            <a:off x="7885113" y="155575"/>
            <a:ext cx="11144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1124744"/>
            <a:ext cx="5486400" cy="547260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778098"/>
          </a:xfrm>
        </p:spPr>
        <p:txBody>
          <a:bodyPr>
            <a:normAutofit/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lang="pt-BR" sz="3400" b="1" kern="1200" dirty="0">
                <a:solidFill>
                  <a:srgbClr val="008047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88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m com Legend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36957" r="35033" b="47127"/>
          <a:stretch>
            <a:fillRect/>
          </a:stretch>
        </p:blipFill>
        <p:spPr bwMode="auto">
          <a:xfrm>
            <a:off x="7885113" y="155575"/>
            <a:ext cx="11144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23528" y="1124744"/>
            <a:ext cx="4176464" cy="554461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5" name="Espaço Reservado para Imagem 2"/>
          <p:cNvSpPr>
            <a:spLocks noGrp="1"/>
          </p:cNvSpPr>
          <p:nvPr>
            <p:ph type="pic" idx="11"/>
          </p:nvPr>
        </p:nvSpPr>
        <p:spPr>
          <a:xfrm>
            <a:off x="4572000" y="1124744"/>
            <a:ext cx="4176464" cy="554461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778098"/>
          </a:xfrm>
        </p:spPr>
        <p:txBody>
          <a:bodyPr>
            <a:normAutofit/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lang="pt-BR" sz="3400" b="1" kern="1200" dirty="0">
                <a:solidFill>
                  <a:srgbClr val="008047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755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Imagem com Legend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36957" r="35033" b="47127"/>
          <a:stretch>
            <a:fillRect/>
          </a:stretch>
        </p:blipFill>
        <p:spPr bwMode="auto">
          <a:xfrm>
            <a:off x="7885113" y="155575"/>
            <a:ext cx="11144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225752"/>
            <a:ext cx="8424936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95536" y="332656"/>
            <a:ext cx="8424936" cy="482453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95536" y="5792490"/>
            <a:ext cx="8424936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49479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36957" r="35033" b="47127"/>
          <a:stretch>
            <a:fillRect/>
          </a:stretch>
        </p:blipFill>
        <p:spPr bwMode="auto">
          <a:xfrm>
            <a:off x="7885113" y="155575"/>
            <a:ext cx="11144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23528" y="1196752"/>
            <a:ext cx="5486400" cy="5482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40152" y="1196752"/>
            <a:ext cx="2808312" cy="54726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778098"/>
          </a:xfrm>
        </p:spPr>
        <p:txBody>
          <a:bodyPr>
            <a:normAutofit/>
          </a:bodyPr>
          <a:lstStyle>
            <a:lvl1pPr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lang="pt-BR" sz="3400" b="1" kern="1200" dirty="0">
                <a:solidFill>
                  <a:srgbClr val="008047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1969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m com Legend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36957" r="35033" b="47127"/>
          <a:stretch>
            <a:fillRect/>
          </a:stretch>
        </p:blipFill>
        <p:spPr bwMode="auto">
          <a:xfrm>
            <a:off x="7885113" y="155575"/>
            <a:ext cx="11144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275856" y="1196752"/>
            <a:ext cx="5486400" cy="5482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778098"/>
          </a:xfrm>
        </p:spPr>
        <p:txBody>
          <a:bodyPr>
            <a:normAutofit/>
          </a:bodyPr>
          <a:lstStyle>
            <a:lvl1pPr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lang="pt-BR" sz="3400" b="1" kern="1200" dirty="0">
                <a:solidFill>
                  <a:srgbClr val="008047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5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23528" y="3933056"/>
            <a:ext cx="2808312" cy="17281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Texto 3"/>
          <p:cNvSpPr>
            <a:spLocks noGrp="1"/>
          </p:cNvSpPr>
          <p:nvPr>
            <p:ph type="body" sz="half" idx="10"/>
          </p:nvPr>
        </p:nvSpPr>
        <p:spPr>
          <a:xfrm>
            <a:off x="323528" y="2060848"/>
            <a:ext cx="2808312" cy="17281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75568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 userDrawn="1"/>
        </p:nvSpPr>
        <p:spPr>
          <a:xfrm>
            <a:off x="395288" y="476250"/>
            <a:ext cx="8497887" cy="2305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49263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lang="pt-BR" sz="4400" b="1" kern="1200" dirty="0" smtClean="0">
                <a:solidFill>
                  <a:srgbClr val="008047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cap="all"/>
              <a:t>Clique para editar o título mestre</a:t>
            </a: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2952328"/>
          </a:xfrm>
        </p:spPr>
        <p:txBody>
          <a:bodyPr>
            <a:normAutofit/>
          </a:bodyPr>
          <a:lstStyle>
            <a:lvl1pPr marL="0" indent="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lang="pt-BR" sz="2800" kern="1200" dirty="0">
                <a:solidFill>
                  <a:srgbClr val="008047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56324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13" y="5942340"/>
            <a:ext cx="3618235" cy="49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272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B35A45-28C3-427E-9FBA-36F443D35C18}" type="datetimeFigureOut">
              <a:rPr lang="pt-BR"/>
              <a:pPr>
                <a:defRPr/>
              </a:pPr>
              <a:t>18/3/2015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5C6FB4-B312-42EB-81CB-5D7C1366CF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031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55575"/>
            <a:ext cx="11144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257" y="-7661"/>
            <a:ext cx="7777104" cy="628349"/>
          </a:xfrm>
        </p:spPr>
        <p:txBody>
          <a:bodyPr/>
          <a:lstStyle>
            <a:lvl1pPr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lang="pt-BR" sz="3200" b="1" kern="1200" dirty="0">
                <a:solidFill>
                  <a:srgbClr val="008047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23528" y="1052737"/>
            <a:ext cx="8424936" cy="576064"/>
          </a:xfrm>
        </p:spPr>
        <p:txBody>
          <a:bodyPr anchor="b">
            <a:normAutofit/>
          </a:bodyPr>
          <a:lstStyle>
            <a:lvl1pPr marL="0" indent="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lang="pt-BR" sz="2400" kern="1200" dirty="0" smtClean="0">
                <a:solidFill>
                  <a:srgbClr val="008047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0771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200995"/>
            <a:ext cx="7772400" cy="1362075"/>
          </a:xfrm>
        </p:spPr>
        <p:txBody>
          <a:bodyPr anchor="t"/>
          <a:lstStyle>
            <a:lvl1pPr algn="l" defTabSz="449263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lang="pt-BR" sz="4400" b="1" kern="1200" dirty="0">
                <a:solidFill>
                  <a:srgbClr val="008047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1500187"/>
          </a:xfrm>
        </p:spPr>
        <p:txBody>
          <a:bodyPr anchor="b">
            <a:normAutofit/>
          </a:bodyPr>
          <a:lstStyle>
            <a:lvl1pPr marL="0" indent="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lang="pt-BR" sz="2800" kern="1200" dirty="0" smtClean="0">
                <a:solidFill>
                  <a:srgbClr val="008047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15" y="116632"/>
            <a:ext cx="1330683" cy="85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69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36957" r="35033" b="47127"/>
          <a:stretch>
            <a:fillRect/>
          </a:stretch>
        </p:blipFill>
        <p:spPr bwMode="auto">
          <a:xfrm>
            <a:off x="7885113" y="155575"/>
            <a:ext cx="11144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20713"/>
            <a:ext cx="8985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722313" y="3200995"/>
            <a:ext cx="7772400" cy="1362075"/>
          </a:xfrm>
        </p:spPr>
        <p:txBody>
          <a:bodyPr anchor="t"/>
          <a:lstStyle>
            <a:lvl1pPr algn="l" defTabSz="449263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lang="pt-BR" sz="4400" b="1" kern="1200" dirty="0">
                <a:solidFill>
                  <a:srgbClr val="008047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1500187"/>
          </a:xfrm>
        </p:spPr>
        <p:txBody>
          <a:bodyPr anchor="b">
            <a:normAutofit/>
          </a:bodyPr>
          <a:lstStyle>
            <a:lvl1pPr marL="0" indent="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lang="pt-BR" sz="2800" kern="1200" dirty="0" smtClean="0">
                <a:solidFill>
                  <a:srgbClr val="008047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15" y="116632"/>
            <a:ext cx="1330683" cy="85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30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36957" r="35033" b="47127"/>
          <a:stretch>
            <a:fillRect/>
          </a:stretch>
        </p:blipFill>
        <p:spPr bwMode="auto">
          <a:xfrm>
            <a:off x="7885113" y="155575"/>
            <a:ext cx="11144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20713"/>
            <a:ext cx="8985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0650"/>
            <a:ext cx="7812360" cy="778098"/>
          </a:xfr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lang="pt-BR" sz="2800" b="1" kern="1200" dirty="0">
                <a:solidFill>
                  <a:srgbClr val="008047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15" y="17179"/>
            <a:ext cx="1330683" cy="85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36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36957" r="35033" b="47127"/>
          <a:stretch>
            <a:fillRect/>
          </a:stretch>
        </p:blipFill>
        <p:spPr bwMode="auto">
          <a:xfrm>
            <a:off x="7885113" y="155575"/>
            <a:ext cx="11144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20713"/>
            <a:ext cx="8985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7596336" cy="83671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dirty="0"/>
            </a:lvl1pPr>
          </a:lstStyle>
          <a:p>
            <a:pPr lvl="0">
              <a:buNone/>
            </a:pPr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4172272" cy="518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0" y="1196752"/>
            <a:ext cx="4176464" cy="518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83" y="17179"/>
            <a:ext cx="1330683" cy="85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16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36957" r="35033" b="47127"/>
          <a:stretch>
            <a:fillRect/>
          </a:stretch>
        </p:blipFill>
        <p:spPr bwMode="auto">
          <a:xfrm>
            <a:off x="7885113" y="155575"/>
            <a:ext cx="11144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lang="pt-BR" sz="3400" b="1" kern="1200" dirty="0">
                <a:solidFill>
                  <a:srgbClr val="008047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4173860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23528" y="2174874"/>
            <a:ext cx="4173860" cy="4206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572001" y="1196752"/>
            <a:ext cx="4176464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572001" y="2174874"/>
            <a:ext cx="4176464" cy="4206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125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36957" r="35033" b="47127"/>
          <a:stretch>
            <a:fillRect/>
          </a:stretch>
        </p:blipFill>
        <p:spPr bwMode="auto">
          <a:xfrm>
            <a:off x="7885113" y="155575"/>
            <a:ext cx="11144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20713"/>
            <a:ext cx="8985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812360" cy="778098"/>
          </a:xfrm>
        </p:spPr>
        <p:txBody>
          <a:bodyPr>
            <a:normAutofit/>
          </a:bodyPr>
          <a:lstStyle>
            <a:lvl1pPr algn="ctr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lang="pt-BR" sz="2800" b="1" kern="1200" dirty="0">
                <a:solidFill>
                  <a:srgbClr val="008047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83" y="17179"/>
            <a:ext cx="1330683" cy="85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57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36957" r="35033" b="47127"/>
          <a:stretch>
            <a:fillRect/>
          </a:stretch>
        </p:blipFill>
        <p:spPr bwMode="auto">
          <a:xfrm>
            <a:off x="7885113" y="155575"/>
            <a:ext cx="11144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3141985" cy="95842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476672"/>
            <a:ext cx="5173414" cy="5904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23528" y="1435100"/>
            <a:ext cx="3141985" cy="49462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46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36957" r="35033" b="47127"/>
          <a:stretch>
            <a:fillRect/>
          </a:stretch>
        </p:blipFill>
        <p:spPr bwMode="auto">
          <a:xfrm>
            <a:off x="7885113" y="155575"/>
            <a:ext cx="11144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443789"/>
            <a:ext cx="5173414" cy="49375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23528" y="1435100"/>
            <a:ext cx="3141985" cy="49462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778098"/>
          </a:xfrm>
        </p:spPr>
        <p:txBody>
          <a:bodyPr>
            <a:normAutofit/>
          </a:bodyPr>
          <a:lstStyle>
            <a:lvl1pPr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lang="pt-BR" sz="3400" b="1" kern="1200" dirty="0">
                <a:solidFill>
                  <a:srgbClr val="008047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03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323850" y="1196975"/>
            <a:ext cx="84248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3"/>
          </p:nvPr>
        </p:nvSpPr>
        <p:spPr>
          <a:xfrm>
            <a:off x="323850" y="6453188"/>
            <a:ext cx="8424863" cy="268287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lang="pt-BR" sz="2800" b="1" kern="1200" cap="all" dirty="0">
          <a:solidFill>
            <a:srgbClr val="008047"/>
          </a:solidFill>
          <a:latin typeface="Arial" charset="0"/>
          <a:ea typeface="ＭＳ Ｐゴシック" pitchFamily="34" charset="-128"/>
          <a:cs typeface="Arial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8047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8047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8047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8047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8047"/>
          </a:solidFill>
          <a:latin typeface="Arial" pitchFamily="34" charset="0"/>
          <a:ea typeface="ＭＳ Ｐゴシック" pitchFamily="34" charset="-128"/>
          <a:cs typeface="Arial" pitchFamily="34" charset="0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8047"/>
          </a:solidFill>
          <a:latin typeface="Arial" pitchFamily="34" charset="0"/>
          <a:ea typeface="ＭＳ Ｐゴシック" pitchFamily="34" charset="-128"/>
          <a:cs typeface="Arial" pitchFamily="34" charset="0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8047"/>
          </a:solidFill>
          <a:latin typeface="Arial" pitchFamily="34" charset="0"/>
          <a:ea typeface="ＭＳ Ｐゴシック" pitchFamily="34" charset="-128"/>
          <a:cs typeface="Arial" pitchFamily="34" charset="0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8047"/>
          </a:solidFill>
          <a:latin typeface="Arial" pitchFamily="34" charset="0"/>
          <a:ea typeface="ＭＳ Ｐゴシック" pitchFamily="34" charset="-128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brapa.br/gite/" TargetMode="External"/><Relationship Id="rId2" Type="http://schemas.openxmlformats.org/officeDocument/2006/relationships/hyperlink" Target="mailto:evaristo.miranda@embrapa.b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216024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6000" dirty="0" smtClean="0">
                <a:solidFill>
                  <a:schemeClr val="bg1"/>
                </a:solidFill>
              </a:rPr>
              <a:t>M</a:t>
            </a:r>
            <a:r>
              <a:rPr sz="6000" dirty="0" smtClean="0">
                <a:solidFill>
                  <a:schemeClr val="bg1"/>
                </a:solidFill>
              </a:rPr>
              <a:t>atopiba</a:t>
            </a:r>
            <a:endParaRPr sz="6000" dirty="0">
              <a:solidFill>
                <a:schemeClr val="bg1"/>
              </a:solidFill>
            </a:endParaRPr>
          </a:p>
        </p:txBody>
      </p:sp>
      <p:sp>
        <p:nvSpPr>
          <p:cNvPr id="19459" name="Subtítulo 4"/>
          <p:cNvSpPr txBox="1">
            <a:spLocks/>
          </p:cNvSpPr>
          <p:nvPr/>
        </p:nvSpPr>
        <p:spPr bwMode="auto">
          <a:xfrm>
            <a:off x="36513" y="3862238"/>
            <a:ext cx="9144000" cy="79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49263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pt-BR" altLang="pt-BR" sz="1800" b="1" dirty="0">
                <a:solidFill>
                  <a:srgbClr val="002060"/>
                </a:solidFill>
                <a:ea typeface="ＭＳ Ｐゴシック" pitchFamily="34" charset="-128"/>
              </a:rPr>
              <a:t>EVARISTO </a:t>
            </a:r>
            <a:r>
              <a:rPr lang="pt-BR" altLang="pt-BR" sz="1800" b="1" dirty="0" smtClean="0">
                <a:solidFill>
                  <a:srgbClr val="002060"/>
                </a:solidFill>
                <a:ea typeface="ＭＳ Ｐゴシック" pitchFamily="34" charset="-128"/>
              </a:rPr>
              <a:t>DE </a:t>
            </a:r>
            <a:r>
              <a:rPr lang="pt-BR" altLang="pt-BR" sz="1800" b="1" dirty="0">
                <a:solidFill>
                  <a:srgbClr val="002060"/>
                </a:solidFill>
                <a:ea typeface="ＭＳ Ｐゴシック" pitchFamily="34" charset="-128"/>
              </a:rPr>
              <a:t>MIRANDA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pt-BR" altLang="pt-BR" sz="1400" b="1" dirty="0">
                <a:solidFill>
                  <a:srgbClr val="002060"/>
                </a:solidFill>
                <a:ea typeface="ＭＳ Ｐゴシック" pitchFamily="34" charset="-128"/>
              </a:rPr>
              <a:t>COORDENADOR </a:t>
            </a:r>
            <a:endParaRPr lang="pt-BR" altLang="pt-BR" sz="1400" b="1" dirty="0" smtClean="0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pt-BR" altLang="pt-BR" sz="1400" b="1" dirty="0" smtClean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pt-BR" altLang="pt-BR" sz="1400" b="1" dirty="0">
                <a:solidFill>
                  <a:srgbClr val="002060"/>
                </a:solidFill>
                <a:ea typeface="ＭＳ Ｐゴシック" pitchFamily="34" charset="-128"/>
              </a:rPr>
              <a:t>GRUPO DE INTELIGÊNCIA TERRITORIAL ESTRATÉGICA (GITE) </a:t>
            </a:r>
            <a:endParaRPr lang="pt-BR" altLang="pt-BR" sz="1400" b="1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pic>
        <p:nvPicPr>
          <p:cNvPr id="19461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t="5952" r="2444" b="18996"/>
          <a:stretch>
            <a:fillRect/>
          </a:stretch>
        </p:blipFill>
        <p:spPr bwMode="auto">
          <a:xfrm>
            <a:off x="0" y="5210175"/>
            <a:ext cx="91440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8896"/>
            <a:ext cx="3618235" cy="49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Q:\4AreaTIeProcessos\templates_logos\Logo_Triplice\logaster_No_1_small_size_272x75_pixels_(PNG)\Original_transparent_272x7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55500"/>
            <a:ext cx="864096" cy="2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 txBox="1">
            <a:spLocks/>
          </p:cNvSpPr>
          <p:nvPr/>
        </p:nvSpPr>
        <p:spPr>
          <a:xfrm>
            <a:off x="1" y="1"/>
            <a:ext cx="7740352" cy="105273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49263" eaLnBrk="0" hangingPunct="0"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lang="pt-BR" sz="2800" b="1" cap="all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08047"/>
                </a:solidFill>
                <a:latin typeface="Arial" pitchFamily="34" charset="0"/>
                <a:ea typeface="ＭＳ Ｐゴシック" pitchFamily="34" charset="-128"/>
              </a:defRPr>
            </a:lvl2pPr>
            <a:lvl3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08047"/>
                </a:solidFill>
                <a:latin typeface="Arial" pitchFamily="34" charset="0"/>
                <a:ea typeface="ＭＳ Ｐゴシック" pitchFamily="34" charset="-128"/>
              </a:defRPr>
            </a:lvl3pPr>
            <a:lvl4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08047"/>
                </a:solidFill>
                <a:latin typeface="Arial" pitchFamily="34" charset="0"/>
                <a:ea typeface="ＭＳ Ｐゴシック" pitchFamily="34" charset="-128"/>
              </a:defRPr>
            </a:lvl4pPr>
            <a:lvl5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08047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08047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08047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08047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08047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dirty="0" smtClean="0"/>
              <a:t>sistema </a:t>
            </a:r>
            <a:r>
              <a:rPr dirty="0"/>
              <a:t>de inteligência </a:t>
            </a:r>
            <a:r>
              <a:rPr dirty="0" smtClean="0"/>
              <a:t>territorial</a:t>
            </a:r>
          </a:p>
          <a:p>
            <a:r>
              <a:rPr lang="pt-BR" dirty="0" smtClean="0"/>
              <a:t>Do matopiba na embrapa</a:t>
            </a:r>
            <a:endParaRPr dirty="0"/>
          </a:p>
        </p:txBody>
      </p:sp>
      <p:sp>
        <p:nvSpPr>
          <p:cNvPr id="7" name="Rectângulo 1"/>
          <p:cNvSpPr/>
          <p:nvPr/>
        </p:nvSpPr>
        <p:spPr>
          <a:xfrm>
            <a:off x="642938" y="1773238"/>
            <a:ext cx="7972425" cy="962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RECORTES TERRITORIAIS PARA MÚLTIPLAS CONSULTAS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(Divisões administrativas, cartográficas; bacias hidrográficas, microrregiões…)</a:t>
            </a:r>
          </a:p>
        </p:txBody>
      </p:sp>
      <p:sp>
        <p:nvSpPr>
          <p:cNvPr id="8" name="Rectângulo 1"/>
          <p:cNvSpPr/>
          <p:nvPr/>
        </p:nvSpPr>
        <p:spPr>
          <a:xfrm>
            <a:off x="642938" y="5616575"/>
            <a:ext cx="7972425" cy="9080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</a:rPr>
              <a:t>BANCO DE IMAGENS E DE DADOS ORBITAIS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(Landsat, RapidEye, SPOT, ALOS, EROS, Ikonos, QuickBird, WorldView, SRTM…)</a:t>
            </a:r>
          </a:p>
        </p:txBody>
      </p:sp>
      <p:sp>
        <p:nvSpPr>
          <p:cNvPr id="9" name="Retângulo 8"/>
          <p:cNvSpPr/>
          <p:nvPr/>
        </p:nvSpPr>
        <p:spPr>
          <a:xfrm>
            <a:off x="642938" y="3167063"/>
            <a:ext cx="2519362" cy="93662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cap="all" dirty="0">
                <a:solidFill>
                  <a:schemeClr val="bg1"/>
                </a:solidFill>
              </a:rPr>
              <a:t>Quadro Natural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378200" y="3167063"/>
            <a:ext cx="2520950" cy="9366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cap="all" dirty="0">
                <a:solidFill>
                  <a:schemeClr val="bg1"/>
                </a:solidFill>
              </a:rPr>
              <a:t>Quadro Agrário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096000" y="3146425"/>
            <a:ext cx="2519363" cy="93503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cap="all" dirty="0">
                <a:solidFill>
                  <a:schemeClr val="bg1"/>
                </a:solidFill>
              </a:rPr>
              <a:t>Quadro Agrícola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907704" y="4437112"/>
            <a:ext cx="2520950" cy="9366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cap="all" dirty="0">
                <a:solidFill>
                  <a:schemeClr val="bg1"/>
                </a:solidFill>
              </a:rPr>
              <a:t>Quadro de Infraestrutura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716016" y="4437112"/>
            <a:ext cx="2519362" cy="9366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cap="all" dirty="0">
                <a:solidFill>
                  <a:schemeClr val="bg1"/>
                </a:solidFill>
              </a:rPr>
              <a:t>Quadro SOCIOECONÔMICO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2004"/>
            <a:ext cx="7812360" cy="1362772"/>
          </a:xfrm>
          <a:solidFill>
            <a:srgbClr val="04861D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SISTEMA DE INTELIGÊNCIA TERRITORIAL ESTRATÉGICA DO MATOPIBA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5536" y="2348880"/>
            <a:ext cx="2808312" cy="2376264"/>
          </a:xfrm>
          <a:prstGeom prst="rect">
            <a:avLst/>
          </a:prstGeom>
          <a:gradFill rotWithShape="0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99CCFF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1270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50000"/>
              </a:spcBef>
            </a:pPr>
            <a:r>
              <a:rPr lang="pt-BR" b="1" dirty="0" smtClean="0">
                <a:solidFill>
                  <a:srgbClr val="000099"/>
                </a:solidFill>
              </a:rPr>
              <a:t>DEMANDA DE USUÁRIOS PÚBLICOS E PRIVADOS EM DIVERSOS NÍVEIS (MUNICIPAL, REGIONAL, ESTADUAL, NACIONAL E INTERNACIONAL)</a:t>
            </a:r>
          </a:p>
        </p:txBody>
      </p:sp>
      <p:sp>
        <p:nvSpPr>
          <p:cNvPr id="9" name="Retângulo 8"/>
          <p:cNvSpPr/>
          <p:nvPr/>
        </p:nvSpPr>
        <p:spPr>
          <a:xfrm>
            <a:off x="5580112" y="2348880"/>
            <a:ext cx="3168352" cy="2376264"/>
          </a:xfrm>
          <a:prstGeom prst="rect">
            <a:avLst/>
          </a:prstGeom>
          <a:gradFill rotWithShape="0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rgbClr val="CCFFCC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0"/>
              </a:spcBef>
            </a:pPr>
            <a:r>
              <a:rPr lang="pt-BR" b="1" dirty="0" smtClean="0">
                <a:solidFill>
                  <a:schemeClr val="tx1"/>
                </a:solidFill>
              </a:rPr>
              <a:t>DADOS E INFORMAÇÕES NUMÉRICAS, CARTOGRÁFICAS,  ICONOGRÁFICAS E PROGRAMÁTICAS DISPERSAS EM DIVERSAS INSTITUIÇÕES</a:t>
            </a:r>
          </a:p>
        </p:txBody>
      </p:sp>
      <p:sp>
        <p:nvSpPr>
          <p:cNvPr id="10" name="Elipse 9"/>
          <p:cNvSpPr/>
          <p:nvPr/>
        </p:nvSpPr>
        <p:spPr>
          <a:xfrm>
            <a:off x="2411760" y="2276872"/>
            <a:ext cx="3888432" cy="2664296"/>
          </a:xfrm>
          <a:prstGeom prst="ellipse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21000"/>
                </a:schemeClr>
              </a:gs>
              <a:gs pos="53000">
                <a:schemeClr val="accent2">
                  <a:lumMod val="40000"/>
                  <a:lumOff val="60000"/>
                  <a:alpha val="73000"/>
                </a:schemeClr>
              </a:gs>
              <a:gs pos="83000">
                <a:schemeClr val="accent2">
                  <a:lumMod val="20000"/>
                  <a:lumOff val="80000"/>
                  <a:alpha val="22000"/>
                </a:schemeClr>
              </a:gs>
            </a:gsLst>
            <a:lin ang="5400000" scaled="0"/>
          </a:gradFill>
          <a:ln w="571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222250">
            <a:bevelT w="13970" h="13970" prst="angle"/>
            <a:bevelB w="13970" h="1397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accent2">
                    <a:lumMod val="50000"/>
                  </a:schemeClr>
                </a:solidFill>
              </a:rPr>
              <a:t>SITE </a:t>
            </a:r>
          </a:p>
          <a:p>
            <a:pPr algn="ctr"/>
            <a:r>
              <a:rPr lang="pt-BR" sz="4000" b="1" dirty="0" smtClean="0">
                <a:solidFill>
                  <a:schemeClr val="accent2">
                    <a:lumMod val="50000"/>
                  </a:schemeClr>
                </a:solidFill>
              </a:rPr>
              <a:t>MATOPIBA</a:t>
            </a:r>
          </a:p>
          <a:p>
            <a:pPr algn="ctr"/>
            <a:r>
              <a:rPr lang="pt-BR" sz="2800" b="1" dirty="0" smtClean="0">
                <a:solidFill>
                  <a:schemeClr val="accent2">
                    <a:lumMod val="50000"/>
                  </a:schemeClr>
                </a:solidFill>
              </a:rPr>
              <a:t>(GITE-EMBRAPA)</a:t>
            </a:r>
            <a:endParaRPr lang="pt-BR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411760" y="332656"/>
            <a:ext cx="2088232" cy="1059904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99"/>
              </a:gs>
            </a:gsLst>
            <a:lin ang="5400000" scaled="1"/>
          </a:gradFill>
          <a:ln w="1270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sz="1600" b="1" dirty="0" smtClean="0"/>
              <a:t>MINISTRA, SECRETARIAS E ÓRGÃOS DO MAPA</a:t>
            </a:r>
            <a:endParaRPr lang="pt-BR" sz="1600" dirty="0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2771800" y="5301208"/>
            <a:ext cx="3888432" cy="1152128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8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b="1" dirty="0" smtClean="0">
                <a:solidFill>
                  <a:srgbClr val="000099"/>
                </a:solidFill>
              </a:rPr>
              <a:t>SISTEMA DE INTELIGÊNCIA TERRITORIAL ESTRATÉGICA DO MATOPIBA </a:t>
            </a:r>
            <a:r>
              <a:rPr lang="pt-BR" sz="1600" b="1" dirty="0" smtClean="0">
                <a:solidFill>
                  <a:srgbClr val="000099"/>
                </a:solidFill>
                <a:latin typeface="Univers" pitchFamily="34" charset="0"/>
              </a:rPr>
              <a:t>(EMBRAPA )</a:t>
            </a:r>
            <a:endParaRPr lang="pt-BR" sz="1600" dirty="0">
              <a:latin typeface="Univers" pitchFamily="34" charset="0"/>
            </a:endParaRP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251520" y="2060848"/>
            <a:ext cx="1728192" cy="2736304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sz="1600" b="1" dirty="0" smtClean="0"/>
              <a:t>DEMANDAS: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sz="1600" b="1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sz="1600" b="1" dirty="0" smtClean="0"/>
              <a:t>PÚBLICA E PRIVADA, ESTADUAL E REGIONAL,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sz="1600" b="1" dirty="0" smtClean="0"/>
              <a:t>NACIONAL E INTERNACIONAL</a:t>
            </a:r>
            <a:endParaRPr lang="pt-BR" sz="1600" b="1" dirty="0"/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4860032" y="332656"/>
            <a:ext cx="2160240" cy="1059904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99"/>
              </a:gs>
            </a:gsLst>
            <a:lin ang="5400000" scaled="1"/>
          </a:gradFill>
          <a:ln w="1270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sz="1600" b="1" dirty="0" smtClean="0"/>
              <a:t>GOVERNADORES, SECRETARIAS E ÓRGÃOS ESTADUAIS DO MATOPIBA</a:t>
            </a:r>
            <a:endParaRPr lang="pt-BR" sz="1600" dirty="0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499992" y="836712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H="1">
            <a:off x="4427984" y="1124744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H="1">
            <a:off x="3923928" y="1556792"/>
            <a:ext cx="21704" cy="7200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V="1">
            <a:off x="3491880" y="1556792"/>
            <a:ext cx="13320" cy="7200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 flipV="1">
            <a:off x="5580112" y="1556792"/>
            <a:ext cx="0" cy="7200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 flipH="1">
            <a:off x="5940152" y="1556792"/>
            <a:ext cx="7640" cy="7200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2915816" y="2276872"/>
            <a:ext cx="3528392" cy="2376264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ysClr val="windowText" lastClr="000000"/>
                </a:solidFill>
              </a:rPr>
              <a:t>AGÊNCIA DE DESENVOLVIMENTO DO MATOPIBA</a:t>
            </a:r>
            <a:endParaRPr lang="pt-BR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308304" y="2060848"/>
            <a:ext cx="1835696" cy="2736304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pt-BR" sz="1600" b="1" dirty="0" smtClean="0"/>
              <a:t>AGENDAS  PARA OS QUADROS: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pt-BR" sz="1600" b="1" dirty="0" smtClean="0"/>
              <a:t> NATURAL, AGRÁRIO, AGRÍCOLA, INFRAESTRUTURA, SOCIAL, AMBIENTAL,  ECONÔMICO...</a:t>
            </a:r>
            <a:endParaRPr lang="pt-BR" sz="1400" b="1" dirty="0"/>
          </a:p>
        </p:txBody>
      </p:sp>
      <p:sp>
        <p:nvSpPr>
          <p:cNvPr id="40" name="Line 48"/>
          <p:cNvSpPr>
            <a:spLocks noChangeShapeType="1"/>
          </p:cNvSpPr>
          <p:nvPr/>
        </p:nvSpPr>
        <p:spPr bwMode="auto">
          <a:xfrm flipH="1">
            <a:off x="4283968" y="4653136"/>
            <a:ext cx="0" cy="6480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" name="Line 47"/>
          <p:cNvSpPr>
            <a:spLocks noChangeShapeType="1"/>
          </p:cNvSpPr>
          <p:nvPr/>
        </p:nvSpPr>
        <p:spPr bwMode="auto">
          <a:xfrm flipH="1" flipV="1">
            <a:off x="5148064" y="4653136"/>
            <a:ext cx="0" cy="6480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" name="Line 47"/>
          <p:cNvSpPr>
            <a:spLocks noChangeShapeType="1"/>
          </p:cNvSpPr>
          <p:nvPr/>
        </p:nvSpPr>
        <p:spPr bwMode="auto">
          <a:xfrm flipV="1">
            <a:off x="1979712" y="3140968"/>
            <a:ext cx="93610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5" name="Line 47"/>
          <p:cNvSpPr>
            <a:spLocks noChangeShapeType="1"/>
          </p:cNvSpPr>
          <p:nvPr/>
        </p:nvSpPr>
        <p:spPr bwMode="auto">
          <a:xfrm flipH="1" flipV="1">
            <a:off x="1979712" y="3501008"/>
            <a:ext cx="93610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 flipV="1">
            <a:off x="6444208" y="3212976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H="1" flipV="1">
            <a:off x="6444208" y="3645024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49" name="Forma 48"/>
          <p:cNvCxnSpPr>
            <a:stCxn id="38" idx="2"/>
            <a:endCxn id="15388" idx="2"/>
          </p:cNvCxnSpPr>
          <p:nvPr/>
        </p:nvCxnSpPr>
        <p:spPr>
          <a:xfrm rot="5400000">
            <a:off x="4670884" y="1241884"/>
            <a:ext cx="12700" cy="7110536"/>
          </a:xfrm>
          <a:prstGeom prst="bentConnector3">
            <a:avLst>
              <a:gd name="adj1" fmla="val 15038713"/>
            </a:avLst>
          </a:pr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53" name="Line 47"/>
          <p:cNvSpPr>
            <a:spLocks noChangeShapeType="1"/>
          </p:cNvSpPr>
          <p:nvPr/>
        </p:nvSpPr>
        <p:spPr bwMode="auto">
          <a:xfrm flipH="1">
            <a:off x="8229660" y="5013176"/>
            <a:ext cx="0" cy="5760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" name="Line 47"/>
          <p:cNvSpPr>
            <a:spLocks noChangeShapeType="1"/>
          </p:cNvSpPr>
          <p:nvPr/>
        </p:nvSpPr>
        <p:spPr bwMode="auto">
          <a:xfrm flipH="1" flipV="1">
            <a:off x="1115616" y="5301208"/>
            <a:ext cx="0" cy="5486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51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55576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pt-BR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8047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MUITO OBRIGADO!</a:t>
            </a:r>
            <a:endParaRPr kumimoji="0" lang="pt-BR" sz="3200" b="1" i="0" u="none" strike="noStrike" kern="1200" cap="all" spc="0" normalizeH="0" baseline="0" noProof="0" dirty="0">
              <a:ln>
                <a:noFill/>
              </a:ln>
              <a:solidFill>
                <a:srgbClr val="008047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87624" y="1802682"/>
            <a:ext cx="684075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Evaristo </a:t>
            </a:r>
            <a:r>
              <a:rPr lang="pt-BR" sz="2800" dirty="0" smtClean="0"/>
              <a:t>de Miranda e equipe</a:t>
            </a:r>
          </a:p>
          <a:p>
            <a:pPr algn="ctr"/>
            <a:r>
              <a:rPr lang="pt-BR" sz="2800" dirty="0" smtClean="0"/>
              <a:t> </a:t>
            </a:r>
            <a:r>
              <a:rPr lang="pt-BR" sz="2000" dirty="0" smtClean="0"/>
              <a:t> </a:t>
            </a:r>
            <a:r>
              <a:rPr lang="pt-BR" sz="2000" dirty="0" smtClean="0">
                <a:hlinkClick r:id="rId2"/>
              </a:rPr>
              <a:t>evaristo.miranda@embrapa.br</a:t>
            </a:r>
            <a:endParaRPr lang="pt-BR" sz="2000" dirty="0" smtClean="0"/>
          </a:p>
          <a:p>
            <a:pPr algn="ctr"/>
            <a:endParaRPr lang="pt-BR" sz="2000" dirty="0" smtClean="0"/>
          </a:p>
          <a:p>
            <a:pPr algn="ctr"/>
            <a:endParaRPr lang="pt-BR" sz="2000" dirty="0" smtClean="0"/>
          </a:p>
          <a:p>
            <a:pPr algn="ctr"/>
            <a:endParaRPr lang="pt-BR" sz="2000" dirty="0" smtClean="0"/>
          </a:p>
          <a:p>
            <a:pPr algn="ctr"/>
            <a:r>
              <a:rPr lang="pt-BR" sz="4000" dirty="0" smtClean="0">
                <a:hlinkClick r:id="rId3"/>
              </a:rPr>
              <a:t>http://www.embrapa.br/gite/</a:t>
            </a:r>
            <a:r>
              <a:rPr lang="pt-BR" sz="4000" dirty="0" smtClean="0"/>
              <a:t> </a:t>
            </a:r>
            <a:endParaRPr lang="pt-BR" sz="4800" dirty="0"/>
          </a:p>
        </p:txBody>
      </p:sp>
      <p:pic>
        <p:nvPicPr>
          <p:cNvPr id="5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t="5952" r="2444" b="18996"/>
          <a:stretch>
            <a:fillRect/>
          </a:stretch>
        </p:blipFill>
        <p:spPr bwMode="auto">
          <a:xfrm>
            <a:off x="0" y="4868863"/>
            <a:ext cx="91440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434" name="Picture 2"/>
          <p:cNvPicPr>
            <a:picLocks noChangeAspect="1" noChangeArrowheads="1"/>
          </p:cNvPicPr>
          <p:nvPr/>
        </p:nvPicPr>
        <p:blipFill>
          <a:blip r:embed="rId2" cstate="screen"/>
          <a:srcRect l="6436" t="12576" r="7605" b="10055"/>
          <a:stretch>
            <a:fillRect/>
          </a:stretch>
        </p:blipFill>
        <p:spPr bwMode="auto">
          <a:xfrm>
            <a:off x="0" y="-19292"/>
            <a:ext cx="9144000" cy="68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0" y="6290156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1990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13723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458" name="Picture 2"/>
          <p:cNvPicPr>
            <a:picLocks noChangeAspect="1" noChangeArrowheads="1"/>
          </p:cNvPicPr>
          <p:nvPr/>
        </p:nvPicPr>
        <p:blipFill>
          <a:blip r:embed="rId2" cstate="screen"/>
          <a:srcRect l="6436" t="12576" r="7605" b="10573"/>
          <a:stretch>
            <a:fillRect/>
          </a:stretch>
        </p:blipFill>
        <p:spPr bwMode="auto">
          <a:xfrm>
            <a:off x="28420" y="0"/>
            <a:ext cx="914400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827584" y="6206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6290156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/>
              <a:t>2000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8284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Imagem 4" descr="Barreiras_BA_2010.png"/>
          <p:cNvPicPr>
            <a:picLocks noChangeAspect="1"/>
          </p:cNvPicPr>
          <p:nvPr/>
        </p:nvPicPr>
        <p:blipFill>
          <a:blip r:embed="rId2" cstate="print"/>
          <a:srcRect l="20016" t="25053" r="19254" b="25163"/>
          <a:stretch>
            <a:fillRect/>
          </a:stretch>
        </p:blipFill>
        <p:spPr bwMode="auto">
          <a:xfrm>
            <a:off x="0" y="0"/>
            <a:ext cx="9151938" cy="62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CaixaDeTexto 5"/>
          <p:cNvSpPr txBox="1">
            <a:spLocks noChangeArrowheads="1"/>
          </p:cNvSpPr>
          <p:nvPr/>
        </p:nvSpPr>
        <p:spPr bwMode="auto">
          <a:xfrm>
            <a:off x="3587750" y="708025"/>
            <a:ext cx="1214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b="1">
                <a:latin typeface="Calibri" pitchFamily="34" charset="0"/>
              </a:rPr>
              <a:t>Luís Eduardo Magalhães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0" y="6237312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2010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336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812088" cy="692696"/>
          </a:xfr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dirty="0" smtClean="0">
                <a:solidFill>
                  <a:schemeClr val="bg1"/>
                </a:solidFill>
              </a:rPr>
              <a:t>OS CERRADOS NO matopiba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19437"/>
            <a:ext cx="4571999" cy="5530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532" name="Espaço Reservado para Conteúdo 2"/>
          <p:cNvSpPr txBox="1">
            <a:spLocks/>
          </p:cNvSpPr>
          <p:nvPr/>
        </p:nvSpPr>
        <p:spPr bwMode="auto">
          <a:xfrm>
            <a:off x="5073686" y="1412776"/>
            <a:ext cx="388461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pt-BR" altLang="pt-BR" sz="2000" dirty="0"/>
              <a:t> </a:t>
            </a:r>
          </a:p>
          <a:p>
            <a:pPr algn="r" eaLnBrk="1" hangingPunct="1">
              <a:buFont typeface="Arial" pitchFamily="34" charset="0"/>
              <a:buNone/>
            </a:pPr>
            <a:r>
              <a:rPr lang="pt-BR" altLang="pt-BR" sz="3200" dirty="0"/>
              <a:t>O primeiro grande critério de delimitação </a:t>
            </a:r>
            <a:r>
              <a:rPr lang="pt-BR" altLang="pt-BR" sz="3200" dirty="0" smtClean="0"/>
              <a:t>do MATOPIBA teve </a:t>
            </a:r>
            <a:r>
              <a:rPr lang="pt-BR" altLang="pt-BR" sz="3200" dirty="0"/>
              <a:t>como base as áreas de cerrados existentes </a:t>
            </a:r>
            <a:r>
              <a:rPr lang="pt-BR" altLang="pt-BR" sz="3200" dirty="0" smtClean="0"/>
              <a:t>nos </a:t>
            </a:r>
            <a:r>
              <a:rPr lang="pt-BR" altLang="pt-BR" sz="3200" dirty="0"/>
              <a:t>Estados.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812088" cy="764704"/>
          </a:xfr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dirty="0">
                <a:solidFill>
                  <a:schemeClr val="bg1"/>
                </a:solidFill>
              </a:rPr>
              <a:t>DELIMITAÇÃO TERRITORIAL </a:t>
            </a:r>
            <a:r>
              <a:rPr dirty="0" err="1" smtClean="0">
                <a:solidFill>
                  <a:schemeClr val="bg1"/>
                </a:solidFill>
              </a:rPr>
              <a:t>dO</a:t>
            </a:r>
            <a:r>
              <a:rPr dirty="0" smtClean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MATOPIBA</a:t>
            </a:r>
          </a:p>
        </p:txBody>
      </p:sp>
      <p:sp>
        <p:nvSpPr>
          <p:cNvPr id="26627" name="Espaço Reservado para Conteúdo 2"/>
          <p:cNvSpPr txBox="1">
            <a:spLocks/>
          </p:cNvSpPr>
          <p:nvPr/>
        </p:nvSpPr>
        <p:spPr bwMode="auto">
          <a:xfrm>
            <a:off x="5004048" y="1628800"/>
            <a:ext cx="381635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buFont typeface="Arial" pitchFamily="34" charset="0"/>
              <a:buNone/>
            </a:pPr>
            <a:r>
              <a:rPr lang="pt-BR" altLang="pt-BR" sz="3200" u="sng" dirty="0" smtClean="0"/>
              <a:t>31 </a:t>
            </a:r>
            <a:r>
              <a:rPr lang="pt-BR" altLang="pt-BR" sz="3200" u="sng" dirty="0"/>
              <a:t>microrregiões </a:t>
            </a:r>
            <a:r>
              <a:rPr lang="pt-BR" altLang="pt-BR" sz="3200" dirty="0" smtClean="0"/>
              <a:t>compõem o</a:t>
            </a:r>
          </a:p>
          <a:p>
            <a:pPr algn="r" eaLnBrk="1" hangingPunct="1">
              <a:buFont typeface="Arial" pitchFamily="34" charset="0"/>
              <a:buNone/>
            </a:pPr>
            <a:r>
              <a:rPr lang="pt-BR" altLang="pt-BR" sz="3200" dirty="0" smtClean="0"/>
              <a:t>território do </a:t>
            </a:r>
            <a:r>
              <a:rPr lang="pt-BR" altLang="pt-BR" sz="3200" dirty="0"/>
              <a:t>MATOPIBA</a:t>
            </a:r>
            <a:r>
              <a:rPr lang="pt-BR" altLang="pt-BR" sz="3200" dirty="0" smtClean="0"/>
              <a:t>,</a:t>
            </a:r>
          </a:p>
          <a:p>
            <a:pPr algn="r" eaLnBrk="1" hangingPunct="1">
              <a:buFont typeface="Arial" pitchFamily="34" charset="0"/>
              <a:buNone/>
            </a:pPr>
            <a:r>
              <a:rPr lang="pt-BR" altLang="pt-BR" sz="3200" dirty="0" smtClean="0"/>
              <a:t> </a:t>
            </a:r>
            <a:r>
              <a:rPr lang="pt-BR" altLang="pt-BR" sz="3200" dirty="0"/>
              <a:t>num total de aproximadamente</a:t>
            </a:r>
            <a:r>
              <a:rPr lang="pt-BR" altLang="pt-BR" sz="3200" u="sng" dirty="0"/>
              <a:t> 73 milhões de hectares</a:t>
            </a:r>
            <a:r>
              <a:rPr lang="pt-BR" altLang="pt-BR" sz="3200" dirty="0"/>
              <a:t>.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" y="1314450"/>
            <a:ext cx="4583112" cy="554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812088" cy="620713"/>
          </a:xfr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>
                <a:solidFill>
                  <a:schemeClr val="bg1"/>
                </a:solidFill>
              </a:rPr>
              <a:t>Matopiba em números</a:t>
            </a:r>
          </a:p>
        </p:txBody>
      </p:sp>
      <p:sp>
        <p:nvSpPr>
          <p:cNvPr id="28675" name="Espaço Reservado para Conteúdo 2"/>
          <p:cNvSpPr txBox="1">
            <a:spLocks/>
          </p:cNvSpPr>
          <p:nvPr/>
        </p:nvSpPr>
        <p:spPr bwMode="auto">
          <a:xfrm>
            <a:off x="334962" y="773113"/>
            <a:ext cx="7477397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pt-BR" altLang="pt-BR" sz="2000" dirty="0"/>
              <a:t>04 Estados</a:t>
            </a:r>
          </a:p>
          <a:p>
            <a:pPr eaLnBrk="1" hangingPunct="1">
              <a:buFontTx/>
              <a:buChar char="-"/>
            </a:pPr>
            <a:r>
              <a:rPr lang="pt-BR" altLang="pt-BR" sz="2000" dirty="0"/>
              <a:t>31 Microrregiões</a:t>
            </a:r>
          </a:p>
          <a:p>
            <a:pPr eaLnBrk="1" hangingPunct="1">
              <a:buFontTx/>
              <a:buChar char="-"/>
            </a:pPr>
            <a:r>
              <a:rPr lang="pt-BR" altLang="pt-BR" sz="2000" dirty="0"/>
              <a:t>337 Municípios</a:t>
            </a:r>
          </a:p>
          <a:p>
            <a:pPr eaLnBrk="1" hangingPunct="1">
              <a:buFontTx/>
              <a:buChar char="-"/>
            </a:pPr>
            <a:r>
              <a:rPr lang="pt-BR" altLang="pt-BR" sz="2000" dirty="0"/>
              <a:t>Área total: 73.173.485 ha </a:t>
            </a:r>
            <a:r>
              <a:rPr lang="pt-BR" altLang="pt-BR" sz="2000" dirty="0" smtClean="0"/>
              <a:t>(51% da área dos 4 Estados)</a:t>
            </a:r>
            <a:endParaRPr lang="pt-BR" altLang="pt-BR" sz="2000" dirty="0"/>
          </a:p>
          <a:p>
            <a:pPr eaLnBrk="1" hangingPunct="1">
              <a:buFontTx/>
              <a:buChar char="-"/>
            </a:pPr>
            <a:endParaRPr lang="pt-BR" altLang="pt-BR" sz="2000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774916100"/>
              </p:ext>
            </p:extLst>
          </p:nvPr>
        </p:nvGraphicFramePr>
        <p:xfrm>
          <a:off x="110816" y="1772816"/>
          <a:ext cx="8964488" cy="486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938305"/>
              </p:ext>
            </p:extLst>
          </p:nvPr>
        </p:nvGraphicFramePr>
        <p:xfrm>
          <a:off x="0" y="2492896"/>
          <a:ext cx="9144001" cy="2592282"/>
        </p:xfrm>
        <a:graphic>
          <a:graphicData uri="http://schemas.openxmlformats.org/drawingml/2006/table">
            <a:tbl>
              <a:tblPr/>
              <a:tblGrid>
                <a:gridCol w="1475658"/>
                <a:gridCol w="1925004"/>
                <a:gridCol w="1889256"/>
                <a:gridCol w="1964827"/>
                <a:gridCol w="1889256"/>
              </a:tblGrid>
              <a:tr h="370326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  <a:ea typeface="+mn-ea"/>
                          <a:cs typeface="+mn-cs"/>
                        </a:rPr>
                        <a:t>ESTADO</a:t>
                      </a:r>
                      <a:endParaRPr lang="pt-BR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603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  <a:ea typeface="+mn-ea"/>
                          <a:cs typeface="+mn-cs"/>
                        </a:rPr>
                        <a:t>PRODUÇÃO DE SOJA (t)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603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603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PRODUÇÃO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 DE GRÃOS (t)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Univers" panose="020B0603020202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Univers" panose="020B0603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326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603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  <a:ea typeface="+mn-ea"/>
                          <a:cs typeface="+mn-cs"/>
                        </a:rPr>
                        <a:t>1993</a:t>
                      </a:r>
                      <a:endParaRPr lang="pt-BR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603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  <a:ea typeface="+mn-ea"/>
                          <a:cs typeface="+mn-cs"/>
                        </a:rPr>
                        <a:t>2011</a:t>
                      </a:r>
                      <a:endParaRPr lang="pt-BR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603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1993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Univers" panose="020B0603020202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2011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Univers" panose="020B0603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32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Maranhão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Univers" panose="020B0603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84.012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1.511.321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734.209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2.508.849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32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Tocantins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Univers" panose="020B0603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31.782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1.153.902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476.243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1.987.421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32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Piauí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Univers" panose="020B0603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4.745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Univers" panose="020B0603020202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1.081.643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114.569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1.736.335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32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Bahia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Univers" panose="020B0603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648.551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3.279.429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1.179.531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6.271.497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32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Univers" panose="020B0603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769.090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7.026.296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2.504.552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 panose="020B0603020202030204" pitchFamily="34" charset="0"/>
                        </a:rPr>
                        <a:t>12.504.101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Evolução DA PRODUÇÃO DE SOJA E DE GRÃOS NO MATOPIBA ENTRE 1993 e 2011</a:t>
            </a:r>
            <a:endParaRPr lang="pt-BR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3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141917"/>
              </p:ext>
            </p:extLst>
          </p:nvPr>
        </p:nvGraphicFramePr>
        <p:xfrm>
          <a:off x="1" y="1484785"/>
          <a:ext cx="4211960" cy="2160241"/>
        </p:xfrm>
        <a:graphic>
          <a:graphicData uri="http://schemas.openxmlformats.org/drawingml/2006/table">
            <a:tbl>
              <a:tblPr firstRow="1" firstCol="1" bandRow="1"/>
              <a:tblGrid>
                <a:gridCol w="999448"/>
                <a:gridCol w="1213616"/>
                <a:gridCol w="999448"/>
                <a:gridCol w="999448"/>
              </a:tblGrid>
              <a:tr h="617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Estado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PIB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(1.000 R$)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% Relativa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∑%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Maranhão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19.283.648,65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41,08%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41,08%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Tocantins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17.240.135,04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36,72%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77,80%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Bahia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8.668.662,23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18,47%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96,26%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Piauí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1.753.706,68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3,74%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100,00%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46.946.152,60</a:t>
                      </a:r>
                      <a:endParaRPr lang="pt-B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100,0%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13550"/>
              </p:ext>
            </p:extLst>
          </p:nvPr>
        </p:nvGraphicFramePr>
        <p:xfrm>
          <a:off x="2627784" y="4396905"/>
          <a:ext cx="4464496" cy="1472184"/>
        </p:xfrm>
        <a:graphic>
          <a:graphicData uri="http://schemas.openxmlformats.org/drawingml/2006/table">
            <a:tbl>
              <a:tblPr firstRow="1" firstCol="1" bandRow="1"/>
              <a:tblGrid>
                <a:gridCol w="1253192"/>
                <a:gridCol w="1488165"/>
                <a:gridCol w="1723139"/>
              </a:tblGrid>
              <a:tr h="263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Estado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População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PIB per capita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(1.000 R$)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4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Tocantins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1.383.445,00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12,46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6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Bahia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750.489,00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11,55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6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Piauí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254.950,00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6,88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6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Maranhão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3.513.256,00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5,49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5.902.140,00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Univers"/>
                          <a:ea typeface="Times New Roman"/>
                          <a:cs typeface="Times New Roman"/>
                        </a:rPr>
                        <a:t>7,95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4000" cy="94138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49263" eaLnBrk="0" latinLnBrk="0" hangingPunct="0"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lang="pt-BR" sz="2800" b="1" cap="all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08047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08047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08047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08047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08047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9144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08047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1371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08047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18288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08047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r>
              <a:rPr lang="pt-BR" dirty="0"/>
              <a:t>MATOPIBA</a:t>
            </a:r>
          </a:p>
          <a:p>
            <a:r>
              <a:rPr lang="pt-BR" dirty="0"/>
              <a:t>Produto interno bruto (NOMINAL) - 2010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666276"/>
              </p:ext>
            </p:extLst>
          </p:nvPr>
        </p:nvGraphicFramePr>
        <p:xfrm>
          <a:off x="971600" y="6093296"/>
          <a:ext cx="7488832" cy="445770"/>
        </p:xfrm>
        <a:graphic>
          <a:graphicData uri="http://schemas.openxmlformats.org/drawingml/2006/table">
            <a:tbl>
              <a:tblPr/>
              <a:tblGrid>
                <a:gridCol w="2007700"/>
                <a:gridCol w="1370283"/>
                <a:gridCol w="1370283"/>
                <a:gridCol w="1370283"/>
                <a:gridCol w="1370283"/>
              </a:tblGrid>
              <a:tr h="222885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MATOPIBA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NORDESTE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NORTE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BRASIL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PIB 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capita 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(1.000 R$)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23299"/>
              </p:ext>
            </p:extLst>
          </p:nvPr>
        </p:nvGraphicFramePr>
        <p:xfrm>
          <a:off x="4499992" y="1484783"/>
          <a:ext cx="4573338" cy="2160240"/>
        </p:xfrm>
        <a:graphic>
          <a:graphicData uri="http://schemas.openxmlformats.org/drawingml/2006/table">
            <a:tbl>
              <a:tblPr firstRow="1" firstCol="1" bandRow="1"/>
              <a:tblGrid>
                <a:gridCol w="1008112"/>
                <a:gridCol w="1584176"/>
                <a:gridCol w="1008112"/>
                <a:gridCol w="972938"/>
              </a:tblGrid>
              <a:tr h="617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Estado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PIB AGRO </a:t>
                      </a:r>
                      <a:b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(1.000 R$)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% Relativa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∑%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Maranhão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4.815.681,00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46,6%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46,6%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Tocantins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2.859.956,00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27,7%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74,3%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Bahia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2.319.211,00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22,5%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96,8%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Piauí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334.056,00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10.328.904,00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613" y="1093078"/>
            <a:ext cx="114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PIB TOTAL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64088" y="1093078"/>
            <a:ext cx="2420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PIB DA AGROPECUÁRIA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112050" y="3964857"/>
            <a:ext cx="16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PIB </a:t>
            </a:r>
            <a:r>
              <a:rPr lang="pt-BR" b="1" i="1" dirty="0" smtClean="0">
                <a:solidFill>
                  <a:schemeClr val="tx2">
                    <a:lumMod val="50000"/>
                  </a:schemeClr>
                </a:solidFill>
              </a:rPr>
              <a:t>PER CAPITA</a:t>
            </a:r>
            <a:endParaRPr lang="pt-BR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5070</TotalTime>
  <Words>499</Words>
  <Application>Microsoft Office PowerPoint</Application>
  <PresentationFormat>Apresentação na tela (4:3)</PresentationFormat>
  <Paragraphs>189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Matopiba</vt:lpstr>
      <vt:lpstr>Apresentação do PowerPoint</vt:lpstr>
      <vt:lpstr>Apresentação do PowerPoint</vt:lpstr>
      <vt:lpstr>Apresentação do PowerPoint</vt:lpstr>
      <vt:lpstr>OS CERRADOS NO matopiba</vt:lpstr>
      <vt:lpstr>DELIMITAÇÃO TERRITORIAL dO MATOPIBA</vt:lpstr>
      <vt:lpstr>Matopiba em números</vt:lpstr>
      <vt:lpstr>Evolução DA PRODUÇÃO DE SOJA E DE GRÃOS NO MATOPIBA ENTRE 1993 e 2011</vt:lpstr>
      <vt:lpstr>Apresentação do PowerPoint</vt:lpstr>
      <vt:lpstr>Apresentação do PowerPoint</vt:lpstr>
      <vt:lpstr>SISTEMA DE INTELIGÊNCIA TERRITORIAL ESTRATÉGICA DO MATOPIBA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Caracterização territorial estratégica do matopiba</dc:title>
  <dc:creator>embrapa</dc:creator>
  <cp:lastModifiedBy>Luciano</cp:lastModifiedBy>
  <cp:revision>281</cp:revision>
  <dcterms:created xsi:type="dcterms:W3CDTF">2014-02-18T13:13:40Z</dcterms:created>
  <dcterms:modified xsi:type="dcterms:W3CDTF">2015-03-19T01:23:59Z</dcterms:modified>
</cp:coreProperties>
</file>