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65" r:id="rId5"/>
    <p:sldId id="10396" r:id="rId6"/>
    <p:sldId id="10384" r:id="rId7"/>
    <p:sldId id="10392" r:id="rId8"/>
    <p:sldId id="10385" r:id="rId9"/>
    <p:sldId id="10397" r:id="rId10"/>
    <p:sldId id="10394" r:id="rId11"/>
    <p:sldId id="262" r:id="rId12"/>
  </p:sldIdLst>
  <p:sldSz cx="12192000" cy="6858000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749" userDrawn="1">
          <p15:clr>
            <a:srgbClr val="A4A3A4"/>
          </p15:clr>
        </p15:guide>
        <p15:guide id="3" pos="4611" userDrawn="1">
          <p15:clr>
            <a:srgbClr val="A4A3A4"/>
          </p15:clr>
        </p15:guide>
        <p15:guide id="4" pos="597" userDrawn="1">
          <p15:clr>
            <a:srgbClr val="A4A3A4"/>
          </p15:clr>
        </p15:guide>
        <p15:guide id="5" orient="horz" pos="397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E383251-04F4-8394-89A0-FEE75709941E}" name="Marcelo Simões dos Reis" initials="MR" userId="S::Marcelo.Reis@mdic.gov.br::75de3a8a-27d3-44d9-a68b-e81cca1a8091" providerId="AD"/>
  <p188:author id="{F15FDC92-1A4B-9319-B0B4-6B0D68BBED64}" name="Erich Negris Bezerra" initials="EB" userId="S::erich.bezerra@mdic.gov.br::235b2f65-5bcf-4ec9-a85c-a7557c4649b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6294"/>
    <a:srgbClr val="2683C6"/>
    <a:srgbClr val="1CADE4"/>
    <a:srgbClr val="5B9BD5"/>
    <a:srgbClr val="1F4E79"/>
    <a:srgbClr val="0058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35E43D-62DB-49B5-8E4C-8D2B3412BDAF}" v="15" dt="2024-09-16T23:17:28.723"/>
    <p1510:client id="{A2D6FC68-5494-4919-873D-256F5BB1AB24}" v="2" dt="2024-09-17T10:36:23.2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>
        <p:guide orient="horz" pos="2183"/>
        <p:guide pos="3749"/>
        <p:guide pos="4611"/>
        <p:guide pos="597"/>
        <p:guide orient="horz" pos="39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elo Simões dos Reis" userId="75de3a8a-27d3-44d9-a68b-e81cca1a8091" providerId="ADAL" clId="{7235E43D-62DB-49B5-8E4C-8D2B3412BDAF}"/>
    <pc:docChg chg="custSel modSld">
      <pc:chgData name="Marcelo Simões dos Reis" userId="75de3a8a-27d3-44d9-a68b-e81cca1a8091" providerId="ADAL" clId="{7235E43D-62DB-49B5-8E4C-8D2B3412BDAF}" dt="2024-09-16T23:21:05.344" v="2" actId="478"/>
      <pc:docMkLst>
        <pc:docMk/>
      </pc:docMkLst>
      <pc:sldChg chg="delSp mod delAnim">
        <pc:chgData name="Marcelo Simões dos Reis" userId="75de3a8a-27d3-44d9-a68b-e81cca1a8091" providerId="ADAL" clId="{7235E43D-62DB-49B5-8E4C-8D2B3412BDAF}" dt="2024-09-16T23:20:54.841" v="0" actId="478"/>
        <pc:sldMkLst>
          <pc:docMk/>
          <pc:sldMk cId="1507941405" sldId="265"/>
        </pc:sldMkLst>
        <pc:picChg chg="del">
          <ac:chgData name="Marcelo Simões dos Reis" userId="75de3a8a-27d3-44d9-a68b-e81cca1a8091" providerId="ADAL" clId="{7235E43D-62DB-49B5-8E4C-8D2B3412BDAF}" dt="2024-09-16T23:20:54.841" v="0" actId="478"/>
          <ac:picMkLst>
            <pc:docMk/>
            <pc:sldMk cId="1507941405" sldId="265"/>
            <ac:picMk id="15" creationId="{E2CCBFEF-A228-AB38-A00F-B19E68AF11E7}"/>
          </ac:picMkLst>
        </pc:picChg>
      </pc:sldChg>
      <pc:sldChg chg="delSp mod delAnim">
        <pc:chgData name="Marcelo Simões dos Reis" userId="75de3a8a-27d3-44d9-a68b-e81cca1a8091" providerId="ADAL" clId="{7235E43D-62DB-49B5-8E4C-8D2B3412BDAF}" dt="2024-09-16T23:21:05.344" v="2" actId="478"/>
        <pc:sldMkLst>
          <pc:docMk/>
          <pc:sldMk cId="455573364" sldId="10384"/>
        </pc:sldMkLst>
        <pc:picChg chg="del">
          <ac:chgData name="Marcelo Simões dos Reis" userId="75de3a8a-27d3-44d9-a68b-e81cca1a8091" providerId="ADAL" clId="{7235E43D-62DB-49B5-8E4C-8D2B3412BDAF}" dt="2024-09-16T23:21:05.344" v="2" actId="478"/>
          <ac:picMkLst>
            <pc:docMk/>
            <pc:sldMk cId="455573364" sldId="10384"/>
            <ac:picMk id="7" creationId="{0E98B36A-ECA5-9DF3-8D94-CDCD859C8666}"/>
          </ac:picMkLst>
        </pc:picChg>
      </pc:sldChg>
      <pc:sldChg chg="delSp mod delAnim">
        <pc:chgData name="Marcelo Simões dos Reis" userId="75de3a8a-27d3-44d9-a68b-e81cca1a8091" providerId="ADAL" clId="{7235E43D-62DB-49B5-8E4C-8D2B3412BDAF}" dt="2024-09-16T23:20:58.533" v="1" actId="478"/>
        <pc:sldMkLst>
          <pc:docMk/>
          <pc:sldMk cId="3659282017" sldId="10396"/>
        </pc:sldMkLst>
        <pc:picChg chg="del">
          <ac:chgData name="Marcelo Simões dos Reis" userId="75de3a8a-27d3-44d9-a68b-e81cca1a8091" providerId="ADAL" clId="{7235E43D-62DB-49B5-8E4C-8D2B3412BDAF}" dt="2024-09-16T23:20:58.533" v="1" actId="478"/>
          <ac:picMkLst>
            <pc:docMk/>
            <pc:sldMk cId="3659282017" sldId="10396"/>
            <ac:picMk id="9" creationId="{D740C3C7-BE39-6E18-912D-F727CD142ACE}"/>
          </ac:picMkLst>
        </pc:picChg>
      </pc:sldChg>
    </pc:docChg>
  </pc:docChgLst>
  <pc:docChgLst>
    <pc:chgData name="Marcelo Simões dos Reis" userId="75de3a8a-27d3-44d9-a68b-e81cca1a8091" providerId="ADAL" clId="{A2D6FC68-5494-4919-873D-256F5BB1AB24}"/>
    <pc:docChg chg="custSel delSld modSld">
      <pc:chgData name="Marcelo Simões dos Reis" userId="75de3a8a-27d3-44d9-a68b-e81cca1a8091" providerId="ADAL" clId="{A2D6FC68-5494-4919-873D-256F5BB1AB24}" dt="2024-09-17T10:59:33.300" v="97" actId="20577"/>
      <pc:docMkLst>
        <pc:docMk/>
      </pc:docMkLst>
      <pc:sldChg chg="addSp delSp modSp mod modTransition delAnim">
        <pc:chgData name="Marcelo Simões dos Reis" userId="75de3a8a-27d3-44d9-a68b-e81cca1a8091" providerId="ADAL" clId="{A2D6FC68-5494-4919-873D-256F5BB1AB24}" dt="2024-09-17T10:41:31.767" v="3" actId="478"/>
        <pc:sldMkLst>
          <pc:docMk/>
          <pc:sldMk cId="1507941405" sldId="265"/>
        </pc:sldMkLst>
        <pc:picChg chg="add del mod">
          <ac:chgData name="Marcelo Simões dos Reis" userId="75de3a8a-27d3-44d9-a68b-e81cca1a8091" providerId="ADAL" clId="{A2D6FC68-5494-4919-873D-256F5BB1AB24}" dt="2024-09-17T10:36:23.245" v="2"/>
          <ac:picMkLst>
            <pc:docMk/>
            <pc:sldMk cId="1507941405" sldId="265"/>
            <ac:picMk id="10" creationId="{3AC1FBBA-732E-2F44-0E84-2C2BD9D8A4A0}"/>
          </ac:picMkLst>
        </pc:picChg>
        <pc:picChg chg="add del mod">
          <ac:chgData name="Marcelo Simões dos Reis" userId="75de3a8a-27d3-44d9-a68b-e81cca1a8091" providerId="ADAL" clId="{A2D6FC68-5494-4919-873D-256F5BB1AB24}" dt="2024-09-17T10:41:31.767" v="3" actId="478"/>
          <ac:picMkLst>
            <pc:docMk/>
            <pc:sldMk cId="1507941405" sldId="265"/>
            <ac:picMk id="11" creationId="{EBF56E01-5F0E-840C-15F9-29734540AF34}"/>
          </ac:picMkLst>
        </pc:picChg>
      </pc:sldChg>
      <pc:sldChg chg="del">
        <pc:chgData name="Marcelo Simões dos Reis" userId="75de3a8a-27d3-44d9-a68b-e81cca1a8091" providerId="ADAL" clId="{A2D6FC68-5494-4919-873D-256F5BB1AB24}" dt="2024-09-17T10:58:42.250" v="57" actId="47"/>
        <pc:sldMkLst>
          <pc:docMk/>
          <pc:sldMk cId="203580122" sldId="10395"/>
        </pc:sldMkLst>
      </pc:sldChg>
      <pc:sldChg chg="modSp mod">
        <pc:chgData name="Marcelo Simões dos Reis" userId="75de3a8a-27d3-44d9-a68b-e81cca1a8091" providerId="ADAL" clId="{A2D6FC68-5494-4919-873D-256F5BB1AB24}" dt="2024-09-17T10:59:33.300" v="97" actId="20577"/>
        <pc:sldMkLst>
          <pc:docMk/>
          <pc:sldMk cId="2567024818" sldId="10397"/>
        </pc:sldMkLst>
        <pc:spChg chg="mod">
          <ac:chgData name="Marcelo Simões dos Reis" userId="75de3a8a-27d3-44d9-a68b-e81cca1a8091" providerId="ADAL" clId="{A2D6FC68-5494-4919-873D-256F5BB1AB24}" dt="2024-09-17T10:59:03.354" v="91" actId="1036"/>
          <ac:spMkLst>
            <pc:docMk/>
            <pc:sldMk cId="2567024818" sldId="10397"/>
            <ac:spMk id="2" creationId="{F272CE07-91F6-900D-434A-5764AC886CCA}"/>
          </ac:spMkLst>
        </pc:spChg>
        <pc:spChg chg="mod">
          <ac:chgData name="Marcelo Simões dos Reis" userId="75de3a8a-27d3-44d9-a68b-e81cca1a8091" providerId="ADAL" clId="{A2D6FC68-5494-4919-873D-256F5BB1AB24}" dt="2024-09-17T10:59:33.300" v="97" actId="20577"/>
          <ac:spMkLst>
            <pc:docMk/>
            <pc:sldMk cId="2567024818" sldId="10397"/>
            <ac:spMk id="4" creationId="{5970DCA3-BEA1-4F28-ADD7-19BCF6E8FEFD}"/>
          </ac:spMkLst>
        </pc:spChg>
        <pc:spChg chg="mod">
          <ac:chgData name="Marcelo Simões dos Reis" userId="75de3a8a-27d3-44d9-a68b-e81cca1a8091" providerId="ADAL" clId="{A2D6FC68-5494-4919-873D-256F5BB1AB24}" dt="2024-09-17T10:59:03.354" v="91" actId="1036"/>
          <ac:spMkLst>
            <pc:docMk/>
            <pc:sldMk cId="2567024818" sldId="10397"/>
            <ac:spMk id="20" creationId="{659A7EBD-90F2-B780-134B-32A816BD60FE}"/>
          </ac:spMkLst>
        </pc:spChg>
        <pc:picChg chg="mod">
          <ac:chgData name="Marcelo Simões dos Reis" userId="75de3a8a-27d3-44d9-a68b-e81cca1a8091" providerId="ADAL" clId="{A2D6FC68-5494-4919-873D-256F5BB1AB24}" dt="2024-09-17T10:59:03.354" v="91" actId="1036"/>
          <ac:picMkLst>
            <pc:docMk/>
            <pc:sldMk cId="2567024818" sldId="10397"/>
            <ac:picMk id="7" creationId="{77228372-15C0-9186-6961-1374E5B241C6}"/>
          </ac:picMkLst>
        </pc:picChg>
        <pc:picChg chg="mod">
          <ac:chgData name="Marcelo Simões dos Reis" userId="75de3a8a-27d3-44d9-a68b-e81cca1a8091" providerId="ADAL" clId="{A2D6FC68-5494-4919-873D-256F5BB1AB24}" dt="2024-09-17T10:59:03.354" v="91" actId="1036"/>
          <ac:picMkLst>
            <pc:docMk/>
            <pc:sldMk cId="2567024818" sldId="10397"/>
            <ac:picMk id="12" creationId="{3B307917-A87E-64C3-E69F-95FEEDA7E61E}"/>
          </ac:picMkLst>
        </pc:pic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hyperlink" Target="https://en.wikipedia.org/wiki/brazil?india_relations" TargetMode="External"/><Relationship Id="rId1" Type="http://schemas.openxmlformats.org/officeDocument/2006/relationships/image" Target="../media/image21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hyperlink" Target="https://pixabay.com/en/globe-sphere-earth-map-world-28625/" TargetMode="External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hyperlink" Target="https://en.wikipedia.org/wiki/brazil?india_relations" TargetMode="External"/><Relationship Id="rId1" Type="http://schemas.openxmlformats.org/officeDocument/2006/relationships/image" Target="../media/image21.png"/><Relationship Id="rId6" Type="http://schemas.openxmlformats.org/officeDocument/2006/relationships/image" Target="../media/image24.svg"/><Relationship Id="rId5" Type="http://schemas.openxmlformats.org/officeDocument/2006/relationships/image" Target="../media/image23.png"/><Relationship Id="rId4" Type="http://schemas.openxmlformats.org/officeDocument/2006/relationships/hyperlink" Target="https://pixabay.com/en/globe-sphere-earth-map-world-28625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BD7D2C-B502-49F7-BC1C-5317975DE98D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33F740F-E347-4F4E-A755-2BDB4527FD2F}">
      <dgm:prSet/>
      <dgm:spPr/>
      <dgm:t>
        <a:bodyPr/>
        <a:lstStyle/>
        <a:p>
          <a:pPr>
            <a:lnSpc>
              <a:spcPct val="100000"/>
            </a:lnSpc>
          </a:pPr>
          <a:r>
            <a:rPr lang="pt-BR"/>
            <a:t>Programa para elaboração da proposta de regulamentação da reforma tributária criado pelo Ministério da Fazenda</a:t>
          </a:r>
          <a:endParaRPr lang="en-US"/>
        </a:p>
      </dgm:t>
    </dgm:pt>
    <dgm:pt modelId="{4F211D25-9099-4E7E-ACBC-7BDB7DA44D63}" type="parTrans" cxnId="{2651B909-7D69-4E89-84F3-F4EF7C420A78}">
      <dgm:prSet/>
      <dgm:spPr/>
      <dgm:t>
        <a:bodyPr/>
        <a:lstStyle/>
        <a:p>
          <a:endParaRPr lang="en-US"/>
        </a:p>
      </dgm:t>
    </dgm:pt>
    <dgm:pt modelId="{6B11C569-EF3E-44CA-B0C7-E95D870AA4E1}" type="sibTrans" cxnId="{2651B909-7D69-4E89-84F3-F4EF7C420A7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68B5DB1-D7FA-46B2-8278-9E8BAF175342}">
      <dgm:prSet/>
      <dgm:spPr/>
      <dgm:t>
        <a:bodyPr/>
        <a:lstStyle/>
        <a:p>
          <a:pPr>
            <a:lnSpc>
              <a:spcPct val="100000"/>
            </a:lnSpc>
          </a:pPr>
          <a:r>
            <a:rPr lang="pt-BR"/>
            <a:t>Dezenove Grupos Técnicos</a:t>
          </a:r>
          <a:endParaRPr lang="en-US"/>
        </a:p>
      </dgm:t>
    </dgm:pt>
    <dgm:pt modelId="{A46BA093-5610-4246-A3D7-782718368275}" type="parTrans" cxnId="{6A46683D-D41A-41CE-8579-5AEF11B495EB}">
      <dgm:prSet/>
      <dgm:spPr/>
      <dgm:t>
        <a:bodyPr/>
        <a:lstStyle/>
        <a:p>
          <a:endParaRPr lang="en-US"/>
        </a:p>
      </dgm:t>
    </dgm:pt>
    <dgm:pt modelId="{0C1D813B-9105-4EB8-93FB-E25C123AFA29}" type="sibTrans" cxnId="{6A46683D-D41A-41CE-8579-5AEF11B495EB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C7C3EFA1-94F1-4BB0-9998-9E2FCAD07E36}">
      <dgm:prSet/>
      <dgm:spPr/>
      <dgm:t>
        <a:bodyPr/>
        <a:lstStyle/>
        <a:p>
          <a:pPr>
            <a:lnSpc>
              <a:spcPct val="100000"/>
            </a:lnSpc>
          </a:pPr>
          <a:r>
            <a:rPr lang="pt-BR"/>
            <a:t>Trabalho concentrado em três meses</a:t>
          </a:r>
          <a:endParaRPr lang="en-US"/>
        </a:p>
      </dgm:t>
    </dgm:pt>
    <dgm:pt modelId="{CC07F395-B762-4E78-99C3-CCD192C8EC58}" type="parTrans" cxnId="{7BFCCE1D-C09A-4A69-A8DC-87CC08FB4266}">
      <dgm:prSet/>
      <dgm:spPr/>
      <dgm:t>
        <a:bodyPr/>
        <a:lstStyle/>
        <a:p>
          <a:endParaRPr lang="en-US"/>
        </a:p>
      </dgm:t>
    </dgm:pt>
    <dgm:pt modelId="{63D149C6-E732-4616-A6FD-471126FAEA44}" type="sibTrans" cxnId="{7BFCCE1D-C09A-4A69-A8DC-87CC08FB426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D2321F8-5428-4021-95D8-3195C2B78B81}">
      <dgm:prSet/>
      <dgm:spPr/>
      <dgm:t>
        <a:bodyPr/>
        <a:lstStyle/>
        <a:p>
          <a:pPr>
            <a:lnSpc>
              <a:spcPct val="100000"/>
            </a:lnSpc>
          </a:pPr>
          <a:r>
            <a:rPr lang="pt-BR"/>
            <a:t>Participação da SECEX/MDIC nas discussões realizadas</a:t>
          </a:r>
          <a:endParaRPr lang="en-US"/>
        </a:p>
      </dgm:t>
    </dgm:pt>
    <dgm:pt modelId="{141A5B45-314F-4895-ABAC-175F1C7BCE7F}" type="parTrans" cxnId="{3FD6DF19-DD39-4389-9F99-9A98CA01B42F}">
      <dgm:prSet/>
      <dgm:spPr/>
      <dgm:t>
        <a:bodyPr/>
        <a:lstStyle/>
        <a:p>
          <a:endParaRPr lang="en-US"/>
        </a:p>
      </dgm:t>
    </dgm:pt>
    <dgm:pt modelId="{FEF12212-8158-4E84-8D3B-FF9281BE1CA0}" type="sibTrans" cxnId="{3FD6DF19-DD39-4389-9F99-9A98CA01B42F}">
      <dgm:prSet/>
      <dgm:spPr/>
      <dgm:t>
        <a:bodyPr/>
        <a:lstStyle/>
        <a:p>
          <a:endParaRPr lang="en-US"/>
        </a:p>
      </dgm:t>
    </dgm:pt>
    <dgm:pt modelId="{64A38F0A-F602-45DC-8BF7-B3E3AA118D92}" type="pres">
      <dgm:prSet presAssocID="{23BD7D2C-B502-49F7-BC1C-5317975DE98D}" presName="root" presStyleCnt="0">
        <dgm:presLayoutVars>
          <dgm:dir/>
          <dgm:resizeHandles val="exact"/>
        </dgm:presLayoutVars>
      </dgm:prSet>
      <dgm:spPr/>
    </dgm:pt>
    <dgm:pt modelId="{C4D802C8-E2BB-4623-ACBE-5B90291B596A}" type="pres">
      <dgm:prSet presAssocID="{23BD7D2C-B502-49F7-BC1C-5317975DE98D}" presName="container" presStyleCnt="0">
        <dgm:presLayoutVars>
          <dgm:dir/>
          <dgm:resizeHandles val="exact"/>
        </dgm:presLayoutVars>
      </dgm:prSet>
      <dgm:spPr/>
    </dgm:pt>
    <dgm:pt modelId="{B0EAC8EF-DDB5-46CA-A2B2-44F2AD7B262F}" type="pres">
      <dgm:prSet presAssocID="{033F740F-E347-4F4E-A755-2BDB4527FD2F}" presName="compNode" presStyleCnt="0"/>
      <dgm:spPr/>
    </dgm:pt>
    <dgm:pt modelId="{1E7896FB-5F6F-4ADE-BDAE-1F2DB5A40369}" type="pres">
      <dgm:prSet presAssocID="{033F740F-E347-4F4E-A755-2BDB4527FD2F}" presName="iconBgRect" presStyleLbl="bgShp" presStyleIdx="0" presStyleCnt="4"/>
      <dgm:spPr/>
    </dgm:pt>
    <dgm:pt modelId="{3D417562-4328-4394-BD86-38B598441F83}" type="pres">
      <dgm:prSet presAssocID="{033F740F-E347-4F4E-A755-2BDB4527FD2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rca de seleção"/>
        </a:ext>
      </dgm:extLst>
    </dgm:pt>
    <dgm:pt modelId="{294BCE59-3F29-4B15-84BE-0EE1B85E1B42}" type="pres">
      <dgm:prSet presAssocID="{033F740F-E347-4F4E-A755-2BDB4527FD2F}" presName="spaceRect" presStyleCnt="0"/>
      <dgm:spPr/>
    </dgm:pt>
    <dgm:pt modelId="{53840F8C-2B97-4BA5-9AF0-9F6F1C2E7117}" type="pres">
      <dgm:prSet presAssocID="{033F740F-E347-4F4E-A755-2BDB4527FD2F}" presName="textRect" presStyleLbl="revTx" presStyleIdx="0" presStyleCnt="4">
        <dgm:presLayoutVars>
          <dgm:chMax val="1"/>
          <dgm:chPref val="1"/>
        </dgm:presLayoutVars>
      </dgm:prSet>
      <dgm:spPr/>
    </dgm:pt>
    <dgm:pt modelId="{A6BA833D-213E-400E-8FA0-41E7DCD63262}" type="pres">
      <dgm:prSet presAssocID="{6B11C569-EF3E-44CA-B0C7-E95D870AA4E1}" presName="sibTrans" presStyleLbl="sibTrans2D1" presStyleIdx="0" presStyleCnt="0"/>
      <dgm:spPr/>
    </dgm:pt>
    <dgm:pt modelId="{B20335CA-5D93-40DF-9B1E-71B169D3A9BF}" type="pres">
      <dgm:prSet presAssocID="{868B5DB1-D7FA-46B2-8278-9E8BAF175342}" presName="compNode" presStyleCnt="0"/>
      <dgm:spPr/>
    </dgm:pt>
    <dgm:pt modelId="{19CBCAE8-3024-43A5-B982-F87F1E71D11D}" type="pres">
      <dgm:prSet presAssocID="{868B5DB1-D7FA-46B2-8278-9E8BAF175342}" presName="iconBgRect" presStyleLbl="bgShp" presStyleIdx="1" presStyleCnt="4"/>
      <dgm:spPr/>
    </dgm:pt>
    <dgm:pt modelId="{8A0A71DC-F221-4EEC-9C01-F5DAEECA4713}" type="pres">
      <dgm:prSet presAssocID="{868B5DB1-D7FA-46B2-8278-9E8BAF17534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uários"/>
        </a:ext>
      </dgm:extLst>
    </dgm:pt>
    <dgm:pt modelId="{B253142E-0C49-45A1-B108-357970817E4E}" type="pres">
      <dgm:prSet presAssocID="{868B5DB1-D7FA-46B2-8278-9E8BAF175342}" presName="spaceRect" presStyleCnt="0"/>
      <dgm:spPr/>
    </dgm:pt>
    <dgm:pt modelId="{CD369BF6-6861-4E18-9C83-77B72A0D0E67}" type="pres">
      <dgm:prSet presAssocID="{868B5DB1-D7FA-46B2-8278-9E8BAF175342}" presName="textRect" presStyleLbl="revTx" presStyleIdx="1" presStyleCnt="4">
        <dgm:presLayoutVars>
          <dgm:chMax val="1"/>
          <dgm:chPref val="1"/>
        </dgm:presLayoutVars>
      </dgm:prSet>
      <dgm:spPr/>
    </dgm:pt>
    <dgm:pt modelId="{3031A24E-5259-4DBA-8951-F9B8006A2F62}" type="pres">
      <dgm:prSet presAssocID="{0C1D813B-9105-4EB8-93FB-E25C123AFA29}" presName="sibTrans" presStyleLbl="sibTrans2D1" presStyleIdx="0" presStyleCnt="0"/>
      <dgm:spPr/>
    </dgm:pt>
    <dgm:pt modelId="{A5220BDB-591D-443C-8869-C91C7802CFA3}" type="pres">
      <dgm:prSet presAssocID="{C7C3EFA1-94F1-4BB0-9998-9E2FCAD07E36}" presName="compNode" presStyleCnt="0"/>
      <dgm:spPr/>
    </dgm:pt>
    <dgm:pt modelId="{4C928352-EDF4-4ABB-8069-EBA2E114F9C0}" type="pres">
      <dgm:prSet presAssocID="{C7C3EFA1-94F1-4BB0-9998-9E2FCAD07E36}" presName="iconBgRect" presStyleLbl="bgShp" presStyleIdx="2" presStyleCnt="4"/>
      <dgm:spPr/>
    </dgm:pt>
    <dgm:pt modelId="{56A0C395-CC66-4285-A05A-3348C11B0D05}" type="pres">
      <dgm:prSet presAssocID="{C7C3EFA1-94F1-4BB0-9998-9E2FCAD07E36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Na mosca"/>
        </a:ext>
      </dgm:extLst>
    </dgm:pt>
    <dgm:pt modelId="{8125FC0B-0F45-497E-8111-86AAF3778EF2}" type="pres">
      <dgm:prSet presAssocID="{C7C3EFA1-94F1-4BB0-9998-9E2FCAD07E36}" presName="spaceRect" presStyleCnt="0"/>
      <dgm:spPr/>
    </dgm:pt>
    <dgm:pt modelId="{4D68CDAD-DD78-4AB2-A9A8-30B3CCDC25F4}" type="pres">
      <dgm:prSet presAssocID="{C7C3EFA1-94F1-4BB0-9998-9E2FCAD07E36}" presName="textRect" presStyleLbl="revTx" presStyleIdx="2" presStyleCnt="4">
        <dgm:presLayoutVars>
          <dgm:chMax val="1"/>
          <dgm:chPref val="1"/>
        </dgm:presLayoutVars>
      </dgm:prSet>
      <dgm:spPr/>
    </dgm:pt>
    <dgm:pt modelId="{B1DFEF35-F537-43F1-B95C-098E23F21260}" type="pres">
      <dgm:prSet presAssocID="{63D149C6-E732-4616-A6FD-471126FAEA44}" presName="sibTrans" presStyleLbl="sibTrans2D1" presStyleIdx="0" presStyleCnt="0"/>
      <dgm:spPr/>
    </dgm:pt>
    <dgm:pt modelId="{A5F9AF3D-ECD9-49B1-B0EA-F869A72C538B}" type="pres">
      <dgm:prSet presAssocID="{BD2321F8-5428-4021-95D8-3195C2B78B81}" presName="compNode" presStyleCnt="0"/>
      <dgm:spPr/>
    </dgm:pt>
    <dgm:pt modelId="{FD6121D1-8DCB-4C89-8896-A2C2F809D3A3}" type="pres">
      <dgm:prSet presAssocID="{BD2321F8-5428-4021-95D8-3195C2B78B81}" presName="iconBgRect" presStyleLbl="bgShp" presStyleIdx="3" presStyleCnt="4"/>
      <dgm:spPr/>
    </dgm:pt>
    <dgm:pt modelId="{C60D0AF2-5340-415B-B8B1-3BFE42BB3213}" type="pres">
      <dgm:prSet presAssocID="{BD2321F8-5428-4021-95D8-3195C2B78B8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523663D1-970B-4A4A-9802-F38449C86FA1}" type="pres">
      <dgm:prSet presAssocID="{BD2321F8-5428-4021-95D8-3195C2B78B81}" presName="spaceRect" presStyleCnt="0"/>
      <dgm:spPr/>
    </dgm:pt>
    <dgm:pt modelId="{0BC91CED-CB20-48E4-8372-416A764E2409}" type="pres">
      <dgm:prSet presAssocID="{BD2321F8-5428-4021-95D8-3195C2B78B81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2651B909-7D69-4E89-84F3-F4EF7C420A78}" srcId="{23BD7D2C-B502-49F7-BC1C-5317975DE98D}" destId="{033F740F-E347-4F4E-A755-2BDB4527FD2F}" srcOrd="0" destOrd="0" parTransId="{4F211D25-9099-4E7E-ACBC-7BDB7DA44D63}" sibTransId="{6B11C569-EF3E-44CA-B0C7-E95D870AA4E1}"/>
    <dgm:cxn modelId="{D1BE0E17-C0BB-47A3-A978-4FD70CAEFD1F}" type="presOf" srcId="{23BD7D2C-B502-49F7-BC1C-5317975DE98D}" destId="{64A38F0A-F602-45DC-8BF7-B3E3AA118D92}" srcOrd="0" destOrd="0" presId="urn:microsoft.com/office/officeart/2018/2/layout/IconCircleList"/>
    <dgm:cxn modelId="{3FD6DF19-DD39-4389-9F99-9A98CA01B42F}" srcId="{23BD7D2C-B502-49F7-BC1C-5317975DE98D}" destId="{BD2321F8-5428-4021-95D8-3195C2B78B81}" srcOrd="3" destOrd="0" parTransId="{141A5B45-314F-4895-ABAC-175F1C7BCE7F}" sibTransId="{FEF12212-8158-4E84-8D3B-FF9281BE1CA0}"/>
    <dgm:cxn modelId="{7BFCCE1D-C09A-4A69-A8DC-87CC08FB4266}" srcId="{23BD7D2C-B502-49F7-BC1C-5317975DE98D}" destId="{C7C3EFA1-94F1-4BB0-9998-9E2FCAD07E36}" srcOrd="2" destOrd="0" parTransId="{CC07F395-B762-4E78-99C3-CCD192C8EC58}" sibTransId="{63D149C6-E732-4616-A6FD-471126FAEA44}"/>
    <dgm:cxn modelId="{6A46683D-D41A-41CE-8579-5AEF11B495EB}" srcId="{23BD7D2C-B502-49F7-BC1C-5317975DE98D}" destId="{868B5DB1-D7FA-46B2-8278-9E8BAF175342}" srcOrd="1" destOrd="0" parTransId="{A46BA093-5610-4246-A3D7-782718368275}" sibTransId="{0C1D813B-9105-4EB8-93FB-E25C123AFA29}"/>
    <dgm:cxn modelId="{BC2A4F60-C31B-4B33-8A5F-51C84CE6561D}" type="presOf" srcId="{0C1D813B-9105-4EB8-93FB-E25C123AFA29}" destId="{3031A24E-5259-4DBA-8951-F9B8006A2F62}" srcOrd="0" destOrd="0" presId="urn:microsoft.com/office/officeart/2018/2/layout/IconCircleList"/>
    <dgm:cxn modelId="{9AECF347-410C-43C6-8CB1-31D82B6DE7F8}" type="presOf" srcId="{63D149C6-E732-4616-A6FD-471126FAEA44}" destId="{B1DFEF35-F537-43F1-B95C-098E23F21260}" srcOrd="0" destOrd="0" presId="urn:microsoft.com/office/officeart/2018/2/layout/IconCircleList"/>
    <dgm:cxn modelId="{C9E87856-3BE1-4864-8DDB-50C23E0C3FDD}" type="presOf" srcId="{033F740F-E347-4F4E-A755-2BDB4527FD2F}" destId="{53840F8C-2B97-4BA5-9AF0-9F6F1C2E7117}" srcOrd="0" destOrd="0" presId="urn:microsoft.com/office/officeart/2018/2/layout/IconCircleList"/>
    <dgm:cxn modelId="{14B1FF78-A52A-4610-AF84-74F01554FC25}" type="presOf" srcId="{C7C3EFA1-94F1-4BB0-9998-9E2FCAD07E36}" destId="{4D68CDAD-DD78-4AB2-A9A8-30B3CCDC25F4}" srcOrd="0" destOrd="0" presId="urn:microsoft.com/office/officeart/2018/2/layout/IconCircleList"/>
    <dgm:cxn modelId="{D5784687-8827-4023-8B1F-A2DC90B48E2A}" type="presOf" srcId="{6B11C569-EF3E-44CA-B0C7-E95D870AA4E1}" destId="{A6BA833D-213E-400E-8FA0-41E7DCD63262}" srcOrd="0" destOrd="0" presId="urn:microsoft.com/office/officeart/2018/2/layout/IconCircleList"/>
    <dgm:cxn modelId="{16EFB1C7-F098-4788-8644-0B84B1AFFFAF}" type="presOf" srcId="{868B5DB1-D7FA-46B2-8278-9E8BAF175342}" destId="{CD369BF6-6861-4E18-9C83-77B72A0D0E67}" srcOrd="0" destOrd="0" presId="urn:microsoft.com/office/officeart/2018/2/layout/IconCircleList"/>
    <dgm:cxn modelId="{9FD74AEB-02DB-4B63-A0F5-986642C4C91A}" type="presOf" srcId="{BD2321F8-5428-4021-95D8-3195C2B78B81}" destId="{0BC91CED-CB20-48E4-8372-416A764E2409}" srcOrd="0" destOrd="0" presId="urn:microsoft.com/office/officeart/2018/2/layout/IconCircleList"/>
    <dgm:cxn modelId="{A50567C5-51BD-485D-B853-16C2A68561C3}" type="presParOf" srcId="{64A38F0A-F602-45DC-8BF7-B3E3AA118D92}" destId="{C4D802C8-E2BB-4623-ACBE-5B90291B596A}" srcOrd="0" destOrd="0" presId="urn:microsoft.com/office/officeart/2018/2/layout/IconCircleList"/>
    <dgm:cxn modelId="{9EA2A05F-4527-469C-BA2C-5ADF6645386E}" type="presParOf" srcId="{C4D802C8-E2BB-4623-ACBE-5B90291B596A}" destId="{B0EAC8EF-DDB5-46CA-A2B2-44F2AD7B262F}" srcOrd="0" destOrd="0" presId="urn:microsoft.com/office/officeart/2018/2/layout/IconCircleList"/>
    <dgm:cxn modelId="{1FC62961-8CAA-4739-B9FC-F7E3300940FB}" type="presParOf" srcId="{B0EAC8EF-DDB5-46CA-A2B2-44F2AD7B262F}" destId="{1E7896FB-5F6F-4ADE-BDAE-1F2DB5A40369}" srcOrd="0" destOrd="0" presId="urn:microsoft.com/office/officeart/2018/2/layout/IconCircleList"/>
    <dgm:cxn modelId="{F0C08984-A2B0-4F41-90E4-A477E399E355}" type="presParOf" srcId="{B0EAC8EF-DDB5-46CA-A2B2-44F2AD7B262F}" destId="{3D417562-4328-4394-BD86-38B598441F83}" srcOrd="1" destOrd="0" presId="urn:microsoft.com/office/officeart/2018/2/layout/IconCircleList"/>
    <dgm:cxn modelId="{A1600E78-0C36-4A6D-B5B5-E33E0DBCDB2A}" type="presParOf" srcId="{B0EAC8EF-DDB5-46CA-A2B2-44F2AD7B262F}" destId="{294BCE59-3F29-4B15-84BE-0EE1B85E1B42}" srcOrd="2" destOrd="0" presId="urn:microsoft.com/office/officeart/2018/2/layout/IconCircleList"/>
    <dgm:cxn modelId="{513CA0FF-0326-49AB-AA5A-B9F2374908E7}" type="presParOf" srcId="{B0EAC8EF-DDB5-46CA-A2B2-44F2AD7B262F}" destId="{53840F8C-2B97-4BA5-9AF0-9F6F1C2E7117}" srcOrd="3" destOrd="0" presId="urn:microsoft.com/office/officeart/2018/2/layout/IconCircleList"/>
    <dgm:cxn modelId="{663142A3-97E2-4615-94D8-851C6B8C9730}" type="presParOf" srcId="{C4D802C8-E2BB-4623-ACBE-5B90291B596A}" destId="{A6BA833D-213E-400E-8FA0-41E7DCD63262}" srcOrd="1" destOrd="0" presId="urn:microsoft.com/office/officeart/2018/2/layout/IconCircleList"/>
    <dgm:cxn modelId="{56CF84A8-068E-46D6-98A1-2F543ECA1A02}" type="presParOf" srcId="{C4D802C8-E2BB-4623-ACBE-5B90291B596A}" destId="{B20335CA-5D93-40DF-9B1E-71B169D3A9BF}" srcOrd="2" destOrd="0" presId="urn:microsoft.com/office/officeart/2018/2/layout/IconCircleList"/>
    <dgm:cxn modelId="{C17AF67A-EB7B-47F5-8922-AA9E6705D589}" type="presParOf" srcId="{B20335CA-5D93-40DF-9B1E-71B169D3A9BF}" destId="{19CBCAE8-3024-43A5-B982-F87F1E71D11D}" srcOrd="0" destOrd="0" presId="urn:microsoft.com/office/officeart/2018/2/layout/IconCircleList"/>
    <dgm:cxn modelId="{DFC5107F-8A8B-43F3-899C-53CB32EC4409}" type="presParOf" srcId="{B20335CA-5D93-40DF-9B1E-71B169D3A9BF}" destId="{8A0A71DC-F221-4EEC-9C01-F5DAEECA4713}" srcOrd="1" destOrd="0" presId="urn:microsoft.com/office/officeart/2018/2/layout/IconCircleList"/>
    <dgm:cxn modelId="{9124F96A-5255-4A7D-9560-122B9B92F9DD}" type="presParOf" srcId="{B20335CA-5D93-40DF-9B1E-71B169D3A9BF}" destId="{B253142E-0C49-45A1-B108-357970817E4E}" srcOrd="2" destOrd="0" presId="urn:microsoft.com/office/officeart/2018/2/layout/IconCircleList"/>
    <dgm:cxn modelId="{1EED09A5-BF62-4690-84BB-C3928D60E473}" type="presParOf" srcId="{B20335CA-5D93-40DF-9B1E-71B169D3A9BF}" destId="{CD369BF6-6861-4E18-9C83-77B72A0D0E67}" srcOrd="3" destOrd="0" presId="urn:microsoft.com/office/officeart/2018/2/layout/IconCircleList"/>
    <dgm:cxn modelId="{903829B8-D4F7-4C7E-AB74-2588EA46574B}" type="presParOf" srcId="{C4D802C8-E2BB-4623-ACBE-5B90291B596A}" destId="{3031A24E-5259-4DBA-8951-F9B8006A2F62}" srcOrd="3" destOrd="0" presId="urn:microsoft.com/office/officeart/2018/2/layout/IconCircleList"/>
    <dgm:cxn modelId="{0B03583F-A958-4EB5-B74A-F2A46572F266}" type="presParOf" srcId="{C4D802C8-E2BB-4623-ACBE-5B90291B596A}" destId="{A5220BDB-591D-443C-8869-C91C7802CFA3}" srcOrd="4" destOrd="0" presId="urn:microsoft.com/office/officeart/2018/2/layout/IconCircleList"/>
    <dgm:cxn modelId="{3CAEE067-8FFF-46C0-AA2F-FC59133C46E6}" type="presParOf" srcId="{A5220BDB-591D-443C-8869-C91C7802CFA3}" destId="{4C928352-EDF4-4ABB-8069-EBA2E114F9C0}" srcOrd="0" destOrd="0" presId="urn:microsoft.com/office/officeart/2018/2/layout/IconCircleList"/>
    <dgm:cxn modelId="{492D2ECE-1CA2-4B39-A18E-B105966A6968}" type="presParOf" srcId="{A5220BDB-591D-443C-8869-C91C7802CFA3}" destId="{56A0C395-CC66-4285-A05A-3348C11B0D05}" srcOrd="1" destOrd="0" presId="urn:microsoft.com/office/officeart/2018/2/layout/IconCircleList"/>
    <dgm:cxn modelId="{1DF5D7A1-0C98-4DDA-91F8-F5CF59CE0055}" type="presParOf" srcId="{A5220BDB-591D-443C-8869-C91C7802CFA3}" destId="{8125FC0B-0F45-497E-8111-86AAF3778EF2}" srcOrd="2" destOrd="0" presId="urn:microsoft.com/office/officeart/2018/2/layout/IconCircleList"/>
    <dgm:cxn modelId="{DE00F08A-9738-4A96-94FC-F77A50F445E3}" type="presParOf" srcId="{A5220BDB-591D-443C-8869-C91C7802CFA3}" destId="{4D68CDAD-DD78-4AB2-A9A8-30B3CCDC25F4}" srcOrd="3" destOrd="0" presId="urn:microsoft.com/office/officeart/2018/2/layout/IconCircleList"/>
    <dgm:cxn modelId="{CDF72485-323A-4577-B205-C25818854380}" type="presParOf" srcId="{C4D802C8-E2BB-4623-ACBE-5B90291B596A}" destId="{B1DFEF35-F537-43F1-B95C-098E23F21260}" srcOrd="5" destOrd="0" presId="urn:microsoft.com/office/officeart/2018/2/layout/IconCircleList"/>
    <dgm:cxn modelId="{60A323E1-E2D0-4699-BF41-86918A0C4AA3}" type="presParOf" srcId="{C4D802C8-E2BB-4623-ACBE-5B90291B596A}" destId="{A5F9AF3D-ECD9-49B1-B0EA-F869A72C538B}" srcOrd="6" destOrd="0" presId="urn:microsoft.com/office/officeart/2018/2/layout/IconCircleList"/>
    <dgm:cxn modelId="{00C3C176-C492-4107-928A-BED434CDD6CA}" type="presParOf" srcId="{A5F9AF3D-ECD9-49B1-B0EA-F869A72C538B}" destId="{FD6121D1-8DCB-4C89-8896-A2C2F809D3A3}" srcOrd="0" destOrd="0" presId="urn:microsoft.com/office/officeart/2018/2/layout/IconCircleList"/>
    <dgm:cxn modelId="{1881F42E-6534-42E2-8A32-CF5AF127144B}" type="presParOf" srcId="{A5F9AF3D-ECD9-49B1-B0EA-F869A72C538B}" destId="{C60D0AF2-5340-415B-B8B1-3BFE42BB3213}" srcOrd="1" destOrd="0" presId="urn:microsoft.com/office/officeart/2018/2/layout/IconCircleList"/>
    <dgm:cxn modelId="{C38392C4-114F-4FB1-8C5D-11D5D96D332F}" type="presParOf" srcId="{A5F9AF3D-ECD9-49B1-B0EA-F869A72C538B}" destId="{523663D1-970B-4A4A-9802-F38449C86FA1}" srcOrd="2" destOrd="0" presId="urn:microsoft.com/office/officeart/2018/2/layout/IconCircleList"/>
    <dgm:cxn modelId="{1CD8FE26-9B83-4E99-864B-BA4806922230}" type="presParOf" srcId="{A5F9AF3D-ECD9-49B1-B0EA-F869A72C538B}" destId="{0BC91CED-CB20-48E4-8372-416A764E2409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2328FB-077C-4ACD-BED1-0201DEE5F50C}" type="doc">
      <dgm:prSet loTypeId="urn:microsoft.com/office/officeart/2018/5/layout/Centered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9BB0204-A32B-4772-B7C4-F04B293C1C38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pt-BR"/>
            <a:t>Simplificação normativa </a:t>
          </a:r>
          <a:endParaRPr lang="en-US"/>
        </a:p>
      </dgm:t>
    </dgm:pt>
    <dgm:pt modelId="{807718E3-72BB-425B-8AD4-D768FC4827E1}" type="parTrans" cxnId="{8B826BAB-8211-4970-B031-9705122E26C6}">
      <dgm:prSet/>
      <dgm:spPr/>
      <dgm:t>
        <a:bodyPr/>
        <a:lstStyle/>
        <a:p>
          <a:endParaRPr lang="en-US"/>
        </a:p>
      </dgm:t>
    </dgm:pt>
    <dgm:pt modelId="{0C86C09E-80B6-46F9-8CC3-7B8812E8CBD0}" type="sibTrans" cxnId="{8B826BAB-8211-4970-B031-9705122E26C6}">
      <dgm:prSet/>
      <dgm:spPr/>
      <dgm:t>
        <a:bodyPr/>
        <a:lstStyle/>
        <a:p>
          <a:endParaRPr lang="en-US"/>
        </a:p>
      </dgm:t>
    </dgm:pt>
    <dgm:pt modelId="{650999C4-14BE-4CF2-BE79-B86F4AB6B4D7}">
      <dgm:prSet/>
      <dgm:spPr/>
      <dgm:t>
        <a:bodyPr/>
        <a:lstStyle/>
        <a:p>
          <a:pPr>
            <a:lnSpc>
              <a:spcPct val="100000"/>
            </a:lnSpc>
          </a:pPr>
          <a:r>
            <a:rPr lang="pt-BR"/>
            <a:t>Custos de conformidade</a:t>
          </a:r>
          <a:endParaRPr lang="en-US"/>
        </a:p>
      </dgm:t>
    </dgm:pt>
    <dgm:pt modelId="{CCB82D7A-161A-4770-A09C-5C04CD02642F}" type="parTrans" cxnId="{C293A338-6100-4133-AFFB-ECD71A846953}">
      <dgm:prSet/>
      <dgm:spPr/>
      <dgm:t>
        <a:bodyPr/>
        <a:lstStyle/>
        <a:p>
          <a:endParaRPr lang="en-US"/>
        </a:p>
      </dgm:t>
    </dgm:pt>
    <dgm:pt modelId="{ED2E539D-4FFE-49CD-B599-D8BF12865591}" type="sibTrans" cxnId="{C293A338-6100-4133-AFFB-ECD71A846953}">
      <dgm:prSet/>
      <dgm:spPr/>
      <dgm:t>
        <a:bodyPr/>
        <a:lstStyle/>
        <a:p>
          <a:endParaRPr lang="en-US"/>
        </a:p>
      </dgm:t>
    </dgm:pt>
    <dgm:pt modelId="{6C326D86-B3FF-4818-B2D5-ECACC5A286F2}">
      <dgm:prSet/>
      <dgm:spPr/>
      <dgm:t>
        <a:bodyPr/>
        <a:lstStyle/>
        <a:p>
          <a:pPr>
            <a:lnSpc>
              <a:spcPct val="100000"/>
            </a:lnSpc>
          </a:pPr>
          <a:r>
            <a:rPr lang="pt-BR"/>
            <a:t>Contencioso administrativo e judicial</a:t>
          </a:r>
          <a:endParaRPr lang="en-US"/>
        </a:p>
      </dgm:t>
    </dgm:pt>
    <dgm:pt modelId="{053F7907-784B-4637-B69C-3AD9C8B33ABD}" type="parTrans" cxnId="{F2FB98D6-5E81-434B-AE5D-D1464FA9C4B8}">
      <dgm:prSet/>
      <dgm:spPr/>
      <dgm:t>
        <a:bodyPr/>
        <a:lstStyle/>
        <a:p>
          <a:endParaRPr lang="en-US"/>
        </a:p>
      </dgm:t>
    </dgm:pt>
    <dgm:pt modelId="{423ABDD8-77B7-4846-8AC7-394619FA9DB8}" type="sibTrans" cxnId="{F2FB98D6-5E81-434B-AE5D-D1464FA9C4B8}">
      <dgm:prSet/>
      <dgm:spPr/>
      <dgm:t>
        <a:bodyPr/>
        <a:lstStyle/>
        <a:p>
          <a:endParaRPr lang="en-US"/>
        </a:p>
      </dgm:t>
    </dgm:pt>
    <dgm:pt modelId="{B0FFD80F-C6F7-4337-8168-2F086A820F1B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pt-BR"/>
            <a:t>Não cumulatividade </a:t>
          </a:r>
          <a:endParaRPr lang="en-US"/>
        </a:p>
      </dgm:t>
    </dgm:pt>
    <dgm:pt modelId="{ED2CFD43-E350-400D-8A24-2C9F99743D5B}" type="parTrans" cxnId="{D759F376-86E0-4ADD-B894-69B719D4EA95}">
      <dgm:prSet/>
      <dgm:spPr/>
      <dgm:t>
        <a:bodyPr/>
        <a:lstStyle/>
        <a:p>
          <a:endParaRPr lang="en-US"/>
        </a:p>
      </dgm:t>
    </dgm:pt>
    <dgm:pt modelId="{FD47BE2D-8167-46DB-83E2-8444393B074A}" type="sibTrans" cxnId="{D759F376-86E0-4ADD-B894-69B719D4EA95}">
      <dgm:prSet/>
      <dgm:spPr/>
      <dgm:t>
        <a:bodyPr/>
        <a:lstStyle/>
        <a:p>
          <a:endParaRPr lang="en-US"/>
        </a:p>
      </dgm:t>
    </dgm:pt>
    <dgm:pt modelId="{A4E1C479-B522-434E-9B78-0974320F10BA}">
      <dgm:prSet/>
      <dgm:spPr/>
      <dgm:t>
        <a:bodyPr/>
        <a:lstStyle/>
        <a:p>
          <a:pPr>
            <a:lnSpc>
              <a:spcPct val="100000"/>
            </a:lnSpc>
          </a:pPr>
          <a:r>
            <a:rPr lang="pt-BR"/>
            <a:t>Resíduo tributário (tributos irrecuperáveis)</a:t>
          </a:r>
          <a:endParaRPr lang="en-US"/>
        </a:p>
      </dgm:t>
    </dgm:pt>
    <dgm:pt modelId="{09A5760E-7F62-46C3-9D2F-B43278B0F316}" type="parTrans" cxnId="{2A664BFF-DD17-453D-BB11-E519FEC9518C}">
      <dgm:prSet/>
      <dgm:spPr/>
      <dgm:t>
        <a:bodyPr/>
        <a:lstStyle/>
        <a:p>
          <a:endParaRPr lang="en-US"/>
        </a:p>
      </dgm:t>
    </dgm:pt>
    <dgm:pt modelId="{A533F321-D0C5-46C0-8C63-69C873623E3D}" type="sibTrans" cxnId="{2A664BFF-DD17-453D-BB11-E519FEC9518C}">
      <dgm:prSet/>
      <dgm:spPr/>
      <dgm:t>
        <a:bodyPr/>
        <a:lstStyle/>
        <a:p>
          <a:endParaRPr lang="en-US"/>
        </a:p>
      </dgm:t>
    </dgm:pt>
    <dgm:pt modelId="{626C7209-3C53-4417-9105-B0F0B4A522A4}">
      <dgm:prSet/>
      <dgm:spPr/>
      <dgm:t>
        <a:bodyPr/>
        <a:lstStyle/>
        <a:p>
          <a:pPr>
            <a:lnSpc>
              <a:spcPct val="100000"/>
            </a:lnSpc>
          </a:pPr>
          <a:r>
            <a:rPr lang="pt-BR"/>
            <a:t>Acúmulo de créditos (tributos recuperáveis)</a:t>
          </a:r>
          <a:endParaRPr lang="en-US"/>
        </a:p>
      </dgm:t>
    </dgm:pt>
    <dgm:pt modelId="{02717EFA-4B4A-4B7B-8E20-5E24899D186A}" type="parTrans" cxnId="{46FF022A-6643-43A0-830B-E02C4A722618}">
      <dgm:prSet/>
      <dgm:spPr/>
      <dgm:t>
        <a:bodyPr/>
        <a:lstStyle/>
        <a:p>
          <a:endParaRPr lang="en-US"/>
        </a:p>
      </dgm:t>
    </dgm:pt>
    <dgm:pt modelId="{0CF0160F-CEC5-4206-8904-D11DF036D6BA}" type="sibTrans" cxnId="{46FF022A-6643-43A0-830B-E02C4A722618}">
      <dgm:prSet/>
      <dgm:spPr/>
      <dgm:t>
        <a:bodyPr/>
        <a:lstStyle/>
        <a:p>
          <a:endParaRPr lang="en-US"/>
        </a:p>
      </dgm:t>
    </dgm:pt>
    <dgm:pt modelId="{6AB939DF-3C79-4303-A436-7D6EBE8268AE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pt-BR"/>
            <a:t>Tributação no destino</a:t>
          </a:r>
          <a:endParaRPr lang="en-US"/>
        </a:p>
      </dgm:t>
    </dgm:pt>
    <dgm:pt modelId="{72816953-CA17-496A-9A8D-2EA2BD6F5D32}" type="parTrans" cxnId="{F189962C-7512-4CD6-B9DD-9858E64CD8FD}">
      <dgm:prSet/>
      <dgm:spPr/>
      <dgm:t>
        <a:bodyPr/>
        <a:lstStyle/>
        <a:p>
          <a:endParaRPr lang="en-US"/>
        </a:p>
      </dgm:t>
    </dgm:pt>
    <dgm:pt modelId="{5E5B4D3B-45FF-4D2F-A0BF-58901E9E8718}" type="sibTrans" cxnId="{F189962C-7512-4CD6-B9DD-9858E64CD8FD}">
      <dgm:prSet/>
      <dgm:spPr/>
      <dgm:t>
        <a:bodyPr/>
        <a:lstStyle/>
        <a:p>
          <a:endParaRPr lang="en-US"/>
        </a:p>
      </dgm:t>
    </dgm:pt>
    <dgm:pt modelId="{1CF2DBC1-BE2A-4255-9B1F-EC88EAF8742B}">
      <dgm:prSet/>
      <dgm:spPr/>
      <dgm:t>
        <a:bodyPr/>
        <a:lstStyle/>
        <a:p>
          <a:pPr>
            <a:lnSpc>
              <a:spcPct val="100000"/>
            </a:lnSpc>
          </a:pPr>
          <a:r>
            <a:rPr lang="pt-BR"/>
            <a:t>Guerra dos Portos</a:t>
          </a:r>
          <a:endParaRPr lang="en-US"/>
        </a:p>
      </dgm:t>
    </dgm:pt>
    <dgm:pt modelId="{7707CFC2-AF05-4ACC-9B5F-5D272674A8F6}" type="parTrans" cxnId="{57CB4FDC-834A-4A22-B984-9F816F016585}">
      <dgm:prSet/>
      <dgm:spPr/>
      <dgm:t>
        <a:bodyPr/>
        <a:lstStyle/>
        <a:p>
          <a:endParaRPr lang="en-US"/>
        </a:p>
      </dgm:t>
    </dgm:pt>
    <dgm:pt modelId="{2D0C932B-B7D9-4356-AD56-D47601E84A08}" type="sibTrans" cxnId="{57CB4FDC-834A-4A22-B984-9F816F016585}">
      <dgm:prSet/>
      <dgm:spPr/>
      <dgm:t>
        <a:bodyPr/>
        <a:lstStyle/>
        <a:p>
          <a:endParaRPr lang="en-US"/>
        </a:p>
      </dgm:t>
    </dgm:pt>
    <dgm:pt modelId="{343F60B5-B336-418F-9520-9A632C2C754E}">
      <dgm:prSet/>
      <dgm:spPr/>
      <dgm:t>
        <a:bodyPr/>
        <a:lstStyle/>
        <a:p>
          <a:pPr>
            <a:lnSpc>
              <a:spcPct val="100000"/>
            </a:lnSpc>
          </a:pPr>
          <a:r>
            <a:rPr lang="pt-BR"/>
            <a:t>Viés antiexportador</a:t>
          </a:r>
          <a:endParaRPr lang="en-US"/>
        </a:p>
      </dgm:t>
    </dgm:pt>
    <dgm:pt modelId="{05F25DCB-034D-4CE0-BC83-5DA2B3565C0E}" type="parTrans" cxnId="{FA795765-D3AB-4407-8FC0-4044792DF1C3}">
      <dgm:prSet/>
      <dgm:spPr/>
      <dgm:t>
        <a:bodyPr/>
        <a:lstStyle/>
        <a:p>
          <a:endParaRPr lang="en-US"/>
        </a:p>
      </dgm:t>
    </dgm:pt>
    <dgm:pt modelId="{59270C7D-8724-4CA2-8870-7E7B81648706}" type="sibTrans" cxnId="{FA795765-D3AB-4407-8FC0-4044792DF1C3}">
      <dgm:prSet/>
      <dgm:spPr/>
      <dgm:t>
        <a:bodyPr/>
        <a:lstStyle/>
        <a:p>
          <a:endParaRPr lang="en-US"/>
        </a:p>
      </dgm:t>
    </dgm:pt>
    <dgm:pt modelId="{094226EF-98B9-4AE4-AC4C-F61F2CC3AF3B}" type="pres">
      <dgm:prSet presAssocID="{472328FB-077C-4ACD-BED1-0201DEE5F50C}" presName="root" presStyleCnt="0">
        <dgm:presLayoutVars>
          <dgm:dir/>
          <dgm:resizeHandles val="exact"/>
        </dgm:presLayoutVars>
      </dgm:prSet>
      <dgm:spPr/>
    </dgm:pt>
    <dgm:pt modelId="{F7DE147A-EE16-49EB-AEA3-592FDA525DAA}" type="pres">
      <dgm:prSet presAssocID="{B9BB0204-A32B-4772-B7C4-F04B293C1C38}" presName="compNode" presStyleCnt="0"/>
      <dgm:spPr/>
    </dgm:pt>
    <dgm:pt modelId="{73350491-43B3-4533-9D9F-583AC32A10D9}" type="pres">
      <dgm:prSet presAssocID="{B9BB0204-A32B-4772-B7C4-F04B293C1C3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F604F158-A516-49CD-90F8-18F45F235E10}" type="pres">
      <dgm:prSet presAssocID="{B9BB0204-A32B-4772-B7C4-F04B293C1C38}" presName="iconSpace" presStyleCnt="0"/>
      <dgm:spPr/>
    </dgm:pt>
    <dgm:pt modelId="{6D8E0577-87DF-4C51-93C8-76E719074CEB}" type="pres">
      <dgm:prSet presAssocID="{B9BB0204-A32B-4772-B7C4-F04B293C1C38}" presName="parTx" presStyleLbl="revTx" presStyleIdx="0" presStyleCnt="6">
        <dgm:presLayoutVars>
          <dgm:chMax val="0"/>
          <dgm:chPref val="0"/>
        </dgm:presLayoutVars>
      </dgm:prSet>
      <dgm:spPr/>
    </dgm:pt>
    <dgm:pt modelId="{02EFD014-19CD-4173-AC0B-136FD7E88766}" type="pres">
      <dgm:prSet presAssocID="{B9BB0204-A32B-4772-B7C4-F04B293C1C38}" presName="txSpace" presStyleCnt="0"/>
      <dgm:spPr/>
    </dgm:pt>
    <dgm:pt modelId="{738B13F8-24A5-45E0-8C2D-7525FE3CE6E9}" type="pres">
      <dgm:prSet presAssocID="{B9BB0204-A32B-4772-B7C4-F04B293C1C38}" presName="desTx" presStyleLbl="revTx" presStyleIdx="1" presStyleCnt="6">
        <dgm:presLayoutVars/>
      </dgm:prSet>
      <dgm:spPr/>
    </dgm:pt>
    <dgm:pt modelId="{8B80F312-EAEA-4487-ABA9-B24FF91E4F22}" type="pres">
      <dgm:prSet presAssocID="{0C86C09E-80B6-46F9-8CC3-7B8812E8CBD0}" presName="sibTrans" presStyleCnt="0"/>
      <dgm:spPr/>
    </dgm:pt>
    <dgm:pt modelId="{D6413021-7856-473F-8B71-59CF999C2D3A}" type="pres">
      <dgm:prSet presAssocID="{B0FFD80F-C6F7-4337-8168-2F086A820F1B}" presName="compNode" presStyleCnt="0"/>
      <dgm:spPr/>
    </dgm:pt>
    <dgm:pt modelId="{8B684F2B-217A-4F7F-A51A-A68B6DE84080}" type="pres">
      <dgm:prSet presAssocID="{B0FFD80F-C6F7-4337-8168-2F086A820F1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Waterfall scene"/>
        </a:ext>
      </dgm:extLst>
    </dgm:pt>
    <dgm:pt modelId="{49E97534-D072-4EA2-B877-594C6D8D74C5}" type="pres">
      <dgm:prSet presAssocID="{B0FFD80F-C6F7-4337-8168-2F086A820F1B}" presName="iconSpace" presStyleCnt="0"/>
      <dgm:spPr/>
    </dgm:pt>
    <dgm:pt modelId="{A67EFDF4-6922-4FE0-A626-BC5369742F30}" type="pres">
      <dgm:prSet presAssocID="{B0FFD80F-C6F7-4337-8168-2F086A820F1B}" presName="parTx" presStyleLbl="revTx" presStyleIdx="2" presStyleCnt="6">
        <dgm:presLayoutVars>
          <dgm:chMax val="0"/>
          <dgm:chPref val="0"/>
        </dgm:presLayoutVars>
      </dgm:prSet>
      <dgm:spPr/>
    </dgm:pt>
    <dgm:pt modelId="{FADFA02B-224C-415F-8AE1-9CF31011FAD1}" type="pres">
      <dgm:prSet presAssocID="{B0FFD80F-C6F7-4337-8168-2F086A820F1B}" presName="txSpace" presStyleCnt="0"/>
      <dgm:spPr/>
    </dgm:pt>
    <dgm:pt modelId="{A40F1598-88FD-44F0-ADF4-33E9AE02AE8B}" type="pres">
      <dgm:prSet presAssocID="{B0FFD80F-C6F7-4337-8168-2F086A820F1B}" presName="desTx" presStyleLbl="revTx" presStyleIdx="3" presStyleCnt="6">
        <dgm:presLayoutVars/>
      </dgm:prSet>
      <dgm:spPr/>
    </dgm:pt>
    <dgm:pt modelId="{C34DD526-CC17-4846-9EDD-890ACFCE1677}" type="pres">
      <dgm:prSet presAssocID="{FD47BE2D-8167-46DB-83E2-8444393B074A}" presName="sibTrans" presStyleCnt="0"/>
      <dgm:spPr/>
    </dgm:pt>
    <dgm:pt modelId="{248931A3-AB9C-4B5B-BD75-EB478DE03666}" type="pres">
      <dgm:prSet presAssocID="{6AB939DF-3C79-4303-A436-7D6EBE8268AE}" presName="compNode" presStyleCnt="0"/>
      <dgm:spPr/>
    </dgm:pt>
    <dgm:pt modelId="{2581ECC8-3731-4934-A2ED-664E89AF736B}" type="pres">
      <dgm:prSet presAssocID="{6AB939DF-3C79-4303-A436-7D6EBE8268AE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arco a Vela"/>
        </a:ext>
      </dgm:extLst>
    </dgm:pt>
    <dgm:pt modelId="{7E973C6D-F317-45A3-B723-DE76983776CD}" type="pres">
      <dgm:prSet presAssocID="{6AB939DF-3C79-4303-A436-7D6EBE8268AE}" presName="iconSpace" presStyleCnt="0"/>
      <dgm:spPr/>
    </dgm:pt>
    <dgm:pt modelId="{E73BC073-DE28-42AA-82AE-76A59C1B22B4}" type="pres">
      <dgm:prSet presAssocID="{6AB939DF-3C79-4303-A436-7D6EBE8268AE}" presName="parTx" presStyleLbl="revTx" presStyleIdx="4" presStyleCnt="6">
        <dgm:presLayoutVars>
          <dgm:chMax val="0"/>
          <dgm:chPref val="0"/>
        </dgm:presLayoutVars>
      </dgm:prSet>
      <dgm:spPr/>
    </dgm:pt>
    <dgm:pt modelId="{445DEA8A-4160-4200-AB76-540EFE236BFF}" type="pres">
      <dgm:prSet presAssocID="{6AB939DF-3C79-4303-A436-7D6EBE8268AE}" presName="txSpace" presStyleCnt="0"/>
      <dgm:spPr/>
    </dgm:pt>
    <dgm:pt modelId="{FFD17072-9726-4248-B836-D53DC5BECCDA}" type="pres">
      <dgm:prSet presAssocID="{6AB939DF-3C79-4303-A436-7D6EBE8268AE}" presName="desTx" presStyleLbl="revTx" presStyleIdx="5" presStyleCnt="6">
        <dgm:presLayoutVars/>
      </dgm:prSet>
      <dgm:spPr/>
    </dgm:pt>
  </dgm:ptLst>
  <dgm:cxnLst>
    <dgm:cxn modelId="{54CEEB0F-261F-4899-BB14-42CE9FFA11E2}" type="presOf" srcId="{A4E1C479-B522-434E-9B78-0974320F10BA}" destId="{A40F1598-88FD-44F0-ADF4-33E9AE02AE8B}" srcOrd="0" destOrd="0" presId="urn:microsoft.com/office/officeart/2018/5/layout/CenteredIconLabelDescriptionList"/>
    <dgm:cxn modelId="{990E4920-4C19-48F5-AA84-E6B8CE6013FF}" type="presOf" srcId="{1CF2DBC1-BE2A-4255-9B1F-EC88EAF8742B}" destId="{FFD17072-9726-4248-B836-D53DC5BECCDA}" srcOrd="0" destOrd="0" presId="urn:microsoft.com/office/officeart/2018/5/layout/CenteredIconLabelDescriptionList"/>
    <dgm:cxn modelId="{46FF022A-6643-43A0-830B-E02C4A722618}" srcId="{B0FFD80F-C6F7-4337-8168-2F086A820F1B}" destId="{626C7209-3C53-4417-9105-B0F0B4A522A4}" srcOrd="1" destOrd="0" parTransId="{02717EFA-4B4A-4B7B-8E20-5E24899D186A}" sibTransId="{0CF0160F-CEC5-4206-8904-D11DF036D6BA}"/>
    <dgm:cxn modelId="{DF72592B-9CB0-4FEE-9E1B-F3242AE56D7C}" type="presOf" srcId="{B9BB0204-A32B-4772-B7C4-F04B293C1C38}" destId="{6D8E0577-87DF-4C51-93C8-76E719074CEB}" srcOrd="0" destOrd="0" presId="urn:microsoft.com/office/officeart/2018/5/layout/CenteredIconLabelDescriptionList"/>
    <dgm:cxn modelId="{F189962C-7512-4CD6-B9DD-9858E64CD8FD}" srcId="{472328FB-077C-4ACD-BED1-0201DEE5F50C}" destId="{6AB939DF-3C79-4303-A436-7D6EBE8268AE}" srcOrd="2" destOrd="0" parTransId="{72816953-CA17-496A-9A8D-2EA2BD6F5D32}" sibTransId="{5E5B4D3B-45FF-4D2F-A0BF-58901E9E8718}"/>
    <dgm:cxn modelId="{C293A338-6100-4133-AFFB-ECD71A846953}" srcId="{B9BB0204-A32B-4772-B7C4-F04B293C1C38}" destId="{650999C4-14BE-4CF2-BE79-B86F4AB6B4D7}" srcOrd="0" destOrd="0" parTransId="{CCB82D7A-161A-4770-A09C-5C04CD02642F}" sibTransId="{ED2E539D-4FFE-49CD-B599-D8BF12865591}"/>
    <dgm:cxn modelId="{123E363D-EE3C-4FA0-BB0F-DA6D20BDB8D1}" type="presOf" srcId="{343F60B5-B336-418F-9520-9A632C2C754E}" destId="{FFD17072-9726-4248-B836-D53DC5BECCDA}" srcOrd="0" destOrd="1" presId="urn:microsoft.com/office/officeart/2018/5/layout/CenteredIconLabelDescriptionList"/>
    <dgm:cxn modelId="{FA795765-D3AB-4407-8FC0-4044792DF1C3}" srcId="{6AB939DF-3C79-4303-A436-7D6EBE8268AE}" destId="{343F60B5-B336-418F-9520-9A632C2C754E}" srcOrd="1" destOrd="0" parTransId="{05F25DCB-034D-4CE0-BC83-5DA2B3565C0E}" sibTransId="{59270C7D-8724-4CA2-8870-7E7B81648706}"/>
    <dgm:cxn modelId="{DE3F7966-93C5-4B4B-B30E-0EDA526A022E}" type="presOf" srcId="{6C326D86-B3FF-4818-B2D5-ECACC5A286F2}" destId="{738B13F8-24A5-45E0-8C2D-7525FE3CE6E9}" srcOrd="0" destOrd="1" presId="urn:microsoft.com/office/officeart/2018/5/layout/CenteredIconLabelDescriptionList"/>
    <dgm:cxn modelId="{0A2F6A70-674E-4032-B459-36FD84600F32}" type="presOf" srcId="{650999C4-14BE-4CF2-BE79-B86F4AB6B4D7}" destId="{738B13F8-24A5-45E0-8C2D-7525FE3CE6E9}" srcOrd="0" destOrd="0" presId="urn:microsoft.com/office/officeart/2018/5/layout/CenteredIconLabelDescriptionList"/>
    <dgm:cxn modelId="{D759F376-86E0-4ADD-B894-69B719D4EA95}" srcId="{472328FB-077C-4ACD-BED1-0201DEE5F50C}" destId="{B0FFD80F-C6F7-4337-8168-2F086A820F1B}" srcOrd="1" destOrd="0" parTransId="{ED2CFD43-E350-400D-8A24-2C9F99743D5B}" sibTransId="{FD47BE2D-8167-46DB-83E2-8444393B074A}"/>
    <dgm:cxn modelId="{0AE0B957-75A2-4B41-9996-F2B32211C84B}" type="presOf" srcId="{472328FB-077C-4ACD-BED1-0201DEE5F50C}" destId="{094226EF-98B9-4AE4-AC4C-F61F2CC3AF3B}" srcOrd="0" destOrd="0" presId="urn:microsoft.com/office/officeart/2018/5/layout/CenteredIconLabelDescriptionList"/>
    <dgm:cxn modelId="{8B826BAB-8211-4970-B031-9705122E26C6}" srcId="{472328FB-077C-4ACD-BED1-0201DEE5F50C}" destId="{B9BB0204-A32B-4772-B7C4-F04B293C1C38}" srcOrd="0" destOrd="0" parTransId="{807718E3-72BB-425B-8AD4-D768FC4827E1}" sibTransId="{0C86C09E-80B6-46F9-8CC3-7B8812E8CBD0}"/>
    <dgm:cxn modelId="{BBA93DBF-CC23-45EF-8C2A-8E432D68ED6B}" type="presOf" srcId="{B0FFD80F-C6F7-4337-8168-2F086A820F1B}" destId="{A67EFDF4-6922-4FE0-A626-BC5369742F30}" srcOrd="0" destOrd="0" presId="urn:microsoft.com/office/officeart/2018/5/layout/CenteredIconLabelDescriptionList"/>
    <dgm:cxn modelId="{5BBA4BC4-48A1-4AB8-BF2F-B2C4B8FDA03E}" type="presOf" srcId="{6AB939DF-3C79-4303-A436-7D6EBE8268AE}" destId="{E73BC073-DE28-42AA-82AE-76A59C1B22B4}" srcOrd="0" destOrd="0" presId="urn:microsoft.com/office/officeart/2018/5/layout/CenteredIconLabelDescriptionList"/>
    <dgm:cxn modelId="{712339D5-57E1-468E-9695-649B5F4AFD4B}" type="presOf" srcId="{626C7209-3C53-4417-9105-B0F0B4A522A4}" destId="{A40F1598-88FD-44F0-ADF4-33E9AE02AE8B}" srcOrd="0" destOrd="1" presId="urn:microsoft.com/office/officeart/2018/5/layout/CenteredIconLabelDescriptionList"/>
    <dgm:cxn modelId="{F2FB98D6-5E81-434B-AE5D-D1464FA9C4B8}" srcId="{B9BB0204-A32B-4772-B7C4-F04B293C1C38}" destId="{6C326D86-B3FF-4818-B2D5-ECACC5A286F2}" srcOrd="1" destOrd="0" parTransId="{053F7907-784B-4637-B69C-3AD9C8B33ABD}" sibTransId="{423ABDD8-77B7-4846-8AC7-394619FA9DB8}"/>
    <dgm:cxn modelId="{57CB4FDC-834A-4A22-B984-9F816F016585}" srcId="{6AB939DF-3C79-4303-A436-7D6EBE8268AE}" destId="{1CF2DBC1-BE2A-4255-9B1F-EC88EAF8742B}" srcOrd="0" destOrd="0" parTransId="{7707CFC2-AF05-4ACC-9B5F-5D272674A8F6}" sibTransId="{2D0C932B-B7D9-4356-AD56-D47601E84A08}"/>
    <dgm:cxn modelId="{2A664BFF-DD17-453D-BB11-E519FEC9518C}" srcId="{B0FFD80F-C6F7-4337-8168-2F086A820F1B}" destId="{A4E1C479-B522-434E-9B78-0974320F10BA}" srcOrd="0" destOrd="0" parTransId="{09A5760E-7F62-46C3-9D2F-B43278B0F316}" sibTransId="{A533F321-D0C5-46C0-8C63-69C873623E3D}"/>
    <dgm:cxn modelId="{C519B2ED-DB55-4341-B291-C45ADD3E1A19}" type="presParOf" srcId="{094226EF-98B9-4AE4-AC4C-F61F2CC3AF3B}" destId="{F7DE147A-EE16-49EB-AEA3-592FDA525DAA}" srcOrd="0" destOrd="0" presId="urn:microsoft.com/office/officeart/2018/5/layout/CenteredIconLabelDescriptionList"/>
    <dgm:cxn modelId="{DC3583E0-C208-475C-B0AD-ECFDB02123A1}" type="presParOf" srcId="{F7DE147A-EE16-49EB-AEA3-592FDA525DAA}" destId="{73350491-43B3-4533-9D9F-583AC32A10D9}" srcOrd="0" destOrd="0" presId="urn:microsoft.com/office/officeart/2018/5/layout/CenteredIconLabelDescriptionList"/>
    <dgm:cxn modelId="{862244F1-564B-4ED5-B546-66941C10D835}" type="presParOf" srcId="{F7DE147A-EE16-49EB-AEA3-592FDA525DAA}" destId="{F604F158-A516-49CD-90F8-18F45F235E10}" srcOrd="1" destOrd="0" presId="urn:microsoft.com/office/officeart/2018/5/layout/CenteredIconLabelDescriptionList"/>
    <dgm:cxn modelId="{D55DF8BD-32D6-4CB7-AC00-EE504029CAA5}" type="presParOf" srcId="{F7DE147A-EE16-49EB-AEA3-592FDA525DAA}" destId="{6D8E0577-87DF-4C51-93C8-76E719074CEB}" srcOrd="2" destOrd="0" presId="urn:microsoft.com/office/officeart/2018/5/layout/CenteredIconLabelDescriptionList"/>
    <dgm:cxn modelId="{6E47D602-98D5-4BDC-926D-D6D29867F2D8}" type="presParOf" srcId="{F7DE147A-EE16-49EB-AEA3-592FDA525DAA}" destId="{02EFD014-19CD-4173-AC0B-136FD7E88766}" srcOrd="3" destOrd="0" presId="urn:microsoft.com/office/officeart/2018/5/layout/CenteredIconLabelDescriptionList"/>
    <dgm:cxn modelId="{0B6088F3-9A3F-41C3-979A-9F7F82FCE397}" type="presParOf" srcId="{F7DE147A-EE16-49EB-AEA3-592FDA525DAA}" destId="{738B13F8-24A5-45E0-8C2D-7525FE3CE6E9}" srcOrd="4" destOrd="0" presId="urn:microsoft.com/office/officeart/2018/5/layout/CenteredIconLabelDescriptionList"/>
    <dgm:cxn modelId="{249BB533-3F75-4815-9B2C-7F93490AAFAA}" type="presParOf" srcId="{094226EF-98B9-4AE4-AC4C-F61F2CC3AF3B}" destId="{8B80F312-EAEA-4487-ABA9-B24FF91E4F22}" srcOrd="1" destOrd="0" presId="urn:microsoft.com/office/officeart/2018/5/layout/CenteredIconLabelDescriptionList"/>
    <dgm:cxn modelId="{43F56069-E0B7-42E8-AAA3-799CAB9F84E1}" type="presParOf" srcId="{094226EF-98B9-4AE4-AC4C-F61F2CC3AF3B}" destId="{D6413021-7856-473F-8B71-59CF999C2D3A}" srcOrd="2" destOrd="0" presId="urn:microsoft.com/office/officeart/2018/5/layout/CenteredIconLabelDescriptionList"/>
    <dgm:cxn modelId="{CA8DD9B6-4048-44B6-B74B-6E0480974AEC}" type="presParOf" srcId="{D6413021-7856-473F-8B71-59CF999C2D3A}" destId="{8B684F2B-217A-4F7F-A51A-A68B6DE84080}" srcOrd="0" destOrd="0" presId="urn:microsoft.com/office/officeart/2018/5/layout/CenteredIconLabelDescriptionList"/>
    <dgm:cxn modelId="{B29C013E-FE2E-48CB-AE26-A2EEF0F8C551}" type="presParOf" srcId="{D6413021-7856-473F-8B71-59CF999C2D3A}" destId="{49E97534-D072-4EA2-B877-594C6D8D74C5}" srcOrd="1" destOrd="0" presId="urn:microsoft.com/office/officeart/2018/5/layout/CenteredIconLabelDescriptionList"/>
    <dgm:cxn modelId="{E31B4A7D-CEBE-4AE1-8032-58FFCB69D79D}" type="presParOf" srcId="{D6413021-7856-473F-8B71-59CF999C2D3A}" destId="{A67EFDF4-6922-4FE0-A626-BC5369742F30}" srcOrd="2" destOrd="0" presId="urn:microsoft.com/office/officeart/2018/5/layout/CenteredIconLabelDescriptionList"/>
    <dgm:cxn modelId="{FE8A29C6-A389-42FA-83F4-8A85463967B5}" type="presParOf" srcId="{D6413021-7856-473F-8B71-59CF999C2D3A}" destId="{FADFA02B-224C-415F-8AE1-9CF31011FAD1}" srcOrd="3" destOrd="0" presId="urn:microsoft.com/office/officeart/2018/5/layout/CenteredIconLabelDescriptionList"/>
    <dgm:cxn modelId="{0042D672-9AA0-4339-823B-44D3A7271F75}" type="presParOf" srcId="{D6413021-7856-473F-8B71-59CF999C2D3A}" destId="{A40F1598-88FD-44F0-ADF4-33E9AE02AE8B}" srcOrd="4" destOrd="0" presId="urn:microsoft.com/office/officeart/2018/5/layout/CenteredIconLabelDescriptionList"/>
    <dgm:cxn modelId="{38DC87AD-4822-4399-8260-5A9F70E58285}" type="presParOf" srcId="{094226EF-98B9-4AE4-AC4C-F61F2CC3AF3B}" destId="{C34DD526-CC17-4846-9EDD-890ACFCE1677}" srcOrd="3" destOrd="0" presId="urn:microsoft.com/office/officeart/2018/5/layout/CenteredIconLabelDescriptionList"/>
    <dgm:cxn modelId="{8263FBFD-54DF-4C94-BA71-F84D9E8D31C0}" type="presParOf" srcId="{094226EF-98B9-4AE4-AC4C-F61F2CC3AF3B}" destId="{248931A3-AB9C-4B5B-BD75-EB478DE03666}" srcOrd="4" destOrd="0" presId="urn:microsoft.com/office/officeart/2018/5/layout/CenteredIconLabelDescriptionList"/>
    <dgm:cxn modelId="{0E978481-4280-4D8E-9BDE-CCA26168C9D3}" type="presParOf" srcId="{248931A3-AB9C-4B5B-BD75-EB478DE03666}" destId="{2581ECC8-3731-4934-A2ED-664E89AF736B}" srcOrd="0" destOrd="0" presId="urn:microsoft.com/office/officeart/2018/5/layout/CenteredIconLabelDescriptionList"/>
    <dgm:cxn modelId="{F06590F1-F038-4C51-8EBB-983AF1AC9898}" type="presParOf" srcId="{248931A3-AB9C-4B5B-BD75-EB478DE03666}" destId="{7E973C6D-F317-45A3-B723-DE76983776CD}" srcOrd="1" destOrd="0" presId="urn:microsoft.com/office/officeart/2018/5/layout/CenteredIconLabelDescriptionList"/>
    <dgm:cxn modelId="{F927CA87-D471-4554-B42B-313F14016559}" type="presParOf" srcId="{248931A3-AB9C-4B5B-BD75-EB478DE03666}" destId="{E73BC073-DE28-42AA-82AE-76A59C1B22B4}" srcOrd="2" destOrd="0" presId="urn:microsoft.com/office/officeart/2018/5/layout/CenteredIconLabelDescriptionList"/>
    <dgm:cxn modelId="{2DAE2F3F-8D39-42E9-AC83-BE22E6637346}" type="presParOf" srcId="{248931A3-AB9C-4B5B-BD75-EB478DE03666}" destId="{445DEA8A-4160-4200-AB76-540EFE236BFF}" srcOrd="3" destOrd="0" presId="urn:microsoft.com/office/officeart/2018/5/layout/CenteredIconLabelDescriptionList"/>
    <dgm:cxn modelId="{D41D3E80-2503-4D7F-920F-76664251CDD9}" type="presParOf" srcId="{248931A3-AB9C-4B5B-BD75-EB478DE03666}" destId="{FFD17072-9726-4248-B836-D53DC5BECCDA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96761B7-40CC-4087-96A6-BC5CC85F213D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D0F91D8-CE00-4A1A-A3CF-415C242D47A5}">
      <dgm:prSet/>
      <dgm:spPr/>
      <dgm:t>
        <a:bodyPr/>
        <a:lstStyle/>
        <a:p>
          <a:pPr>
            <a:lnSpc>
              <a:spcPct val="100000"/>
            </a:lnSpc>
          </a:pPr>
          <a:r>
            <a:rPr lang="pt-BR" b="0">
              <a:solidFill>
                <a:schemeClr val="tx1"/>
              </a:solidFill>
              <a:latin typeface="+mn-lt"/>
            </a:rPr>
            <a:t>Prestador do serviço =&gt; residente ou domiciliado no Brasil</a:t>
          </a:r>
          <a:endParaRPr lang="en-US" b="0">
            <a:solidFill>
              <a:schemeClr val="tx1"/>
            </a:solidFill>
            <a:latin typeface="+mn-lt"/>
          </a:endParaRPr>
        </a:p>
      </dgm:t>
    </dgm:pt>
    <dgm:pt modelId="{1189C6B7-32D0-49D6-BDEA-A440F2DCF7A0}" type="parTrans" cxnId="{9F3FE36D-E760-4A65-9145-3B0188E16EAD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1AA485EC-8C03-481B-B502-867361FED579}" type="sibTrans" cxnId="{9F3FE36D-E760-4A65-9145-3B0188E16EAD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D23BA83A-BD59-40F8-A155-A0AD1A10CACE}">
      <dgm:prSet/>
      <dgm:spPr/>
      <dgm:t>
        <a:bodyPr/>
        <a:lstStyle/>
        <a:p>
          <a:pPr>
            <a:lnSpc>
              <a:spcPct val="100000"/>
            </a:lnSpc>
          </a:pPr>
          <a:r>
            <a:rPr lang="pt-BR" b="0" dirty="0">
              <a:solidFill>
                <a:schemeClr val="tx1"/>
              </a:solidFill>
              <a:latin typeface="+mn-lt"/>
            </a:rPr>
            <a:t>Tomador do serviço =&gt; residente ou domiciliado no exterior</a:t>
          </a:r>
        </a:p>
      </dgm:t>
    </dgm:pt>
    <dgm:pt modelId="{69593375-AAC2-43FC-B11A-3EC0DC90D75E}" type="parTrans" cxnId="{8945F352-51C0-4DCF-9357-43188FA2FC66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3343E204-3079-4427-842D-E18BE18FB0B1}" type="sibTrans" cxnId="{8945F352-51C0-4DCF-9357-43188FA2FC66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EE7B7A9B-89D3-4102-B4BF-A847C86CBD6F}">
      <dgm:prSet/>
      <dgm:spPr/>
      <dgm:t>
        <a:bodyPr/>
        <a:lstStyle/>
        <a:p>
          <a:pPr>
            <a:lnSpc>
              <a:spcPct val="100000"/>
            </a:lnSpc>
          </a:pPr>
          <a:r>
            <a:rPr lang="pt-BR" b="0">
              <a:solidFill>
                <a:schemeClr val="tx1"/>
              </a:solidFill>
              <a:latin typeface="+mn-lt"/>
            </a:rPr>
            <a:t>Consumo do serviço ocorrido no exterior, </a:t>
          </a:r>
          <a:r>
            <a:rPr lang="pt-BR" b="0">
              <a:latin typeface="+mn-lt"/>
            </a:rPr>
            <a:t>incluindo a prestação sobre bem móvel que ingresse no País com posterior saída do território nacional </a:t>
          </a:r>
          <a:r>
            <a:rPr lang="pt-BR" b="0">
              <a:solidFill>
                <a:schemeClr val="tx1"/>
              </a:solidFill>
              <a:latin typeface="+mn-lt"/>
            </a:rPr>
            <a:t>e a prestação </a:t>
          </a:r>
          <a:r>
            <a:rPr lang="pt-BR" b="0">
              <a:latin typeface="+mn-lt"/>
            </a:rPr>
            <a:t>relacionada a bem imóvel localizado no exterior</a:t>
          </a:r>
        </a:p>
      </dgm:t>
    </dgm:pt>
    <dgm:pt modelId="{47062944-A409-4B47-92EA-BAA5A24038E3}" type="parTrans" cxnId="{1D38FE0C-1A21-420A-8A7B-89ACD177262D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62F4C10B-B8F7-4970-9983-4E18148ADFC9}" type="sibTrans" cxnId="{1D38FE0C-1A21-420A-8A7B-89ACD177262D}">
      <dgm:prSet/>
      <dgm:spPr/>
      <dgm:t>
        <a:bodyPr/>
        <a:lstStyle/>
        <a:p>
          <a:endParaRPr lang="en-US" b="0">
            <a:solidFill>
              <a:schemeClr val="tx1"/>
            </a:solidFill>
          </a:endParaRPr>
        </a:p>
      </dgm:t>
    </dgm:pt>
    <dgm:pt modelId="{E6F6B121-C882-4708-B226-34E7AAB0A7C0}" type="pres">
      <dgm:prSet presAssocID="{B96761B7-40CC-4087-96A6-BC5CC85F213D}" presName="root" presStyleCnt="0">
        <dgm:presLayoutVars>
          <dgm:dir/>
          <dgm:resizeHandles val="exact"/>
        </dgm:presLayoutVars>
      </dgm:prSet>
      <dgm:spPr/>
    </dgm:pt>
    <dgm:pt modelId="{0E1A8609-EAC3-4E71-9D6E-AD44602BB1A6}" type="pres">
      <dgm:prSet presAssocID="{ED0F91D8-CE00-4A1A-A3CF-415C242D47A5}" presName="compNode" presStyleCnt="0"/>
      <dgm:spPr/>
    </dgm:pt>
    <dgm:pt modelId="{EEB46071-8BA8-48C7-B37B-55BEEE8281A7}" type="pres">
      <dgm:prSet presAssocID="{ED0F91D8-CE00-4A1A-A3CF-415C242D47A5}" presName="bgRect" presStyleLbl="bgShp" presStyleIdx="0" presStyleCnt="3"/>
      <dgm:spPr/>
    </dgm:pt>
    <dgm:pt modelId="{24DB19FC-2D73-4E64-B51F-4A225CCE499B}" type="pres">
      <dgm:prSet presAssocID="{ED0F91D8-CE00-4A1A-A3CF-415C242D47A5}" presName="iconRect" presStyleLbl="node1" presStyleIdx="0" presStyleCnt="3" custScaleX="163733" custScaleY="177521"/>
      <dgm:spPr>
        <a:blipFill>
          <a:blip xmlns:r="http://schemas.openxmlformats.org/officeDocument/2006/relationships" r:embed="rId1">
            <a:extLst>
              <a:ext uri="{837473B0-CC2E-450A-ABE3-18F120FF3D39}">
                <a1611:picAttrSrcUrl xmlns:a1611="http://schemas.microsoft.com/office/drawing/2016/11/main" r:id="rId2"/>
              </a:ext>
            </a:extLst>
          </a:blip>
          <a:srcRect/>
          <a:stretch>
            <a:fillRect l="-21000" r="-21000"/>
          </a:stretch>
        </a:blipFill>
        <a:ln>
          <a:noFill/>
        </a:ln>
      </dgm:spPr>
    </dgm:pt>
    <dgm:pt modelId="{5664994A-71EC-468E-A330-B2B5CF31A947}" type="pres">
      <dgm:prSet presAssocID="{ED0F91D8-CE00-4A1A-A3CF-415C242D47A5}" presName="spaceRect" presStyleCnt="0"/>
      <dgm:spPr/>
    </dgm:pt>
    <dgm:pt modelId="{BAC0FB47-DC83-4AC6-A163-7D32F94A890E}" type="pres">
      <dgm:prSet presAssocID="{ED0F91D8-CE00-4A1A-A3CF-415C242D47A5}" presName="parTx" presStyleLbl="revTx" presStyleIdx="0" presStyleCnt="3">
        <dgm:presLayoutVars>
          <dgm:chMax val="0"/>
          <dgm:chPref val="0"/>
        </dgm:presLayoutVars>
      </dgm:prSet>
      <dgm:spPr/>
    </dgm:pt>
    <dgm:pt modelId="{D211CD08-5BA2-441D-A5B7-7DE6DB1B4086}" type="pres">
      <dgm:prSet presAssocID="{1AA485EC-8C03-481B-B502-867361FED579}" presName="sibTrans" presStyleCnt="0"/>
      <dgm:spPr/>
    </dgm:pt>
    <dgm:pt modelId="{38DE00E3-507D-46C8-ADA7-60009B84270E}" type="pres">
      <dgm:prSet presAssocID="{D23BA83A-BD59-40F8-A155-A0AD1A10CACE}" presName="compNode" presStyleCnt="0"/>
      <dgm:spPr/>
    </dgm:pt>
    <dgm:pt modelId="{4B3D4814-BE51-46A4-86C5-01316B00D8E2}" type="pres">
      <dgm:prSet presAssocID="{D23BA83A-BD59-40F8-A155-A0AD1A10CACE}" presName="bgRect" presStyleLbl="bgShp" presStyleIdx="1" presStyleCnt="3"/>
      <dgm:spPr/>
    </dgm:pt>
    <dgm:pt modelId="{6B9C0BE9-8ACB-4FB7-A4AB-F1FD4E358267}" type="pres">
      <dgm:prSet presAssocID="{D23BA83A-BD59-40F8-A155-A0AD1A10CACE}" presName="iconRect" presStyleLbl="node1" presStyleIdx="1" presStyleCnt="3" custScaleX="157501" custScaleY="156159"/>
      <dgm:spPr>
        <a:blipFill>
          <a:blip xmlns:r="http://schemas.openxmlformats.org/officeDocument/2006/relationships"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/>
          <a:stretch>
            <a:fillRect l="-4000" r="-4000"/>
          </a:stretch>
        </a:blipFill>
      </dgm:spPr>
    </dgm:pt>
    <dgm:pt modelId="{E4391A99-52AC-4A56-8452-F5B8A282253E}" type="pres">
      <dgm:prSet presAssocID="{D23BA83A-BD59-40F8-A155-A0AD1A10CACE}" presName="spaceRect" presStyleCnt="0"/>
      <dgm:spPr/>
    </dgm:pt>
    <dgm:pt modelId="{AFAAF671-D9FE-4856-8F96-20D7C8E0DA78}" type="pres">
      <dgm:prSet presAssocID="{D23BA83A-BD59-40F8-A155-A0AD1A10CACE}" presName="parTx" presStyleLbl="revTx" presStyleIdx="1" presStyleCnt="3">
        <dgm:presLayoutVars>
          <dgm:chMax val="0"/>
          <dgm:chPref val="0"/>
        </dgm:presLayoutVars>
      </dgm:prSet>
      <dgm:spPr/>
    </dgm:pt>
    <dgm:pt modelId="{811602E9-8BF8-4FA4-96A3-D0E9A7A8790D}" type="pres">
      <dgm:prSet presAssocID="{3343E204-3079-4427-842D-E18BE18FB0B1}" presName="sibTrans" presStyleCnt="0"/>
      <dgm:spPr/>
    </dgm:pt>
    <dgm:pt modelId="{B8A0BA08-2126-4A46-85AB-7494D9C98058}" type="pres">
      <dgm:prSet presAssocID="{EE7B7A9B-89D3-4102-B4BF-A847C86CBD6F}" presName="compNode" presStyleCnt="0"/>
      <dgm:spPr/>
    </dgm:pt>
    <dgm:pt modelId="{74CCADD4-54FB-46F9-BF54-502227EEE2CD}" type="pres">
      <dgm:prSet presAssocID="{EE7B7A9B-89D3-4102-B4BF-A847C86CBD6F}" presName="bgRect" presStyleLbl="bgShp" presStyleIdx="2" presStyleCnt="3"/>
      <dgm:spPr/>
    </dgm:pt>
    <dgm:pt modelId="{06D32A01-DED6-4F80-A073-7DDD1FDB142B}" type="pres">
      <dgm:prSet presAssocID="{EE7B7A9B-89D3-4102-B4BF-A847C86CBD6F}" presName="iconRect" presStyleLbl="node1" presStyleIdx="2" presStyleCnt="3" custScaleX="180561" custScaleY="192531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oltar com preenchimento sólido"/>
        </a:ext>
      </dgm:extLst>
    </dgm:pt>
    <dgm:pt modelId="{EE14A937-D9C6-4F53-A001-92925568E6AB}" type="pres">
      <dgm:prSet presAssocID="{EE7B7A9B-89D3-4102-B4BF-A847C86CBD6F}" presName="spaceRect" presStyleCnt="0"/>
      <dgm:spPr/>
    </dgm:pt>
    <dgm:pt modelId="{33838C89-E40C-4E81-B706-74167EC0B738}" type="pres">
      <dgm:prSet presAssocID="{EE7B7A9B-89D3-4102-B4BF-A847C86CBD6F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1D38FE0C-1A21-420A-8A7B-89ACD177262D}" srcId="{B96761B7-40CC-4087-96A6-BC5CC85F213D}" destId="{EE7B7A9B-89D3-4102-B4BF-A847C86CBD6F}" srcOrd="2" destOrd="0" parTransId="{47062944-A409-4B47-92EA-BAA5A24038E3}" sibTransId="{62F4C10B-B8F7-4970-9983-4E18148ADFC9}"/>
    <dgm:cxn modelId="{1F815D5F-EBFF-4E66-B6DE-3FF9971126F1}" type="presOf" srcId="{D23BA83A-BD59-40F8-A155-A0AD1A10CACE}" destId="{AFAAF671-D9FE-4856-8F96-20D7C8E0DA78}" srcOrd="0" destOrd="0" presId="urn:microsoft.com/office/officeart/2018/2/layout/IconVerticalSolidList"/>
    <dgm:cxn modelId="{D1AE7268-9666-45E7-B570-E52A6A47BF29}" type="presOf" srcId="{B96761B7-40CC-4087-96A6-BC5CC85F213D}" destId="{E6F6B121-C882-4708-B226-34E7AAB0A7C0}" srcOrd="0" destOrd="0" presId="urn:microsoft.com/office/officeart/2018/2/layout/IconVerticalSolidList"/>
    <dgm:cxn modelId="{9F3FE36D-E760-4A65-9145-3B0188E16EAD}" srcId="{B96761B7-40CC-4087-96A6-BC5CC85F213D}" destId="{ED0F91D8-CE00-4A1A-A3CF-415C242D47A5}" srcOrd="0" destOrd="0" parTransId="{1189C6B7-32D0-49D6-BDEA-A440F2DCF7A0}" sibTransId="{1AA485EC-8C03-481B-B502-867361FED579}"/>
    <dgm:cxn modelId="{E5DC6A51-5982-40C1-BE83-1F469E99CA68}" type="presOf" srcId="{ED0F91D8-CE00-4A1A-A3CF-415C242D47A5}" destId="{BAC0FB47-DC83-4AC6-A163-7D32F94A890E}" srcOrd="0" destOrd="0" presId="urn:microsoft.com/office/officeart/2018/2/layout/IconVerticalSolidList"/>
    <dgm:cxn modelId="{8945F352-51C0-4DCF-9357-43188FA2FC66}" srcId="{B96761B7-40CC-4087-96A6-BC5CC85F213D}" destId="{D23BA83A-BD59-40F8-A155-A0AD1A10CACE}" srcOrd="1" destOrd="0" parTransId="{69593375-AAC2-43FC-B11A-3EC0DC90D75E}" sibTransId="{3343E204-3079-4427-842D-E18BE18FB0B1}"/>
    <dgm:cxn modelId="{C16346DE-B3F0-4863-A3DD-A955648F3BD7}" type="presOf" srcId="{EE7B7A9B-89D3-4102-B4BF-A847C86CBD6F}" destId="{33838C89-E40C-4E81-B706-74167EC0B738}" srcOrd="0" destOrd="0" presId="urn:microsoft.com/office/officeart/2018/2/layout/IconVerticalSolidList"/>
    <dgm:cxn modelId="{6DE73B4F-100F-43CC-9882-013346062253}" type="presParOf" srcId="{E6F6B121-C882-4708-B226-34E7AAB0A7C0}" destId="{0E1A8609-EAC3-4E71-9D6E-AD44602BB1A6}" srcOrd="0" destOrd="0" presId="urn:microsoft.com/office/officeart/2018/2/layout/IconVerticalSolidList"/>
    <dgm:cxn modelId="{765D4DA8-DFEB-472D-BA8B-0A19DFCC2F32}" type="presParOf" srcId="{0E1A8609-EAC3-4E71-9D6E-AD44602BB1A6}" destId="{EEB46071-8BA8-48C7-B37B-55BEEE8281A7}" srcOrd="0" destOrd="0" presId="urn:microsoft.com/office/officeart/2018/2/layout/IconVerticalSolidList"/>
    <dgm:cxn modelId="{23EE1DDC-4A96-4CC1-B946-FF381D4EAC15}" type="presParOf" srcId="{0E1A8609-EAC3-4E71-9D6E-AD44602BB1A6}" destId="{24DB19FC-2D73-4E64-B51F-4A225CCE499B}" srcOrd="1" destOrd="0" presId="urn:microsoft.com/office/officeart/2018/2/layout/IconVerticalSolidList"/>
    <dgm:cxn modelId="{19526577-B6E4-4CBC-857E-59770906FC70}" type="presParOf" srcId="{0E1A8609-EAC3-4E71-9D6E-AD44602BB1A6}" destId="{5664994A-71EC-468E-A330-B2B5CF31A947}" srcOrd="2" destOrd="0" presId="urn:microsoft.com/office/officeart/2018/2/layout/IconVerticalSolidList"/>
    <dgm:cxn modelId="{ADB09D5D-6D4D-4513-B8F4-7F63D27E38EB}" type="presParOf" srcId="{0E1A8609-EAC3-4E71-9D6E-AD44602BB1A6}" destId="{BAC0FB47-DC83-4AC6-A163-7D32F94A890E}" srcOrd="3" destOrd="0" presId="urn:microsoft.com/office/officeart/2018/2/layout/IconVerticalSolidList"/>
    <dgm:cxn modelId="{68CDA3AD-B1EF-4463-924C-1A1CE86F93DF}" type="presParOf" srcId="{E6F6B121-C882-4708-B226-34E7AAB0A7C0}" destId="{D211CD08-5BA2-441D-A5B7-7DE6DB1B4086}" srcOrd="1" destOrd="0" presId="urn:microsoft.com/office/officeart/2018/2/layout/IconVerticalSolidList"/>
    <dgm:cxn modelId="{66F83576-397E-47DE-B2A4-84720BB6C7A1}" type="presParOf" srcId="{E6F6B121-C882-4708-B226-34E7AAB0A7C0}" destId="{38DE00E3-507D-46C8-ADA7-60009B84270E}" srcOrd="2" destOrd="0" presId="urn:microsoft.com/office/officeart/2018/2/layout/IconVerticalSolidList"/>
    <dgm:cxn modelId="{94E40E07-CD69-4F57-B00B-8691B5D4BEEF}" type="presParOf" srcId="{38DE00E3-507D-46C8-ADA7-60009B84270E}" destId="{4B3D4814-BE51-46A4-86C5-01316B00D8E2}" srcOrd="0" destOrd="0" presId="urn:microsoft.com/office/officeart/2018/2/layout/IconVerticalSolidList"/>
    <dgm:cxn modelId="{023E63E6-3320-4199-BB5F-E9ED2B145591}" type="presParOf" srcId="{38DE00E3-507D-46C8-ADA7-60009B84270E}" destId="{6B9C0BE9-8ACB-4FB7-A4AB-F1FD4E358267}" srcOrd="1" destOrd="0" presId="urn:microsoft.com/office/officeart/2018/2/layout/IconVerticalSolidList"/>
    <dgm:cxn modelId="{88A506A7-6D34-4E4D-BEE8-D610A6975AC6}" type="presParOf" srcId="{38DE00E3-507D-46C8-ADA7-60009B84270E}" destId="{E4391A99-52AC-4A56-8452-F5B8A282253E}" srcOrd="2" destOrd="0" presId="urn:microsoft.com/office/officeart/2018/2/layout/IconVerticalSolidList"/>
    <dgm:cxn modelId="{AEB31779-C39F-4B97-AFF0-ACC051D27871}" type="presParOf" srcId="{38DE00E3-507D-46C8-ADA7-60009B84270E}" destId="{AFAAF671-D9FE-4856-8F96-20D7C8E0DA78}" srcOrd="3" destOrd="0" presId="urn:microsoft.com/office/officeart/2018/2/layout/IconVerticalSolidList"/>
    <dgm:cxn modelId="{54DE06EA-0E8D-454E-AFFB-176706E26FFA}" type="presParOf" srcId="{E6F6B121-C882-4708-B226-34E7AAB0A7C0}" destId="{811602E9-8BF8-4FA4-96A3-D0E9A7A8790D}" srcOrd="3" destOrd="0" presId="urn:microsoft.com/office/officeart/2018/2/layout/IconVerticalSolidList"/>
    <dgm:cxn modelId="{509AFF19-D3B8-4C3B-B7E2-287770F547B5}" type="presParOf" srcId="{E6F6B121-C882-4708-B226-34E7AAB0A7C0}" destId="{B8A0BA08-2126-4A46-85AB-7494D9C98058}" srcOrd="4" destOrd="0" presId="urn:microsoft.com/office/officeart/2018/2/layout/IconVerticalSolidList"/>
    <dgm:cxn modelId="{DBE8EBD3-72A2-4C29-8E13-1610F711EE08}" type="presParOf" srcId="{B8A0BA08-2126-4A46-85AB-7494D9C98058}" destId="{74CCADD4-54FB-46F9-BF54-502227EEE2CD}" srcOrd="0" destOrd="0" presId="urn:microsoft.com/office/officeart/2018/2/layout/IconVerticalSolidList"/>
    <dgm:cxn modelId="{D745C70A-C054-492D-98B4-BFFE9CACFBFA}" type="presParOf" srcId="{B8A0BA08-2126-4A46-85AB-7494D9C98058}" destId="{06D32A01-DED6-4F80-A073-7DDD1FDB142B}" srcOrd="1" destOrd="0" presId="urn:microsoft.com/office/officeart/2018/2/layout/IconVerticalSolidList"/>
    <dgm:cxn modelId="{075C155C-FD78-4BBC-A6FD-3AAF113AC2AF}" type="presParOf" srcId="{B8A0BA08-2126-4A46-85AB-7494D9C98058}" destId="{EE14A937-D9C6-4F53-A001-92925568E6AB}" srcOrd="2" destOrd="0" presId="urn:microsoft.com/office/officeart/2018/2/layout/IconVerticalSolidList"/>
    <dgm:cxn modelId="{0624612F-44C4-483E-8E19-D575BF5A39CB}" type="presParOf" srcId="{B8A0BA08-2126-4A46-85AB-7494D9C98058}" destId="{33838C89-E40C-4E81-B706-74167EC0B73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7896FB-5F6F-4ADE-BDAE-1F2DB5A40369}">
      <dsp:nvSpPr>
        <dsp:cNvPr id="0" name=""/>
        <dsp:cNvSpPr/>
      </dsp:nvSpPr>
      <dsp:spPr>
        <a:xfrm>
          <a:off x="87777" y="146145"/>
          <a:ext cx="1271627" cy="127162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D417562-4328-4394-BD86-38B598441F83}">
      <dsp:nvSpPr>
        <dsp:cNvPr id="0" name=""/>
        <dsp:cNvSpPr/>
      </dsp:nvSpPr>
      <dsp:spPr>
        <a:xfrm>
          <a:off x="354819" y="413187"/>
          <a:ext cx="737543" cy="73754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840F8C-2B97-4BA5-9AF0-9F6F1C2E7117}">
      <dsp:nvSpPr>
        <dsp:cNvPr id="0" name=""/>
        <dsp:cNvSpPr/>
      </dsp:nvSpPr>
      <dsp:spPr>
        <a:xfrm>
          <a:off x="1631896" y="146145"/>
          <a:ext cx="2997406" cy="1271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/>
            <a:t>Programa para elaboração da proposta de regulamentação da reforma tributária criado pelo Ministério da Fazenda</a:t>
          </a:r>
          <a:endParaRPr lang="en-US" sz="1900" kern="1200"/>
        </a:p>
      </dsp:txBody>
      <dsp:txXfrm>
        <a:off x="1631896" y="146145"/>
        <a:ext cx="2997406" cy="1271627"/>
      </dsp:txXfrm>
    </dsp:sp>
    <dsp:sp modelId="{19CBCAE8-3024-43A5-B982-F87F1E71D11D}">
      <dsp:nvSpPr>
        <dsp:cNvPr id="0" name=""/>
        <dsp:cNvSpPr/>
      </dsp:nvSpPr>
      <dsp:spPr>
        <a:xfrm>
          <a:off x="5151578" y="146145"/>
          <a:ext cx="1271627" cy="127162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0A71DC-F221-4EEC-9C01-F5DAEECA4713}">
      <dsp:nvSpPr>
        <dsp:cNvPr id="0" name=""/>
        <dsp:cNvSpPr/>
      </dsp:nvSpPr>
      <dsp:spPr>
        <a:xfrm>
          <a:off x="5418619" y="413187"/>
          <a:ext cx="737543" cy="73754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369BF6-6861-4E18-9C83-77B72A0D0E67}">
      <dsp:nvSpPr>
        <dsp:cNvPr id="0" name=""/>
        <dsp:cNvSpPr/>
      </dsp:nvSpPr>
      <dsp:spPr>
        <a:xfrm>
          <a:off x="6695696" y="146145"/>
          <a:ext cx="2997406" cy="1271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/>
            <a:t>Dezenove Grupos Técnicos</a:t>
          </a:r>
          <a:endParaRPr lang="en-US" sz="1900" kern="1200"/>
        </a:p>
      </dsp:txBody>
      <dsp:txXfrm>
        <a:off x="6695696" y="146145"/>
        <a:ext cx="2997406" cy="1271627"/>
      </dsp:txXfrm>
    </dsp:sp>
    <dsp:sp modelId="{4C928352-EDF4-4ABB-8069-EBA2E114F9C0}">
      <dsp:nvSpPr>
        <dsp:cNvPr id="0" name=""/>
        <dsp:cNvSpPr/>
      </dsp:nvSpPr>
      <dsp:spPr>
        <a:xfrm>
          <a:off x="87777" y="1998547"/>
          <a:ext cx="1271627" cy="127162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A0C395-CC66-4285-A05A-3348C11B0D05}">
      <dsp:nvSpPr>
        <dsp:cNvPr id="0" name=""/>
        <dsp:cNvSpPr/>
      </dsp:nvSpPr>
      <dsp:spPr>
        <a:xfrm>
          <a:off x="354819" y="2265588"/>
          <a:ext cx="737543" cy="73754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68CDAD-DD78-4AB2-A9A8-30B3CCDC25F4}">
      <dsp:nvSpPr>
        <dsp:cNvPr id="0" name=""/>
        <dsp:cNvSpPr/>
      </dsp:nvSpPr>
      <dsp:spPr>
        <a:xfrm>
          <a:off x="1631896" y="1998547"/>
          <a:ext cx="2997406" cy="1271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/>
            <a:t>Trabalho concentrado em três meses</a:t>
          </a:r>
          <a:endParaRPr lang="en-US" sz="1900" kern="1200"/>
        </a:p>
      </dsp:txBody>
      <dsp:txXfrm>
        <a:off x="1631896" y="1998547"/>
        <a:ext cx="2997406" cy="1271627"/>
      </dsp:txXfrm>
    </dsp:sp>
    <dsp:sp modelId="{FD6121D1-8DCB-4C89-8896-A2C2F809D3A3}">
      <dsp:nvSpPr>
        <dsp:cNvPr id="0" name=""/>
        <dsp:cNvSpPr/>
      </dsp:nvSpPr>
      <dsp:spPr>
        <a:xfrm>
          <a:off x="5151578" y="1998547"/>
          <a:ext cx="1271627" cy="127162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0D0AF2-5340-415B-B8B1-3BFE42BB3213}">
      <dsp:nvSpPr>
        <dsp:cNvPr id="0" name=""/>
        <dsp:cNvSpPr/>
      </dsp:nvSpPr>
      <dsp:spPr>
        <a:xfrm>
          <a:off x="5418619" y="2265588"/>
          <a:ext cx="737543" cy="73754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C91CED-CB20-48E4-8372-416A764E2409}">
      <dsp:nvSpPr>
        <dsp:cNvPr id="0" name=""/>
        <dsp:cNvSpPr/>
      </dsp:nvSpPr>
      <dsp:spPr>
        <a:xfrm>
          <a:off x="6695696" y="1998547"/>
          <a:ext cx="2997406" cy="1271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kern="1200"/>
            <a:t>Participação da SECEX/MDIC nas discussões realizadas</a:t>
          </a:r>
          <a:endParaRPr lang="en-US" sz="1900" kern="1200"/>
        </a:p>
      </dsp:txBody>
      <dsp:txXfrm>
        <a:off x="6695696" y="1998547"/>
        <a:ext cx="2997406" cy="12716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350491-43B3-4533-9D9F-583AC32A10D9}">
      <dsp:nvSpPr>
        <dsp:cNvPr id="0" name=""/>
        <dsp:cNvSpPr/>
      </dsp:nvSpPr>
      <dsp:spPr>
        <a:xfrm>
          <a:off x="911582" y="481783"/>
          <a:ext cx="980437" cy="9804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8E0577-87DF-4C51-93C8-76E719074CEB}">
      <dsp:nvSpPr>
        <dsp:cNvPr id="0" name=""/>
        <dsp:cNvSpPr/>
      </dsp:nvSpPr>
      <dsp:spPr>
        <a:xfrm>
          <a:off x="1176" y="1579600"/>
          <a:ext cx="2801250" cy="420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pt-BR" sz="2200" kern="1200"/>
            <a:t>Simplificação normativa </a:t>
          </a:r>
          <a:endParaRPr lang="en-US" sz="2200" kern="1200"/>
        </a:p>
      </dsp:txBody>
      <dsp:txXfrm>
        <a:off x="1176" y="1579600"/>
        <a:ext cx="2801250" cy="420187"/>
      </dsp:txXfrm>
    </dsp:sp>
    <dsp:sp modelId="{738B13F8-24A5-45E0-8C2D-7525FE3CE6E9}">
      <dsp:nvSpPr>
        <dsp:cNvPr id="0" name=""/>
        <dsp:cNvSpPr/>
      </dsp:nvSpPr>
      <dsp:spPr>
        <a:xfrm>
          <a:off x="1176" y="2054383"/>
          <a:ext cx="2801250" cy="1157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/>
            <a:t>Custos de conformidade</a:t>
          </a:r>
          <a:endParaRPr lang="en-US" sz="1700" kern="1200"/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/>
            <a:t>Contencioso administrativo e judicial</a:t>
          </a:r>
          <a:endParaRPr lang="en-US" sz="1700" kern="1200"/>
        </a:p>
      </dsp:txBody>
      <dsp:txXfrm>
        <a:off x="1176" y="2054383"/>
        <a:ext cx="2801250" cy="1157152"/>
      </dsp:txXfrm>
    </dsp:sp>
    <dsp:sp modelId="{8B684F2B-217A-4F7F-A51A-A68B6DE84080}">
      <dsp:nvSpPr>
        <dsp:cNvPr id="0" name=""/>
        <dsp:cNvSpPr/>
      </dsp:nvSpPr>
      <dsp:spPr>
        <a:xfrm>
          <a:off x="4203051" y="481783"/>
          <a:ext cx="980437" cy="9804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7EFDF4-6922-4FE0-A626-BC5369742F30}">
      <dsp:nvSpPr>
        <dsp:cNvPr id="0" name=""/>
        <dsp:cNvSpPr/>
      </dsp:nvSpPr>
      <dsp:spPr>
        <a:xfrm>
          <a:off x="3292644" y="1579600"/>
          <a:ext cx="2801250" cy="420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pt-BR" sz="2200" kern="1200"/>
            <a:t>Não cumulatividade </a:t>
          </a:r>
          <a:endParaRPr lang="en-US" sz="2200" kern="1200"/>
        </a:p>
      </dsp:txBody>
      <dsp:txXfrm>
        <a:off x="3292644" y="1579600"/>
        <a:ext cx="2801250" cy="420187"/>
      </dsp:txXfrm>
    </dsp:sp>
    <dsp:sp modelId="{A40F1598-88FD-44F0-ADF4-33E9AE02AE8B}">
      <dsp:nvSpPr>
        <dsp:cNvPr id="0" name=""/>
        <dsp:cNvSpPr/>
      </dsp:nvSpPr>
      <dsp:spPr>
        <a:xfrm>
          <a:off x="3292644" y="2054383"/>
          <a:ext cx="2801250" cy="1157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/>
            <a:t>Resíduo tributário (tributos irrecuperáveis)</a:t>
          </a:r>
          <a:endParaRPr lang="en-US" sz="1700" kern="1200"/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/>
            <a:t>Acúmulo de créditos (tributos recuperáveis)</a:t>
          </a:r>
          <a:endParaRPr lang="en-US" sz="1700" kern="1200"/>
        </a:p>
      </dsp:txBody>
      <dsp:txXfrm>
        <a:off x="3292644" y="2054383"/>
        <a:ext cx="2801250" cy="1157152"/>
      </dsp:txXfrm>
    </dsp:sp>
    <dsp:sp modelId="{2581ECC8-3731-4934-A2ED-664E89AF736B}">
      <dsp:nvSpPr>
        <dsp:cNvPr id="0" name=""/>
        <dsp:cNvSpPr/>
      </dsp:nvSpPr>
      <dsp:spPr>
        <a:xfrm>
          <a:off x="7494520" y="481783"/>
          <a:ext cx="980437" cy="98043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3BC073-DE28-42AA-82AE-76A59C1B22B4}">
      <dsp:nvSpPr>
        <dsp:cNvPr id="0" name=""/>
        <dsp:cNvSpPr/>
      </dsp:nvSpPr>
      <dsp:spPr>
        <a:xfrm>
          <a:off x="6584113" y="1579600"/>
          <a:ext cx="2801250" cy="420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pt-BR" sz="2200" kern="1200"/>
            <a:t>Tributação no destino</a:t>
          </a:r>
          <a:endParaRPr lang="en-US" sz="2200" kern="1200"/>
        </a:p>
      </dsp:txBody>
      <dsp:txXfrm>
        <a:off x="6584113" y="1579600"/>
        <a:ext cx="2801250" cy="420187"/>
      </dsp:txXfrm>
    </dsp:sp>
    <dsp:sp modelId="{FFD17072-9726-4248-B836-D53DC5BECCDA}">
      <dsp:nvSpPr>
        <dsp:cNvPr id="0" name=""/>
        <dsp:cNvSpPr/>
      </dsp:nvSpPr>
      <dsp:spPr>
        <a:xfrm>
          <a:off x="6584113" y="2054383"/>
          <a:ext cx="2801250" cy="1157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/>
            <a:t>Guerra dos Portos</a:t>
          </a:r>
          <a:endParaRPr lang="en-US" sz="1700" kern="1200"/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700" kern="1200"/>
            <a:t>Viés antiexportador</a:t>
          </a:r>
          <a:endParaRPr lang="en-US" sz="1700" kern="1200"/>
        </a:p>
      </dsp:txBody>
      <dsp:txXfrm>
        <a:off x="6584113" y="2054383"/>
        <a:ext cx="2801250" cy="11571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B46071-8BA8-48C7-B37B-55BEEE8281A7}">
      <dsp:nvSpPr>
        <dsp:cNvPr id="0" name=""/>
        <dsp:cNvSpPr/>
      </dsp:nvSpPr>
      <dsp:spPr>
        <a:xfrm>
          <a:off x="0" y="213"/>
          <a:ext cx="8871845" cy="12464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DB19FC-2D73-4E64-B51F-4A225CCE499B}">
      <dsp:nvSpPr>
        <dsp:cNvPr id="0" name=""/>
        <dsp:cNvSpPr/>
      </dsp:nvSpPr>
      <dsp:spPr>
        <a:xfrm>
          <a:off x="158586" y="14942"/>
          <a:ext cx="1122437" cy="121695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837473B0-CC2E-450A-ABE3-18F120FF3D39}">
                <a1611:picAttrSrcUrl xmlns:a1611="http://schemas.microsoft.com/office/drawing/2016/11/main" r:id="rId2"/>
              </a:ext>
            </a:extLst>
          </a:blip>
          <a:srcRect/>
          <a:stretch>
            <a:fillRect l="-21000" r="-21000"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C0FB47-DC83-4AC6-A163-7D32F94A890E}">
      <dsp:nvSpPr>
        <dsp:cNvPr id="0" name=""/>
        <dsp:cNvSpPr/>
      </dsp:nvSpPr>
      <dsp:spPr>
        <a:xfrm>
          <a:off x="1439610" y="213"/>
          <a:ext cx="7432234" cy="1246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912" tIns="131912" rIns="131912" bIns="131912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b="0" kern="1200">
              <a:solidFill>
                <a:schemeClr val="tx1"/>
              </a:solidFill>
              <a:latin typeface="+mn-lt"/>
            </a:rPr>
            <a:t>Prestador do serviço =&gt; residente ou domiciliado no Brasil</a:t>
          </a:r>
          <a:endParaRPr lang="en-US" sz="1900" b="0" kern="1200">
            <a:solidFill>
              <a:schemeClr val="tx1"/>
            </a:solidFill>
            <a:latin typeface="+mn-lt"/>
          </a:endParaRPr>
        </a:p>
      </dsp:txBody>
      <dsp:txXfrm>
        <a:off x="1439610" y="213"/>
        <a:ext cx="7432234" cy="1246416"/>
      </dsp:txXfrm>
    </dsp:sp>
    <dsp:sp modelId="{4B3D4814-BE51-46A4-86C5-01316B00D8E2}">
      <dsp:nvSpPr>
        <dsp:cNvPr id="0" name=""/>
        <dsp:cNvSpPr/>
      </dsp:nvSpPr>
      <dsp:spPr>
        <a:xfrm>
          <a:off x="0" y="1558234"/>
          <a:ext cx="8871845" cy="12464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9C0BE9-8ACB-4FB7-A4AB-F1FD4E358267}">
      <dsp:nvSpPr>
        <dsp:cNvPr id="0" name=""/>
        <dsp:cNvSpPr/>
      </dsp:nvSpPr>
      <dsp:spPr>
        <a:xfrm>
          <a:off x="179947" y="1646184"/>
          <a:ext cx="1079715" cy="107051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/>
          <a:stretch>
            <a:fillRect l="-4000" r="-4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AAF671-D9FE-4856-8F96-20D7C8E0DA78}">
      <dsp:nvSpPr>
        <dsp:cNvPr id="0" name=""/>
        <dsp:cNvSpPr/>
      </dsp:nvSpPr>
      <dsp:spPr>
        <a:xfrm>
          <a:off x="1439610" y="1558234"/>
          <a:ext cx="7432234" cy="1246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912" tIns="131912" rIns="131912" bIns="131912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b="0" kern="1200" dirty="0">
              <a:solidFill>
                <a:schemeClr val="tx1"/>
              </a:solidFill>
              <a:latin typeface="+mn-lt"/>
            </a:rPr>
            <a:t>Tomador do serviço =&gt; residente ou domiciliado no exterior</a:t>
          </a:r>
        </a:p>
      </dsp:txBody>
      <dsp:txXfrm>
        <a:off x="1439610" y="1558234"/>
        <a:ext cx="7432234" cy="1246416"/>
      </dsp:txXfrm>
    </dsp:sp>
    <dsp:sp modelId="{74CCADD4-54FB-46F9-BF54-502227EEE2CD}">
      <dsp:nvSpPr>
        <dsp:cNvPr id="0" name=""/>
        <dsp:cNvSpPr/>
      </dsp:nvSpPr>
      <dsp:spPr>
        <a:xfrm>
          <a:off x="0" y="3152974"/>
          <a:ext cx="8871845" cy="124641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D32A01-DED6-4F80-A073-7DDD1FDB142B}">
      <dsp:nvSpPr>
        <dsp:cNvPr id="0" name=""/>
        <dsp:cNvSpPr/>
      </dsp:nvSpPr>
      <dsp:spPr>
        <a:xfrm>
          <a:off x="100906" y="3116254"/>
          <a:ext cx="1237798" cy="131985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838C89-E40C-4E81-B706-74167EC0B738}">
      <dsp:nvSpPr>
        <dsp:cNvPr id="0" name=""/>
        <dsp:cNvSpPr/>
      </dsp:nvSpPr>
      <dsp:spPr>
        <a:xfrm>
          <a:off x="1439610" y="3152974"/>
          <a:ext cx="7432234" cy="12464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912" tIns="131912" rIns="131912" bIns="131912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900" b="0" kern="1200">
              <a:solidFill>
                <a:schemeClr val="tx1"/>
              </a:solidFill>
              <a:latin typeface="+mn-lt"/>
            </a:rPr>
            <a:t>Consumo do serviço ocorrido no exterior, </a:t>
          </a:r>
          <a:r>
            <a:rPr lang="pt-BR" sz="1900" b="0" kern="1200">
              <a:latin typeface="+mn-lt"/>
            </a:rPr>
            <a:t>incluindo a prestação sobre bem móvel que ingresse no País com posterior saída do território nacional </a:t>
          </a:r>
          <a:r>
            <a:rPr lang="pt-BR" sz="1900" b="0" kern="1200">
              <a:solidFill>
                <a:schemeClr val="tx1"/>
              </a:solidFill>
              <a:latin typeface="+mn-lt"/>
            </a:rPr>
            <a:t>e a prestação </a:t>
          </a:r>
          <a:r>
            <a:rPr lang="pt-BR" sz="1900" b="0" kern="1200">
              <a:latin typeface="+mn-lt"/>
            </a:rPr>
            <a:t>relacionada a bem imóvel localizado no exterior</a:t>
          </a:r>
        </a:p>
      </dsp:txBody>
      <dsp:txXfrm>
        <a:off x="1439610" y="3152974"/>
        <a:ext cx="7432234" cy="12464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A846D9-D87C-48E3-B0B4-92D83401D7C6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8B6B71-7B60-4134-AD3C-49C611B2AA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87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8B6B71-7B60-4134-AD3C-49C611B2AA92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8259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dirty="0"/>
              <a:t>Portaria MF nº 34, de 11 de janeiro de 2024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8B6B71-7B60-4134-AD3C-49C611B2AA92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94941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8B6B71-7B60-4134-AD3C-49C611B2AA92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47034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 algn="just">
              <a:buFont typeface="Wingdings" panose="05000000000000000000" pitchFamily="2" charset="2"/>
              <a:buNone/>
            </a:pPr>
            <a:r>
              <a:rPr lang="pt-BR" dirty="0"/>
              <a:t>Art. 41. O produto da arrecadação do IBS e da CBS sobre as aquisições de bens e serviços pela administração pública direta, por autarquias e por fundações públicas será integralmente destinado ao ente federativo contratante, mediante redução a zero das alíquotas do IBS e da CBS devidos aos demais entes federativos e equivalente elevação da alíquota do tributo devido ao ente contratante. </a:t>
            </a:r>
          </a:p>
          <a:p>
            <a:pPr marL="457200" lvl="1" indent="0" algn="just">
              <a:buFont typeface="Wingdings" panose="05000000000000000000" pitchFamily="2" charset="2"/>
              <a:buNone/>
            </a:pPr>
            <a:r>
              <a:rPr lang="pt-BR" dirty="0"/>
              <a:t>(...)</a:t>
            </a:r>
          </a:p>
          <a:p>
            <a:pPr marL="457200" lvl="1" indent="0" algn="just">
              <a:buFont typeface="Wingdings" panose="05000000000000000000" pitchFamily="2" charset="2"/>
              <a:buNone/>
            </a:pPr>
            <a:r>
              <a:rPr lang="pt-BR" dirty="0"/>
              <a:t>3º Aplica-se o disposto neste artigo às importações efetuadas pela administração pública direta, por autarquias e por fundações públicas, nos termos do § 3º do art. 149-C da Constituição Federal, assegurada a igualdade de tratamento em relação às aquisições no País.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8B6B71-7B60-4134-AD3C-49C611B2AA92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2713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8B6B71-7B60-4134-AD3C-49C611B2AA92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71095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8B6B71-7B60-4134-AD3C-49C611B2AA92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0510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8B6B71-7B60-4134-AD3C-49C611B2AA92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52836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28B6B71-7B60-4134-AD3C-49C611B2AA92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57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Forma&#10;&#10;Descrição gerada automaticamente">
            <a:extLst>
              <a:ext uri="{FF2B5EF4-FFF2-40B4-BE49-F238E27FC236}">
                <a16:creationId xmlns:a16="http://schemas.microsoft.com/office/drawing/2014/main" id="{DC423A20-296C-F7F2-69FE-A2822D2CB3A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640" b="34815"/>
          <a:stretch/>
        </p:blipFill>
        <p:spPr>
          <a:xfrm>
            <a:off x="0" y="6081486"/>
            <a:ext cx="12192000" cy="928914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A03F4450-D907-EE86-3759-FAF240761FEB}"/>
              </a:ext>
            </a:extLst>
          </p:cNvPr>
          <p:cNvSpPr txBox="1"/>
          <p:nvPr userDrawn="1"/>
        </p:nvSpPr>
        <p:spPr>
          <a:xfrm>
            <a:off x="10075239" y="6225997"/>
            <a:ext cx="2240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>
                <a:solidFill>
                  <a:schemeClr val="accent1">
                    <a:lumMod val="50000"/>
                  </a:schemeClr>
                </a:solidFill>
                <a:latin typeface="Montserrat Bold" panose="00000800000000000000" pitchFamily="2" charset="0"/>
              </a:rPr>
              <a:t>Ministério</a:t>
            </a:r>
            <a:br>
              <a:rPr lang="pt-BR" sz="1400">
                <a:solidFill>
                  <a:schemeClr val="accent1">
                    <a:lumMod val="50000"/>
                  </a:schemeClr>
                </a:solidFill>
                <a:latin typeface="Montserrat ExtraBold" panose="00000900000000000000" pitchFamily="2" charset="0"/>
              </a:rPr>
            </a:br>
            <a:r>
              <a:rPr lang="pt-BR" sz="1400">
                <a:solidFill>
                  <a:schemeClr val="accent1">
                    <a:lumMod val="50000"/>
                  </a:schemeClr>
                </a:solidFill>
                <a:latin typeface="Montserrat Light" panose="00000400000000000000" pitchFamily="2" charset="0"/>
              </a:rPr>
              <a:t>da Fazenda</a:t>
            </a:r>
          </a:p>
        </p:txBody>
      </p:sp>
      <p:pic>
        <p:nvPicPr>
          <p:cNvPr id="9" name="Imagem 8" descr="Forma&#10;&#10;Descrição gerada automaticamente">
            <a:extLst>
              <a:ext uri="{FF2B5EF4-FFF2-40B4-BE49-F238E27FC236}">
                <a16:creationId xmlns:a16="http://schemas.microsoft.com/office/drawing/2014/main" id="{39C026B7-BAD6-C9C3-05CE-0843C13334E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387" b="25714"/>
          <a:stretch/>
        </p:blipFill>
        <p:spPr>
          <a:xfrm>
            <a:off x="0" y="-95535"/>
            <a:ext cx="12192000" cy="335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872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906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12917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 userDrawn="1"/>
        </p:nvSpPr>
        <p:spPr>
          <a:xfrm>
            <a:off x="7823200" y="6044530"/>
            <a:ext cx="4241800" cy="7793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30" name="Picture 6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0338" y="6746531"/>
            <a:ext cx="798512" cy="105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321E7552-F3ED-46F4-9A83-58879E26E01A}"/>
              </a:ext>
            </a:extLst>
          </p:cNvPr>
          <p:cNvSpPr/>
          <p:nvPr userDrawn="1"/>
        </p:nvSpPr>
        <p:spPr>
          <a:xfrm>
            <a:off x="5831354" y="4483231"/>
            <a:ext cx="1296926" cy="8330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050" name="Picture 2" descr="Image result for logo governo federal">
            <a:extLst>
              <a:ext uri="{FF2B5EF4-FFF2-40B4-BE49-F238E27FC236}">
                <a16:creationId xmlns:a16="http://schemas.microsoft.com/office/drawing/2014/main" id="{164D9F58-ACDE-3713-EC83-D9BEE3212C4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400" y="6078620"/>
            <a:ext cx="1349600" cy="779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7994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1976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939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8628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21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6649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382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9255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0E721-4F8D-4661-BBF4-F997E8D989B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251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0E721-4F8D-4661-BBF4-F997E8D989BD}" type="datetimeFigureOut">
              <a:rPr lang="pt-BR" smtClean="0"/>
              <a:t>17/09/2024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68019-9115-475F-9B4C-61F37C53193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335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4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4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ur-lex.europa.eu/legal-content/EN/TXT/?uri=CELEX%3A02006L0112-20240101" TargetMode="External"/><Relationship Id="rId5" Type="http://schemas.openxmlformats.org/officeDocument/2006/relationships/image" Target="../media/image25.png"/><Relationship Id="rId4" Type="http://schemas.openxmlformats.org/officeDocument/2006/relationships/hyperlink" Target="https://www.snice.gob.mx/~oracle/SNICE_DOCS/DIMMEXPDF-D-IMMEX-PDF_20210119-20210119.pdf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>
            <a:extLst>
              <a:ext uri="{FF2B5EF4-FFF2-40B4-BE49-F238E27FC236}">
                <a16:creationId xmlns:a16="http://schemas.microsoft.com/office/drawing/2014/main" id="{2FF3E2DE-1810-4A6C-AC10-7670E2C1CEC0}"/>
              </a:ext>
            </a:extLst>
          </p:cNvPr>
          <p:cNvSpPr txBox="1"/>
          <p:nvPr/>
        </p:nvSpPr>
        <p:spPr>
          <a:xfrm>
            <a:off x="330934" y="4668887"/>
            <a:ext cx="9013204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sz="2000" b="1" dirty="0">
                <a:solidFill>
                  <a:srgbClr val="04516D"/>
                </a:solidFill>
                <a:latin typeface="Calibri"/>
                <a:cs typeface="Calibri"/>
              </a:rPr>
              <a:t>Marcelo Simões dos Reis</a:t>
            </a:r>
            <a:endParaRPr lang="pt-BR" dirty="0"/>
          </a:p>
          <a:p>
            <a:r>
              <a:rPr lang="pt-BR" sz="1500" dirty="0">
                <a:solidFill>
                  <a:srgbClr val="04516D"/>
                </a:solidFill>
                <a:latin typeface="Calibri"/>
                <a:cs typeface="Calibri"/>
              </a:rPr>
              <a:t>Coordenador-Geral de Análise de Aspectos Tributários no Comércio Exterior</a:t>
            </a:r>
            <a:endParaRPr lang="pt-BR" dirty="0"/>
          </a:p>
          <a:p>
            <a:r>
              <a:rPr lang="pt-BR" sz="1500" dirty="0">
                <a:solidFill>
                  <a:srgbClr val="04516D"/>
                </a:solidFill>
                <a:latin typeface="Calibri"/>
                <a:cs typeface="Calibri"/>
              </a:rPr>
              <a:t>Departamento de Operações de Comércio Exterior (DECEX)</a:t>
            </a:r>
            <a:endParaRPr lang="pt-BR" dirty="0"/>
          </a:p>
          <a:p>
            <a:r>
              <a:rPr lang="pt-BR" sz="1500" dirty="0">
                <a:solidFill>
                  <a:srgbClr val="04516D"/>
                </a:solidFill>
                <a:latin typeface="Calibri"/>
                <a:cs typeface="Calibri"/>
              </a:rPr>
              <a:t>Secretaria de Comércio Exterior (SECEX)</a:t>
            </a:r>
            <a:endParaRPr lang="pt-BR" dirty="0"/>
          </a:p>
          <a:p>
            <a:endParaRPr lang="pt-BR" sz="3200" dirty="0">
              <a:solidFill>
                <a:srgbClr val="203864"/>
              </a:solidFill>
              <a:latin typeface="Montserrat Bold"/>
              <a:cs typeface="Calibri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AF52AF9-F7F4-456C-8D4C-1093DF46CA69}"/>
              </a:ext>
            </a:extLst>
          </p:cNvPr>
          <p:cNvSpPr txBox="1"/>
          <p:nvPr/>
        </p:nvSpPr>
        <p:spPr>
          <a:xfrm>
            <a:off x="1072480" y="2231302"/>
            <a:ext cx="9990174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BR" sz="3600" b="1">
                <a:solidFill>
                  <a:schemeClr val="accent5">
                    <a:lumMod val="50000"/>
                  </a:schemeClr>
                </a:solidFill>
                <a:ea typeface="+mn-lt"/>
                <a:cs typeface="+mn-lt"/>
              </a:rPr>
              <a:t>Considerações sobre os impactos no comércio exterior brasileiro decorrentes do PLP 68, de 2024 </a:t>
            </a:r>
            <a:endParaRPr lang="pt-BR" sz="3600" b="1">
              <a:solidFill>
                <a:schemeClr val="accent5">
                  <a:lumMod val="50000"/>
                </a:schemeClr>
              </a:solidFill>
              <a:ea typeface="Calibri"/>
              <a:cs typeface="Calibri"/>
            </a:endParaRPr>
          </a:p>
        </p:txBody>
      </p:sp>
      <p:cxnSp>
        <p:nvCxnSpPr>
          <p:cNvPr id="6" name="Conector Reto 7">
            <a:extLst>
              <a:ext uri="{FF2B5EF4-FFF2-40B4-BE49-F238E27FC236}">
                <a16:creationId xmlns:a16="http://schemas.microsoft.com/office/drawing/2014/main" id="{9C53BB77-24B2-42D4-B2B2-620DD0022322}"/>
              </a:ext>
            </a:extLst>
          </p:cNvPr>
          <p:cNvCxnSpPr/>
          <p:nvPr/>
        </p:nvCxnSpPr>
        <p:spPr>
          <a:xfrm>
            <a:off x="2907031" y="3788163"/>
            <a:ext cx="632377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79414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8990"/>
    </mc:Choice>
    <mc:Fallback>
      <p:transition spd="slow" advTm="4899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4E872F5-0E8E-CC29-C3F0-D93E0C764905}"/>
              </a:ext>
            </a:extLst>
          </p:cNvPr>
          <p:cNvSpPr txBox="1"/>
          <p:nvPr/>
        </p:nvSpPr>
        <p:spPr>
          <a:xfrm>
            <a:off x="824347" y="299010"/>
            <a:ext cx="9780881" cy="10568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z="3200" dirty="0">
                <a:solidFill>
                  <a:srgbClr val="003579"/>
                </a:solidFill>
                <a:latin typeface="Arial Black"/>
              </a:rPr>
              <a:t>Participação da SECEX no PAT-RTC</a:t>
            </a:r>
            <a:endParaRPr lang="pt-BR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Montserrat Bold" panose="00000800000000000000" pitchFamily="2" charset="0"/>
            </a:endParaRPr>
          </a:p>
        </p:txBody>
      </p:sp>
      <p:cxnSp>
        <p:nvCxnSpPr>
          <p:cNvPr id="4" name="Conector Reto 2">
            <a:extLst>
              <a:ext uri="{FF2B5EF4-FFF2-40B4-BE49-F238E27FC236}">
                <a16:creationId xmlns:a16="http://schemas.microsoft.com/office/drawing/2014/main" id="{6652D736-B8F9-B94F-F9D3-75892F6EDFEF}"/>
              </a:ext>
            </a:extLst>
          </p:cNvPr>
          <p:cNvCxnSpPr/>
          <p:nvPr/>
        </p:nvCxnSpPr>
        <p:spPr>
          <a:xfrm>
            <a:off x="905758" y="1352960"/>
            <a:ext cx="6323773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aixaDeTexto 5">
            <a:extLst>
              <a:ext uri="{FF2B5EF4-FFF2-40B4-BE49-F238E27FC236}">
                <a16:creationId xmlns:a16="http://schemas.microsoft.com/office/drawing/2014/main" id="{96AA103E-3984-3396-47AC-B26C3DD5DE47}"/>
              </a:ext>
            </a:extLst>
          </p:cNvPr>
          <p:cNvGraphicFramePr/>
          <p:nvPr/>
        </p:nvGraphicFramePr>
        <p:xfrm>
          <a:off x="824347" y="1581665"/>
          <a:ext cx="9780881" cy="34163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59282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060"/>
    </mc:Choice>
    <mc:Fallback xmlns="">
      <p:transition spd="slow" advTm="5306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107F57A9-FFD1-44B3-B176-A5B8D0AE8C1F}"/>
              </a:ext>
            </a:extLst>
          </p:cNvPr>
          <p:cNvSpPr txBox="1"/>
          <p:nvPr/>
        </p:nvSpPr>
        <p:spPr>
          <a:xfrm>
            <a:off x="824347" y="299010"/>
            <a:ext cx="9780881" cy="10568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z="3200" dirty="0">
                <a:solidFill>
                  <a:srgbClr val="003579"/>
                </a:solidFill>
                <a:latin typeface="Arial Black"/>
              </a:rPr>
              <a:t>Princípios da EMC 132/2023 – PLP 68/2024</a:t>
            </a:r>
            <a:endParaRPr lang="pt-BR" dirty="0"/>
          </a:p>
        </p:txBody>
      </p:sp>
      <p:cxnSp>
        <p:nvCxnSpPr>
          <p:cNvPr id="6" name="Conector Reto 2">
            <a:extLst>
              <a:ext uri="{FF2B5EF4-FFF2-40B4-BE49-F238E27FC236}">
                <a16:creationId xmlns:a16="http://schemas.microsoft.com/office/drawing/2014/main" id="{D66B2AA0-0AAF-4C76-A0CA-9DBB152445AF}"/>
              </a:ext>
            </a:extLst>
          </p:cNvPr>
          <p:cNvCxnSpPr/>
          <p:nvPr/>
        </p:nvCxnSpPr>
        <p:spPr>
          <a:xfrm>
            <a:off x="819749" y="1298117"/>
            <a:ext cx="6323773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aixaDeTexto 3">
            <a:extLst>
              <a:ext uri="{FF2B5EF4-FFF2-40B4-BE49-F238E27FC236}">
                <a16:creationId xmlns:a16="http://schemas.microsoft.com/office/drawing/2014/main" id="{56A324F5-713F-1882-35FB-0EFDC08826B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996313"/>
              </p:ext>
            </p:extLst>
          </p:nvPr>
        </p:nvGraphicFramePr>
        <p:xfrm>
          <a:off x="824347" y="1345852"/>
          <a:ext cx="9386540" cy="36933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455573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42"/>
    </mc:Choice>
    <mc:Fallback xmlns="">
      <p:transition spd="slow" advTm="115342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5970DCA3-BEA1-4F28-ADD7-19BCF6E8FEFD}"/>
              </a:ext>
            </a:extLst>
          </p:cNvPr>
          <p:cNvSpPr txBox="1"/>
          <p:nvPr/>
        </p:nvSpPr>
        <p:spPr>
          <a:xfrm>
            <a:off x="824347" y="1545271"/>
            <a:ext cx="8995514" cy="38779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 algn="just">
              <a:buFont typeface="Wingdings"/>
              <a:buChar char="q"/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Regimes aduaneiros especiais de industrialização para exportação (aperfeiçoamento ativo)</a:t>
            </a:r>
          </a:p>
          <a:p>
            <a:pPr marL="342900" indent="-342900" algn="just">
              <a:buFont typeface="Wingdings"/>
              <a:buChar char="q"/>
            </a:pP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Drawback suspensão para compras internas de mercadorias, garantindo equalização de tratamento tributário entre importações e aquisições domésticas de insumos por empresas exportadoras</a:t>
            </a:r>
          </a:p>
          <a:p>
            <a:pPr lvl="1" algn="just"/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  <a:p>
            <a:pPr marL="342900" indent="-342900" algn="just">
              <a:buFont typeface="Wingdings"/>
              <a:buChar char="q"/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Imunidade tributária nas compras públicas</a:t>
            </a:r>
          </a:p>
          <a:p>
            <a:pPr marL="342900" indent="-342900" algn="just">
              <a:buFont typeface="Wingdings"/>
              <a:buChar char="q"/>
            </a:pPr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Diferenciação entre contribuinte de fato e de direito leva atualmente a um tratamento favorecido às importações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800100" lvl="1" indent="-342900" algn="just">
              <a:buFont typeface="Wingdings" panose="05000000000000000000" pitchFamily="2" charset="2"/>
              <a:buChar char="Ø"/>
            </a:pP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Proposta confirma solução prevista na CF: concentração da tributação no ente estatal contratante</a:t>
            </a:r>
          </a:p>
        </p:txBody>
      </p:sp>
      <p:cxnSp>
        <p:nvCxnSpPr>
          <p:cNvPr id="6" name="Conector Reto 2">
            <a:extLst>
              <a:ext uri="{FF2B5EF4-FFF2-40B4-BE49-F238E27FC236}">
                <a16:creationId xmlns:a16="http://schemas.microsoft.com/office/drawing/2014/main" id="{D66B2AA0-0AAF-4C76-A0CA-9DBB152445AF}"/>
              </a:ext>
            </a:extLst>
          </p:cNvPr>
          <p:cNvCxnSpPr/>
          <p:nvPr/>
        </p:nvCxnSpPr>
        <p:spPr>
          <a:xfrm>
            <a:off x="824347" y="1298117"/>
            <a:ext cx="6323773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ixaDeTexto 2">
            <a:extLst>
              <a:ext uri="{FF2B5EF4-FFF2-40B4-BE49-F238E27FC236}">
                <a16:creationId xmlns:a16="http://schemas.microsoft.com/office/drawing/2014/main" id="{2E511280-7724-0D80-7E24-32CC4B378077}"/>
              </a:ext>
            </a:extLst>
          </p:cNvPr>
          <p:cNvSpPr txBox="1"/>
          <p:nvPr/>
        </p:nvSpPr>
        <p:spPr>
          <a:xfrm>
            <a:off x="824347" y="299010"/>
            <a:ext cx="9780881" cy="105686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pt-BR" sz="3200" dirty="0">
                <a:solidFill>
                  <a:srgbClr val="003579"/>
                </a:solidFill>
                <a:latin typeface="Arial Black"/>
              </a:rPr>
              <a:t>Isonomia entre fornecedores nacionais e estrangeiros</a:t>
            </a:r>
            <a:endParaRPr lang="pt-BR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Montserrat Bold" panose="000008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34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to 2">
            <a:extLst>
              <a:ext uri="{FF2B5EF4-FFF2-40B4-BE49-F238E27FC236}">
                <a16:creationId xmlns:a16="http://schemas.microsoft.com/office/drawing/2014/main" id="{D66B2AA0-0AAF-4C76-A0CA-9DBB152445AF}"/>
              </a:ext>
            </a:extLst>
          </p:cNvPr>
          <p:cNvCxnSpPr/>
          <p:nvPr/>
        </p:nvCxnSpPr>
        <p:spPr>
          <a:xfrm>
            <a:off x="824347" y="1258011"/>
            <a:ext cx="6323773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ext Box 4">
            <a:extLst>
              <a:ext uri="{FF2B5EF4-FFF2-40B4-BE49-F238E27FC236}">
                <a16:creationId xmlns:a16="http://schemas.microsoft.com/office/drawing/2014/main" id="{D9404655-F498-FA1E-3F17-2063725249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9326314"/>
              </p:ext>
            </p:extLst>
          </p:nvPr>
        </p:nvGraphicFramePr>
        <p:xfrm>
          <a:off x="1156692" y="1791481"/>
          <a:ext cx="8871845" cy="4436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64" name="CaixaDeTexto 163">
            <a:extLst>
              <a:ext uri="{FF2B5EF4-FFF2-40B4-BE49-F238E27FC236}">
                <a16:creationId xmlns:a16="http://schemas.microsoft.com/office/drawing/2014/main" id="{B13C8013-9E4C-0100-D3E9-A914E52CBCE4}"/>
              </a:ext>
            </a:extLst>
          </p:cNvPr>
          <p:cNvSpPr txBox="1"/>
          <p:nvPr/>
        </p:nvSpPr>
        <p:spPr>
          <a:xfrm>
            <a:off x="824347" y="299010"/>
            <a:ext cx="9780881" cy="1056868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pt-BR" sz="3200" dirty="0">
                <a:solidFill>
                  <a:srgbClr val="003579"/>
                </a:solidFill>
                <a:latin typeface="Arial Black"/>
              </a:rPr>
              <a:t>Garantia de imunidade tributária para as exportações de serviços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42819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5970DCA3-BEA1-4F28-ADD7-19BCF6E8FEFD}"/>
              </a:ext>
            </a:extLst>
          </p:cNvPr>
          <p:cNvSpPr txBox="1"/>
          <p:nvPr/>
        </p:nvSpPr>
        <p:spPr>
          <a:xfrm>
            <a:off x="824347" y="1935044"/>
            <a:ext cx="8995514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 algn="just">
              <a:buFont typeface="Wingdings"/>
              <a:buChar char="q"/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Manutenção do regramento do art. 12-A Lei 11945/2009</a:t>
            </a:r>
          </a:p>
          <a:p>
            <a:pPr marL="342900" indent="-342900" algn="just">
              <a:buFont typeface="Wingdings"/>
              <a:buChar char="q"/>
            </a:pPr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  <a:p>
            <a:pPr marL="342900" indent="-342900" algn="just">
              <a:buFont typeface="Wingdings"/>
              <a:buChar char="q"/>
            </a:pPr>
            <a:endParaRPr lang="pt-BR" sz="200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cs typeface="Arial"/>
            </a:endParaRPr>
          </a:p>
          <a:p>
            <a:pPr marL="342900" indent="-342900" algn="just">
              <a:buFont typeface="Wingdings"/>
              <a:buChar char="q"/>
            </a:pPr>
            <a:r>
              <a:rPr lang="pt-BR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Benchmarking internacional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07F57A9-FFD1-44B3-B176-A5B8D0AE8C1F}"/>
              </a:ext>
            </a:extLst>
          </p:cNvPr>
          <p:cNvSpPr txBox="1"/>
          <p:nvPr/>
        </p:nvSpPr>
        <p:spPr>
          <a:xfrm>
            <a:off x="824347" y="299010"/>
            <a:ext cx="9780881" cy="10568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z="3200" dirty="0">
                <a:solidFill>
                  <a:srgbClr val="003579"/>
                </a:solidFill>
                <a:latin typeface="Arial Black"/>
              </a:rPr>
              <a:t>Restauração do Drawback Serviços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200" dirty="0">
              <a:solidFill>
                <a:srgbClr val="003579"/>
              </a:solidFill>
              <a:latin typeface="Arial Black"/>
            </a:endParaRPr>
          </a:p>
        </p:txBody>
      </p:sp>
      <p:cxnSp>
        <p:nvCxnSpPr>
          <p:cNvPr id="6" name="Conector Reto 2">
            <a:extLst>
              <a:ext uri="{FF2B5EF4-FFF2-40B4-BE49-F238E27FC236}">
                <a16:creationId xmlns:a16="http://schemas.microsoft.com/office/drawing/2014/main" id="{D66B2AA0-0AAF-4C76-A0CA-9DBB152445AF}"/>
              </a:ext>
            </a:extLst>
          </p:cNvPr>
          <p:cNvCxnSpPr/>
          <p:nvPr/>
        </p:nvCxnSpPr>
        <p:spPr>
          <a:xfrm>
            <a:off x="827359" y="1308868"/>
            <a:ext cx="6323773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ço Reservado para Conteúdo 11">
            <a:extLst>
              <a:ext uri="{FF2B5EF4-FFF2-40B4-BE49-F238E27FC236}">
                <a16:creationId xmlns:a16="http://schemas.microsoft.com/office/drawing/2014/main" id="{F272CE07-91F6-900D-434A-5764AC886CCA}"/>
              </a:ext>
            </a:extLst>
          </p:cNvPr>
          <p:cNvSpPr txBox="1">
            <a:spLocks/>
          </p:cNvSpPr>
          <p:nvPr/>
        </p:nvSpPr>
        <p:spPr>
          <a:xfrm>
            <a:off x="8254947" y="3662850"/>
            <a:ext cx="2860855" cy="831181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b="0">
                <a:ea typeface="+mn-lt"/>
                <a:cs typeface="+mn-lt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t-BR">
                <a:hlinkClick r:id="rId4"/>
              </a:rPr>
              <a:t>Lei do IVA do México, art. 29, IV, (b), e Decreto IMMEX, art. 3, III</a:t>
            </a:r>
            <a:endParaRPr lang="pt-BR"/>
          </a:p>
          <a:p>
            <a:endParaRPr lang="pt-BR"/>
          </a:p>
          <a:p>
            <a:endParaRPr lang="pt-BR"/>
          </a:p>
          <a:p>
            <a:endParaRPr lang="pt-BR"/>
          </a:p>
        </p:txBody>
      </p:sp>
      <p:pic>
        <p:nvPicPr>
          <p:cNvPr id="12" name="Espaço Reservado para Conteúdo 3">
            <a:extLst>
              <a:ext uri="{FF2B5EF4-FFF2-40B4-BE49-F238E27FC236}">
                <a16:creationId xmlns:a16="http://schemas.microsoft.com/office/drawing/2014/main" id="{3B307917-A87E-64C3-E69F-95FEEDA7E6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794" y="3292149"/>
            <a:ext cx="1559053" cy="1559053"/>
          </a:xfrm>
          <a:prstGeom prst="rect">
            <a:avLst/>
          </a:prstGeom>
        </p:spPr>
      </p:pic>
      <p:sp>
        <p:nvSpPr>
          <p:cNvPr id="20" name="Espaço Reservado para Conteúdo 4">
            <a:extLst>
              <a:ext uri="{FF2B5EF4-FFF2-40B4-BE49-F238E27FC236}">
                <a16:creationId xmlns:a16="http://schemas.microsoft.com/office/drawing/2014/main" id="{659A7EBD-90F2-B780-134B-32A816BD60FE}"/>
              </a:ext>
            </a:extLst>
          </p:cNvPr>
          <p:cNvSpPr txBox="1">
            <a:spLocks/>
          </p:cNvSpPr>
          <p:nvPr/>
        </p:nvSpPr>
        <p:spPr>
          <a:xfrm>
            <a:off x="2275857" y="3564048"/>
            <a:ext cx="3433119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pt-BR"/>
            </a:defPPr>
            <a:lvl1pPr>
              <a:defRPr kumimoji="0" b="0" i="0" u="none" strike="noStrike" cap="none" spc="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lt"/>
                <a:cs typeface="Calibri" panose="020F0502020204030204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>
                <a:hlinkClick r:id="rId6"/>
              </a:rPr>
              <a:t>Diretiva 2006/112/EC do Conselho da União Europeia, arts. 156, 1, (c), e 160, 1, (a)</a:t>
            </a:r>
            <a:r>
              <a:rPr lang="pt-BR"/>
              <a:t> 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77228372-15C0-9186-6961-1374E5B241C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837" y="3451831"/>
            <a:ext cx="1981200" cy="1147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024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Gráfico, Gráfico de barras&#10;&#10;Descrição gerada automaticamente">
            <a:extLst>
              <a:ext uri="{FF2B5EF4-FFF2-40B4-BE49-F238E27FC236}">
                <a16:creationId xmlns:a16="http://schemas.microsoft.com/office/drawing/2014/main" id="{465918C7-4174-A690-C275-8B59070B7B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5145" y="1355878"/>
            <a:ext cx="5294331" cy="5484395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B11B1D74-EC64-85F1-5BF6-60CFBCB7E5AC}"/>
              </a:ext>
            </a:extLst>
          </p:cNvPr>
          <p:cNvSpPr txBox="1"/>
          <p:nvPr/>
        </p:nvSpPr>
        <p:spPr>
          <a:xfrm>
            <a:off x="824347" y="299010"/>
            <a:ext cx="9780881" cy="10568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z="3200" dirty="0">
                <a:solidFill>
                  <a:srgbClr val="003579"/>
                </a:solidFill>
                <a:latin typeface="Arial Black"/>
              </a:rPr>
              <a:t>Beneficiários do drawback suspensão</a:t>
            </a:r>
            <a:endParaRPr lang="pt-BR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latin typeface="Montserrat Bold" panose="00000800000000000000" pitchFamily="2" charset="0"/>
            </a:endParaRPr>
          </a:p>
        </p:txBody>
      </p:sp>
      <p:cxnSp>
        <p:nvCxnSpPr>
          <p:cNvPr id="10" name="Conector Reto 2">
            <a:extLst>
              <a:ext uri="{FF2B5EF4-FFF2-40B4-BE49-F238E27FC236}">
                <a16:creationId xmlns:a16="http://schemas.microsoft.com/office/drawing/2014/main" id="{DB27BDC6-A6A0-89E1-CC05-85DD96C14D71}"/>
              </a:ext>
            </a:extLst>
          </p:cNvPr>
          <p:cNvCxnSpPr/>
          <p:nvPr/>
        </p:nvCxnSpPr>
        <p:spPr>
          <a:xfrm>
            <a:off x="819749" y="1217906"/>
            <a:ext cx="6323773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214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84472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82dc7e9-28bc-489d-9529-1bfaf4a81191" xsi:nil="true"/>
    <lcf76f155ced4ddcb4097134ff3c332f xmlns="e45eeb21-54bf-4d0a-b6ac-b3cefff7e859">
      <Terms xmlns="http://schemas.microsoft.com/office/infopath/2007/PartnerControls"/>
    </lcf76f155ced4ddcb4097134ff3c332f>
    <SharedWithUsers xmlns="182dc7e9-28bc-489d-9529-1bfaf4a81191">
      <UserInfo>
        <DisplayName>Renato Agostinho da Silva</DisplayName>
        <AccountId>16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1ED28EFCE363D409B15FAF464462E85" ma:contentTypeVersion="13" ma:contentTypeDescription="Crie um novo documento." ma:contentTypeScope="" ma:versionID="f009d93e9ba55804cb875cdebcd17825">
  <xsd:schema xmlns:xsd="http://www.w3.org/2001/XMLSchema" xmlns:xs="http://www.w3.org/2001/XMLSchema" xmlns:p="http://schemas.microsoft.com/office/2006/metadata/properties" xmlns:ns2="e45eeb21-54bf-4d0a-b6ac-b3cefff7e859" xmlns:ns3="182dc7e9-28bc-489d-9529-1bfaf4a81191" targetNamespace="http://schemas.microsoft.com/office/2006/metadata/properties" ma:root="true" ma:fieldsID="453ec31d7a24d91cfa51d1698f2fe1a3" ns2:_="" ns3:_="">
    <xsd:import namespace="e45eeb21-54bf-4d0a-b6ac-b3cefff7e859"/>
    <xsd:import namespace="182dc7e9-28bc-489d-9529-1bfaf4a811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5eeb21-54bf-4d0a-b6ac-b3cefff7e85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Marcações de imagem" ma:readOnly="false" ma:fieldId="{5cf76f15-5ced-4ddc-b409-7134ff3c332f}" ma:taxonomyMulti="true" ma:sspId="bf897d17-34fd-4a01-8f80-908009a6c4a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2dc7e9-28bc-489d-9529-1bfaf4a8119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48f243b2-757f-4b5d-9714-3dc57b882523}" ma:internalName="TaxCatchAll" ma:showField="CatchAllData" ma:web="182dc7e9-28bc-489d-9529-1bfaf4a811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E8272E-80D8-4958-AE4D-87B743224EC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C2AF789-4A5B-44D5-904F-8F708697D821}">
  <ds:schemaRefs>
    <ds:schemaRef ds:uri="182dc7e9-28bc-489d-9529-1bfaf4a81191"/>
    <ds:schemaRef ds:uri="http://schemas.microsoft.com/office/infopath/2007/PartnerControls"/>
    <ds:schemaRef ds:uri="e45eeb21-54bf-4d0a-b6ac-b3cefff7e859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E4D8BA29-7BEF-4605-9826-5D65A762E61C}">
  <ds:schemaRefs>
    <ds:schemaRef ds:uri="182dc7e9-28bc-489d-9529-1bfaf4a81191"/>
    <ds:schemaRef ds:uri="e45eeb21-54bf-4d0a-b6ac-b3cefff7e85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457</Words>
  <Application>Microsoft Office PowerPoint</Application>
  <PresentationFormat>Widescreen</PresentationFormat>
  <Paragraphs>54</Paragraphs>
  <Slides>8</Slides>
  <Notes>8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8" baseType="lpstr">
      <vt:lpstr>Aptos</vt:lpstr>
      <vt:lpstr>Arial</vt:lpstr>
      <vt:lpstr>Arial Black</vt:lpstr>
      <vt:lpstr>Calibri</vt:lpstr>
      <vt:lpstr>Calibri Light</vt:lpstr>
      <vt:lpstr>Montserrat Bold</vt:lpstr>
      <vt:lpstr>Montserrat ExtraBold</vt:lpstr>
      <vt:lpstr>Montserrat Light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Jamil Miranda Ghani</dc:creator>
  <cp:lastModifiedBy>Marcelo Simões dos Reis</cp:lastModifiedBy>
  <cp:revision>2</cp:revision>
  <cp:lastPrinted>2024-09-16T21:34:19Z</cp:lastPrinted>
  <dcterms:created xsi:type="dcterms:W3CDTF">2019-01-08T13:56:17Z</dcterms:created>
  <dcterms:modified xsi:type="dcterms:W3CDTF">2024-09-17T10:59:38Z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0x01010031ED28EFCE363D409B15FAF464462E85</vt:lpwstr>
  </property>
  <property fmtid="{D5CDD505-2E9C-101B-9397-08002B2CF9AE}" pid="3" name="MediaServiceImageTags">
    <vt:lpwstr/>
  </property>
</Properties>
</file>