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300" r:id="rId2"/>
    <p:sldId id="301" r:id="rId3"/>
    <p:sldId id="264" r:id="rId4"/>
    <p:sldId id="299" r:id="rId5"/>
    <p:sldId id="283" r:id="rId6"/>
    <p:sldId id="289" r:id="rId7"/>
    <p:sldId id="296" r:id="rId8"/>
    <p:sldId id="290" r:id="rId9"/>
    <p:sldId id="291" r:id="rId10"/>
    <p:sldId id="292" r:id="rId11"/>
    <p:sldId id="293" r:id="rId12"/>
    <p:sldId id="294" r:id="rId13"/>
    <p:sldId id="295" r:id="rId14"/>
    <p:sldId id="297" r:id="rId15"/>
    <p:sldId id="275" r:id="rId16"/>
    <p:sldId id="276" r:id="rId17"/>
    <p:sldId id="262" r:id="rId18"/>
    <p:sldId id="265" r:id="rId19"/>
    <p:sldId id="266" r:id="rId20"/>
    <p:sldId id="267" r:id="rId21"/>
    <p:sldId id="268" r:id="rId22"/>
    <p:sldId id="269" r:id="rId23"/>
    <p:sldId id="270" r:id="rId24"/>
    <p:sldId id="271" r:id="rId25"/>
    <p:sldId id="272" r:id="rId26"/>
    <p:sldId id="273" r:id="rId27"/>
    <p:sldId id="274" r:id="rId28"/>
    <p:sldId id="298" r:id="rId29"/>
    <p:sldId id="280" r:id="rId30"/>
    <p:sldId id="281" r:id="rId31"/>
    <p:sldId id="258" r:id="rId32"/>
    <p:sldId id="260" r:id="rId33"/>
    <p:sldId id="261" r:id="rId34"/>
    <p:sldId id="302" r:id="rId35"/>
    <p:sldId id="282" r:id="rId36"/>
    <p:sldId id="279"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407" autoAdjust="0"/>
  </p:normalViewPr>
  <p:slideViewPr>
    <p:cSldViewPr snapToGrid="0" snapToObjects="1">
      <p:cViewPr>
        <p:scale>
          <a:sx n="143" d="100"/>
          <a:sy n="143" d="100"/>
        </p:scale>
        <p:origin x="-80" y="24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79E335-C363-674B-8836-709B48C3B5D9}" type="datetimeFigureOut">
              <a:rPr lang="en-US" smtClean="0"/>
              <a:t>06/06/16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AC2DA3-5C0C-C746-AFDB-71A618141888}" type="slidenum">
              <a:rPr lang="en-US" smtClean="0"/>
              <a:t>‹#›</a:t>
            </a:fld>
            <a:endParaRPr lang="en-US"/>
          </a:p>
        </p:txBody>
      </p:sp>
    </p:spTree>
    <p:extLst>
      <p:ext uri="{BB962C8B-B14F-4D97-AF65-F5344CB8AC3E}">
        <p14:creationId xmlns:p14="http://schemas.microsoft.com/office/powerpoint/2010/main" val="18345277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CD03429D-E3F2-D840-89A2-A0D1D9C0268B}" type="slidenum">
              <a:rPr lang="en-US" smtClean="0"/>
              <a:t>1</a:t>
            </a:fld>
            <a:endParaRPr lang="en-US"/>
          </a:p>
        </p:txBody>
      </p:sp>
    </p:spTree>
    <p:extLst>
      <p:ext uri="{BB962C8B-B14F-4D97-AF65-F5344CB8AC3E}">
        <p14:creationId xmlns:p14="http://schemas.microsoft.com/office/powerpoint/2010/main" val="2918210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1AF6EC1-8401-C746-AD44-CBC442EA48F4}" type="slidenum">
              <a:rPr lang="en-US" smtClean="0"/>
              <a:t>21</a:t>
            </a:fld>
            <a:endParaRPr lang="en-US"/>
          </a:p>
        </p:txBody>
      </p:sp>
    </p:spTree>
    <p:extLst>
      <p:ext uri="{BB962C8B-B14F-4D97-AF65-F5344CB8AC3E}">
        <p14:creationId xmlns:p14="http://schemas.microsoft.com/office/powerpoint/2010/main" val="1812073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Tipo</a:t>
            </a:r>
            <a:r>
              <a:rPr lang="en-US" dirty="0" smtClean="0"/>
              <a:t> de </a:t>
            </a:r>
            <a:r>
              <a:rPr lang="en-US" dirty="0" err="1" smtClean="0"/>
              <a:t>contribuiçao</a:t>
            </a:r>
            <a:r>
              <a:rPr lang="en-US" dirty="0" smtClean="0"/>
              <a:t> do </a:t>
            </a:r>
            <a:r>
              <a:rPr lang="en-US" dirty="0" err="1" smtClean="0"/>
              <a:t>participante</a:t>
            </a:r>
            <a:r>
              <a:rPr lang="en-US" dirty="0" smtClean="0"/>
              <a:t>, o </a:t>
            </a:r>
            <a:r>
              <a:rPr lang="en-US" dirty="0" err="1" smtClean="0"/>
              <a:t>que</a:t>
            </a:r>
            <a:r>
              <a:rPr lang="en-US" dirty="0" smtClean="0"/>
              <a:t> </a:t>
            </a:r>
            <a:r>
              <a:rPr lang="en-US" dirty="0" err="1" smtClean="0"/>
              <a:t>significa</a:t>
            </a:r>
            <a:endParaRPr lang="en-US" dirty="0" smtClean="0"/>
          </a:p>
          <a:p>
            <a:endParaRPr lang="pt-BR" dirty="0"/>
          </a:p>
        </p:txBody>
      </p:sp>
      <p:sp>
        <p:nvSpPr>
          <p:cNvPr id="4" name="Espaço Reservado para Número de Slide 3"/>
          <p:cNvSpPr>
            <a:spLocks noGrp="1"/>
          </p:cNvSpPr>
          <p:nvPr>
            <p:ph type="sldNum" sz="quarter" idx="10"/>
          </p:nvPr>
        </p:nvSpPr>
        <p:spPr/>
        <p:txBody>
          <a:bodyPr/>
          <a:lstStyle/>
          <a:p>
            <a:fld id="{21AF6EC1-8401-C746-AD44-CBC442EA48F4}" type="slidenum">
              <a:rPr lang="en-US" smtClean="0"/>
              <a:t>22</a:t>
            </a:fld>
            <a:endParaRPr lang="en-US"/>
          </a:p>
        </p:txBody>
      </p:sp>
    </p:spTree>
    <p:extLst>
      <p:ext uri="{BB962C8B-B14F-4D97-AF65-F5344CB8AC3E}">
        <p14:creationId xmlns:p14="http://schemas.microsoft.com/office/powerpoint/2010/main" val="2444400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en-US" dirty="0" smtClean="0"/>
              <a:t>Recently, the internet regulation bill passed in the Chamber of Deputies using these tools. This bill intended to guarantee the basic principles of free internet in Brazil, like net neutrality and so on.</a:t>
            </a:r>
          </a:p>
          <a:p>
            <a:r>
              <a:rPr lang="en-US" dirty="0" smtClean="0"/>
              <a:t>In this case the rapporteur  considered peoples’ suggestions and inserted some of them in the final draft, making specific mention to those citizens and their contributions in an official legislative report.</a:t>
            </a:r>
          </a:p>
          <a:p>
            <a:endParaRPr lang="pt-BR" dirty="0"/>
          </a:p>
        </p:txBody>
      </p:sp>
      <p:sp>
        <p:nvSpPr>
          <p:cNvPr id="4" name="Espaço Reservado para Número de Slide 3"/>
          <p:cNvSpPr>
            <a:spLocks noGrp="1"/>
          </p:cNvSpPr>
          <p:nvPr>
            <p:ph type="sldNum" sz="quarter" idx="10"/>
          </p:nvPr>
        </p:nvSpPr>
        <p:spPr/>
        <p:txBody>
          <a:bodyPr/>
          <a:lstStyle/>
          <a:p>
            <a:fld id="{CD03429D-E3F2-D840-89A2-A0D1D9C0268B}" type="slidenum">
              <a:rPr lang="en-US" smtClean="0"/>
              <a:t>26</a:t>
            </a:fld>
            <a:endParaRPr lang="en-US"/>
          </a:p>
        </p:txBody>
      </p:sp>
    </p:spTree>
    <p:extLst>
      <p:ext uri="{BB962C8B-B14F-4D97-AF65-F5344CB8AC3E}">
        <p14:creationId xmlns:p14="http://schemas.microsoft.com/office/powerpoint/2010/main" val="3144973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en-US" dirty="0" smtClean="0"/>
              <a:t>Recently, the internet regulation bill passed in the Chamber of Deputies using these tools. This bill intended to guarantee the basic principles of free internet in Brazil, like net neutrality and so on.</a:t>
            </a:r>
          </a:p>
          <a:p>
            <a:r>
              <a:rPr lang="en-US" dirty="0" smtClean="0"/>
              <a:t>In this case the rapporteur  considered peoples’ suggestions and inserted some of them in the final draft, making specific mention to those citizens and their contributions in an official legislative report.</a:t>
            </a:r>
          </a:p>
          <a:p>
            <a:endParaRPr lang="pt-BR" dirty="0"/>
          </a:p>
        </p:txBody>
      </p:sp>
      <p:sp>
        <p:nvSpPr>
          <p:cNvPr id="4" name="Espaço Reservado para Número de Slide 3"/>
          <p:cNvSpPr>
            <a:spLocks noGrp="1"/>
          </p:cNvSpPr>
          <p:nvPr>
            <p:ph type="sldNum" sz="quarter" idx="10"/>
          </p:nvPr>
        </p:nvSpPr>
        <p:spPr/>
        <p:txBody>
          <a:bodyPr/>
          <a:lstStyle/>
          <a:p>
            <a:fld id="{CD03429D-E3F2-D840-89A2-A0D1D9C0268B}" type="slidenum">
              <a:rPr lang="en-US" smtClean="0"/>
              <a:t>27</a:t>
            </a:fld>
            <a:endParaRPr lang="en-US"/>
          </a:p>
        </p:txBody>
      </p:sp>
    </p:spTree>
    <p:extLst>
      <p:ext uri="{BB962C8B-B14F-4D97-AF65-F5344CB8AC3E}">
        <p14:creationId xmlns:p14="http://schemas.microsoft.com/office/powerpoint/2010/main" val="3144973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C2DA3-5C0C-C746-AFDB-71A618141888}" type="slidenum">
              <a:rPr lang="en-US" smtClean="0"/>
              <a:t>28</a:t>
            </a:fld>
            <a:endParaRPr lang="en-US"/>
          </a:p>
        </p:txBody>
      </p:sp>
    </p:spTree>
    <p:extLst>
      <p:ext uri="{BB962C8B-B14F-4D97-AF65-F5344CB8AC3E}">
        <p14:creationId xmlns:p14="http://schemas.microsoft.com/office/powerpoint/2010/main" val="1639799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Exemplificar</a:t>
            </a:r>
            <a:r>
              <a:rPr lang="pt-BR" baseline="0" dirty="0" smtClean="0"/>
              <a:t> NO PODER LEGISLATIVO: contribuições no processo da elaboração das leis.</a:t>
            </a:r>
            <a:endParaRPr lang="pt-BR" dirty="0"/>
          </a:p>
        </p:txBody>
      </p:sp>
      <p:sp>
        <p:nvSpPr>
          <p:cNvPr id="4" name="Espaço Reservado para Número de Slide 3"/>
          <p:cNvSpPr>
            <a:spLocks noGrp="1"/>
          </p:cNvSpPr>
          <p:nvPr>
            <p:ph type="sldNum" sz="quarter" idx="10"/>
          </p:nvPr>
        </p:nvSpPr>
        <p:spPr/>
        <p:txBody>
          <a:bodyPr/>
          <a:lstStyle/>
          <a:p>
            <a:fld id="{CD03429D-E3F2-D840-89A2-A0D1D9C0268B}" type="slidenum">
              <a:rPr lang="en-US" smtClean="0"/>
              <a:t>29</a:t>
            </a:fld>
            <a:endParaRPr lang="en-US"/>
          </a:p>
        </p:txBody>
      </p:sp>
    </p:spTree>
    <p:extLst>
      <p:ext uri="{BB962C8B-B14F-4D97-AF65-F5344CB8AC3E}">
        <p14:creationId xmlns:p14="http://schemas.microsoft.com/office/powerpoint/2010/main" val="1724652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smtClean="0"/>
          </a:p>
        </p:txBody>
      </p:sp>
      <p:sp>
        <p:nvSpPr>
          <p:cNvPr id="4" name="Espaço Reservado para Número de Slide 3"/>
          <p:cNvSpPr>
            <a:spLocks noGrp="1"/>
          </p:cNvSpPr>
          <p:nvPr>
            <p:ph type="sldNum" sz="quarter" idx="10"/>
          </p:nvPr>
        </p:nvSpPr>
        <p:spPr/>
        <p:txBody>
          <a:bodyPr/>
          <a:lstStyle/>
          <a:p>
            <a:fld id="{21AF6EC1-8401-C746-AD44-CBC442EA48F4}" type="slidenum">
              <a:rPr lang="en-US" smtClean="0"/>
              <a:t>30</a:t>
            </a:fld>
            <a:endParaRPr lang="en-US"/>
          </a:p>
        </p:txBody>
      </p:sp>
    </p:spTree>
    <p:extLst>
      <p:ext uri="{BB962C8B-B14F-4D97-AF65-F5344CB8AC3E}">
        <p14:creationId xmlns:p14="http://schemas.microsoft.com/office/powerpoint/2010/main" val="2550527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3429D-E3F2-D840-89A2-A0D1D9C0268B}" type="slidenum">
              <a:rPr lang="en-US" smtClean="0"/>
              <a:t>36</a:t>
            </a:fld>
            <a:endParaRPr lang="en-US"/>
          </a:p>
        </p:txBody>
      </p:sp>
    </p:spTree>
    <p:extLst>
      <p:ext uri="{BB962C8B-B14F-4D97-AF65-F5344CB8AC3E}">
        <p14:creationId xmlns:p14="http://schemas.microsoft.com/office/powerpoint/2010/main" val="1965892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3415" rtl="0" eaLnBrk="1" fontAlgn="auto" latinLnBrk="0" hangingPunct="1">
              <a:lnSpc>
                <a:spcPct val="100000"/>
              </a:lnSpc>
              <a:spcBef>
                <a:spcPct val="0"/>
              </a:spcBef>
              <a:spcAft>
                <a:spcPts val="0"/>
              </a:spcAft>
              <a:buClrTx/>
              <a:buSzTx/>
              <a:buFontTx/>
              <a:buNone/>
              <a:tabLst/>
              <a:defRPr/>
            </a:pPr>
            <a:r>
              <a:rPr lang="pt-BR" sz="1200" cap="small" dirty="0" smtClean="0">
                <a:solidFill>
                  <a:prstClr val="black"/>
                </a:solidFill>
              </a:rPr>
              <a:t>José Cruz/ </a:t>
            </a:r>
            <a:r>
              <a:rPr lang="pt-BR" sz="1200" cap="small" dirty="0" err="1" smtClean="0">
                <a:solidFill>
                  <a:prstClr val="black"/>
                </a:solidFill>
              </a:rPr>
              <a:t>Abr</a:t>
            </a:r>
            <a:endParaRPr lang="pt-BR" sz="1200" cap="small" dirty="0" smtClean="0">
              <a:solidFill>
                <a:prstClr val="black"/>
              </a:solidFill>
            </a:endParaRPr>
          </a:p>
          <a:p>
            <a:pPr marL="0" marR="0" indent="0" algn="l" defTabSz="913415" rtl="0" eaLnBrk="1" fontAlgn="auto" latinLnBrk="0" hangingPunct="1">
              <a:lnSpc>
                <a:spcPct val="100000"/>
              </a:lnSpc>
              <a:spcBef>
                <a:spcPct val="0"/>
              </a:spcBef>
              <a:spcAft>
                <a:spcPts val="0"/>
              </a:spcAft>
              <a:buClrTx/>
              <a:buSzTx/>
              <a:buFontTx/>
              <a:buNone/>
              <a:tabLst/>
              <a:defRPr/>
            </a:pPr>
            <a:endParaRPr lang="pt-BR" sz="1200" cap="small" dirty="0" smtClean="0">
              <a:solidFill>
                <a:prstClr val="black"/>
              </a:solidFill>
            </a:endParaRPr>
          </a:p>
          <a:p>
            <a:pPr marL="0" marR="0" indent="0" algn="l" defTabSz="913415" rtl="0" eaLnBrk="1" fontAlgn="auto" latinLnBrk="0" hangingPunct="1">
              <a:lnSpc>
                <a:spcPct val="100000"/>
              </a:lnSpc>
              <a:spcBef>
                <a:spcPct val="0"/>
              </a:spcBef>
              <a:spcAft>
                <a:spcPts val="0"/>
              </a:spcAft>
              <a:buClrTx/>
              <a:buSzTx/>
              <a:buFontTx/>
              <a:buNone/>
              <a:tabLst/>
              <a:defRPr/>
            </a:pPr>
            <a:r>
              <a:rPr lang="pt-BR" sz="1200" cap="small" dirty="0" smtClean="0">
                <a:solidFill>
                  <a:prstClr val="black"/>
                </a:solidFill>
              </a:rPr>
              <a:t>Caoscarioca.com.br</a:t>
            </a:r>
          </a:p>
          <a:p>
            <a:pPr marL="0" marR="0" indent="0" algn="l" defTabSz="913415" rtl="0" eaLnBrk="1" fontAlgn="auto" latinLnBrk="0" hangingPunct="1">
              <a:lnSpc>
                <a:spcPct val="100000"/>
              </a:lnSpc>
              <a:spcBef>
                <a:spcPct val="0"/>
              </a:spcBef>
              <a:spcAft>
                <a:spcPts val="0"/>
              </a:spcAft>
              <a:buClrTx/>
              <a:buSzTx/>
              <a:buFontTx/>
              <a:buNone/>
              <a:tabLst/>
              <a:defRPr/>
            </a:pPr>
            <a:endParaRPr lang="pt-BR" sz="1200" cap="small" dirty="0" smtClean="0">
              <a:solidFill>
                <a:prstClr val="black"/>
              </a:solidFill>
            </a:endParaRPr>
          </a:p>
          <a:p>
            <a:pPr marL="0" marR="0" indent="0" algn="l" defTabSz="913415" rtl="0" eaLnBrk="1" fontAlgn="auto" latinLnBrk="0" hangingPunct="1">
              <a:lnSpc>
                <a:spcPct val="100000"/>
              </a:lnSpc>
              <a:spcBef>
                <a:spcPct val="0"/>
              </a:spcBef>
              <a:spcAft>
                <a:spcPts val="0"/>
              </a:spcAft>
              <a:buClrTx/>
              <a:buSzTx/>
              <a:buFontTx/>
              <a:buNone/>
              <a:tabLst/>
              <a:defRPr/>
            </a:pPr>
            <a:endParaRPr lang="pt-BR" sz="1200" cap="small" dirty="0" smtClean="0">
              <a:solidFill>
                <a:prstClr val="black"/>
              </a:solidFill>
            </a:endParaRPr>
          </a:p>
          <a:p>
            <a:pPr eaLnBrk="1" hangingPunct="1">
              <a:spcBef>
                <a:spcPct val="0"/>
              </a:spcBef>
            </a:pPr>
            <a:endParaRPr lang="en-US" altLang="pt-BR" dirty="0" smtClean="0"/>
          </a:p>
        </p:txBody>
      </p:sp>
      <p:sp>
        <p:nvSpPr>
          <p:cNvPr id="30723" name="Rectangle 4"/>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083639B2-0467-4056-85E3-46BE4AA94151}" type="slidenum">
              <a:rPr lang="en-US" sz="1200">
                <a:solidFill>
                  <a:prstClr val="black"/>
                </a:solidFill>
              </a:rPr>
              <a:pPr algn="r">
                <a:defRPr/>
              </a:pPr>
              <a:t>2</a:t>
            </a:fld>
            <a:endParaRPr lang="en-US" sz="1200">
              <a:solidFill>
                <a:prstClr val="black"/>
              </a:solidFill>
            </a:endParaRPr>
          </a:p>
        </p:txBody>
      </p:sp>
    </p:spTree>
    <p:extLst>
      <p:ext uri="{BB962C8B-B14F-4D97-AF65-F5344CB8AC3E}">
        <p14:creationId xmlns:p14="http://schemas.microsoft.com/office/powerpoint/2010/main" val="1669447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AF6EC1-8401-C746-AD44-CBC442EA48F4}" type="slidenum">
              <a:rPr lang="en-US" smtClean="0"/>
              <a:t>3</a:t>
            </a:fld>
            <a:endParaRPr lang="en-US"/>
          </a:p>
        </p:txBody>
      </p:sp>
    </p:spTree>
    <p:extLst>
      <p:ext uri="{BB962C8B-B14F-4D97-AF65-F5344CB8AC3E}">
        <p14:creationId xmlns:p14="http://schemas.microsoft.com/office/powerpoint/2010/main" val="1628715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C2DA3-5C0C-C746-AFDB-71A618141888}" type="slidenum">
              <a:rPr lang="en-US" smtClean="0"/>
              <a:t>6</a:t>
            </a:fld>
            <a:endParaRPr lang="en-US"/>
          </a:p>
        </p:txBody>
      </p:sp>
    </p:spTree>
    <p:extLst>
      <p:ext uri="{BB962C8B-B14F-4D97-AF65-F5344CB8AC3E}">
        <p14:creationId xmlns:p14="http://schemas.microsoft.com/office/powerpoint/2010/main" val="1639799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C2DA3-5C0C-C746-AFDB-71A618141888}" type="slidenum">
              <a:rPr lang="en-US" smtClean="0"/>
              <a:t>7</a:t>
            </a:fld>
            <a:endParaRPr lang="en-US"/>
          </a:p>
        </p:txBody>
      </p:sp>
    </p:spTree>
    <p:extLst>
      <p:ext uri="{BB962C8B-B14F-4D97-AF65-F5344CB8AC3E}">
        <p14:creationId xmlns:p14="http://schemas.microsoft.com/office/powerpoint/2010/main" val="3179910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C2DA3-5C0C-C746-AFDB-71A618141888}" type="slidenum">
              <a:rPr lang="en-US" smtClean="0"/>
              <a:t>13</a:t>
            </a:fld>
            <a:endParaRPr lang="en-US"/>
          </a:p>
        </p:txBody>
      </p:sp>
    </p:spTree>
    <p:extLst>
      <p:ext uri="{BB962C8B-B14F-4D97-AF65-F5344CB8AC3E}">
        <p14:creationId xmlns:p14="http://schemas.microsoft.com/office/powerpoint/2010/main" val="1639799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kern="1200" dirty="0" smtClean="0">
                <a:solidFill>
                  <a:schemeClr val="tx1"/>
                </a:solidFill>
                <a:effectLst/>
                <a:latin typeface="+mn-lt"/>
                <a:ea typeface="+mn-ea"/>
                <a:cs typeface="+mn-cs"/>
              </a:rPr>
              <a:t>To enable a popular participation, the Chamber of Deputies of Brazil has the e-</a:t>
            </a:r>
            <a:r>
              <a:rPr lang="en-US" sz="1100" b="0" i="0" u="none" strike="noStrike" kern="1200" dirty="0" err="1" smtClean="0">
                <a:solidFill>
                  <a:schemeClr val="tx1"/>
                </a:solidFill>
                <a:effectLst/>
                <a:latin typeface="+mn-lt"/>
                <a:ea typeface="+mn-ea"/>
                <a:cs typeface="+mn-cs"/>
              </a:rPr>
              <a:t>Democracia</a:t>
            </a:r>
            <a:r>
              <a:rPr lang="en-US" sz="1100" b="0" i="0" u="none" strike="noStrike" kern="1200" dirty="0" smtClean="0">
                <a:solidFill>
                  <a:schemeClr val="tx1"/>
                </a:solidFill>
                <a:effectLst/>
                <a:latin typeface="+mn-lt"/>
                <a:ea typeface="+mn-ea"/>
                <a:cs typeface="+mn-cs"/>
              </a:rPr>
              <a:t> </a:t>
            </a:r>
            <a:r>
              <a:rPr lang="en-US" sz="1100" b="0" i="0" u="none" strike="noStrike" kern="1200" dirty="0" err="1" smtClean="0">
                <a:solidFill>
                  <a:schemeClr val="tx1"/>
                </a:solidFill>
                <a:effectLst/>
                <a:latin typeface="+mn-lt"/>
                <a:ea typeface="+mn-ea"/>
                <a:cs typeface="+mn-cs"/>
              </a:rPr>
              <a:t>webportal</a:t>
            </a:r>
            <a:r>
              <a:rPr lang="en-US" sz="1100" b="0" i="0" u="none" strike="noStrike" kern="1200" dirty="0" smtClean="0">
                <a:solidFill>
                  <a:schemeClr val="tx1"/>
                </a:solidFill>
                <a:effectLst/>
                <a:latin typeface="+mn-lt"/>
                <a:ea typeface="+mn-ea"/>
                <a:cs typeface="+mn-cs"/>
              </a:rPr>
              <a:t>. </a:t>
            </a:r>
            <a:endParaRPr lang="pt-BR" dirty="0"/>
          </a:p>
        </p:txBody>
      </p:sp>
      <p:sp>
        <p:nvSpPr>
          <p:cNvPr id="4" name="Slide Number Placeholder 3"/>
          <p:cNvSpPr>
            <a:spLocks noGrp="1"/>
          </p:cNvSpPr>
          <p:nvPr>
            <p:ph type="sldNum" sz="quarter" idx="10"/>
          </p:nvPr>
        </p:nvSpPr>
        <p:spPr/>
        <p:txBody>
          <a:bodyPr/>
          <a:lstStyle/>
          <a:p>
            <a:fld id="{CD03429D-E3F2-D840-89A2-A0D1D9C0268B}" type="slidenum">
              <a:rPr lang="en-US" smtClean="0"/>
              <a:t>15</a:t>
            </a:fld>
            <a:endParaRPr lang="en-US"/>
          </a:p>
        </p:txBody>
      </p:sp>
    </p:spTree>
    <p:extLst>
      <p:ext uri="{BB962C8B-B14F-4D97-AF65-F5344CB8AC3E}">
        <p14:creationId xmlns:p14="http://schemas.microsoft.com/office/powerpoint/2010/main" val="419641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smtClean="0"/>
              <a:t>Elaborando</a:t>
            </a:r>
            <a:r>
              <a:rPr lang="en-US" dirty="0" smtClean="0"/>
              <a:t> o </a:t>
            </a:r>
            <a:r>
              <a:rPr lang="en-US" dirty="0" err="1" smtClean="0"/>
              <a:t>codigo</a:t>
            </a:r>
            <a:r>
              <a:rPr lang="en-US" dirty="0" smtClean="0"/>
              <a:t>: </a:t>
            </a:r>
            <a:r>
              <a:rPr lang="en-US" sz="1200" b="1" kern="1200" dirty="0" err="1" smtClean="0">
                <a:solidFill>
                  <a:schemeClr val="tx1"/>
                </a:solidFill>
                <a:effectLst/>
                <a:latin typeface="+mn-lt"/>
                <a:ea typeface="+mn-ea"/>
                <a:cs typeface="+mn-cs"/>
              </a:rPr>
              <a:t>Falar</a:t>
            </a:r>
            <a:r>
              <a:rPr lang="en-US" sz="1200" b="1" kern="1200" dirty="0" smtClean="0">
                <a:solidFill>
                  <a:schemeClr val="tx1"/>
                </a:solidFill>
                <a:effectLst/>
                <a:latin typeface="+mn-lt"/>
                <a:ea typeface="+mn-ea"/>
                <a:cs typeface="+mn-cs"/>
              </a:rPr>
              <a:t> do </a:t>
            </a:r>
            <a:r>
              <a:rPr lang="en-US" sz="1200" b="1" kern="1200" dirty="0" err="1" smtClean="0">
                <a:solidFill>
                  <a:schemeClr val="tx1"/>
                </a:solidFill>
                <a:effectLst/>
                <a:latin typeface="+mn-lt"/>
                <a:ea typeface="+mn-ea"/>
                <a:cs typeface="+mn-cs"/>
              </a:rPr>
              <a:t>wikilegis</a:t>
            </a:r>
            <a:r>
              <a:rPr lang="en-US" sz="1200" b="1" kern="1200" dirty="0" smtClean="0">
                <a:solidFill>
                  <a:schemeClr val="tx1"/>
                </a:solidFill>
                <a:effectLst/>
                <a:latin typeface="+mn-lt"/>
                <a:ea typeface="+mn-ea"/>
                <a:cs typeface="+mn-cs"/>
              </a:rPr>
              <a:t>, o </a:t>
            </a:r>
            <a:r>
              <a:rPr lang="en-US" sz="1200" b="1" kern="1200" dirty="0" err="1" smtClean="0">
                <a:solidFill>
                  <a:schemeClr val="tx1"/>
                </a:solidFill>
                <a:effectLst/>
                <a:latin typeface="+mn-lt"/>
                <a:ea typeface="+mn-ea"/>
                <a:cs typeface="+mn-cs"/>
              </a:rPr>
              <a:t>que</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é</a:t>
            </a:r>
            <a:r>
              <a:rPr lang="en-US" sz="1200" b="1" kern="1200" dirty="0" smtClean="0">
                <a:solidFill>
                  <a:schemeClr val="tx1"/>
                </a:solidFill>
                <a:effectLst/>
                <a:latin typeface="+mn-lt"/>
                <a:ea typeface="+mn-ea"/>
                <a:cs typeface="+mn-cs"/>
              </a:rPr>
              <a:t> </a:t>
            </a:r>
            <a:endParaRPr lang="pt-B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Como </a:t>
            </a:r>
            <a:r>
              <a:rPr lang="en-US" sz="1200" b="1" kern="1200" dirty="0" err="1" smtClean="0">
                <a:solidFill>
                  <a:schemeClr val="tx1"/>
                </a:solidFill>
                <a:effectLst/>
                <a:latin typeface="+mn-lt"/>
                <a:ea typeface="+mn-ea"/>
                <a:cs typeface="+mn-cs"/>
              </a:rPr>
              <a:t>foi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construido</a:t>
            </a:r>
            <a:r>
              <a:rPr lang="en-US" sz="1200" b="1" kern="1200" dirty="0" smtClean="0">
                <a:solidFill>
                  <a:schemeClr val="tx1"/>
                </a:solidFill>
                <a:effectLst/>
                <a:latin typeface="+mn-lt"/>
                <a:ea typeface="+mn-ea"/>
                <a:cs typeface="+mn-cs"/>
              </a:rPr>
              <a:t>, e o </a:t>
            </a:r>
            <a:r>
              <a:rPr lang="en-US" sz="1200" b="1" kern="1200" dirty="0" err="1" smtClean="0">
                <a:solidFill>
                  <a:schemeClr val="tx1"/>
                </a:solidFill>
                <a:effectLst/>
                <a:latin typeface="+mn-lt"/>
                <a:ea typeface="+mn-ea"/>
                <a:cs typeface="+mn-cs"/>
              </a:rPr>
              <a:t>modelo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colaborativo</a:t>
            </a:r>
            <a:endParaRPr lang="pt-BR"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1AF6EC1-8401-C746-AD44-CBC442EA48F4}" type="slidenum">
              <a:rPr lang="en-US" smtClean="0"/>
              <a:t>17</a:t>
            </a:fld>
            <a:endParaRPr lang="en-US"/>
          </a:p>
        </p:txBody>
      </p:sp>
    </p:spTree>
    <p:extLst>
      <p:ext uri="{BB962C8B-B14F-4D97-AF65-F5344CB8AC3E}">
        <p14:creationId xmlns:p14="http://schemas.microsoft.com/office/powerpoint/2010/main" val="3272336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Desembargador</a:t>
            </a:r>
            <a:r>
              <a:rPr lang="en-US" dirty="0" smtClean="0"/>
              <a:t> Ricardo </a:t>
            </a:r>
            <a:r>
              <a:rPr lang="en-US" dirty="0" err="1" smtClean="0"/>
              <a:t>Tadeu</a:t>
            </a:r>
            <a:endParaRPr lang="en-US" dirty="0" smtClean="0"/>
          </a:p>
          <a:p>
            <a:endParaRPr lang="pt-BR" dirty="0"/>
          </a:p>
        </p:txBody>
      </p:sp>
      <p:sp>
        <p:nvSpPr>
          <p:cNvPr id="4" name="Espaço Reservado para Número de Slide 3"/>
          <p:cNvSpPr>
            <a:spLocks noGrp="1"/>
          </p:cNvSpPr>
          <p:nvPr>
            <p:ph type="sldNum" sz="quarter" idx="10"/>
          </p:nvPr>
        </p:nvSpPr>
        <p:spPr/>
        <p:txBody>
          <a:bodyPr/>
          <a:lstStyle/>
          <a:p>
            <a:fld id="{21AF6EC1-8401-C746-AD44-CBC442EA48F4}" type="slidenum">
              <a:rPr lang="en-US" smtClean="0"/>
              <a:t>19</a:t>
            </a:fld>
            <a:endParaRPr lang="en-US"/>
          </a:p>
        </p:txBody>
      </p:sp>
    </p:spTree>
    <p:extLst>
      <p:ext uri="{BB962C8B-B14F-4D97-AF65-F5344CB8AC3E}">
        <p14:creationId xmlns:p14="http://schemas.microsoft.com/office/powerpoint/2010/main" val="3377630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DADA2FB1-E5B8-5E45-8487-20248030FB80}" type="datetimeFigureOut">
              <a:rPr lang="en-US" smtClean="0"/>
              <a:t>06/06/16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3F0D8-95D8-2A49-8D5E-D7DACD0AC3B0}" type="slidenum">
              <a:rPr lang="en-US" smtClean="0"/>
              <a:t>‹#›</a:t>
            </a:fld>
            <a:endParaRPr lang="en-US"/>
          </a:p>
        </p:txBody>
      </p:sp>
    </p:spTree>
    <p:extLst>
      <p:ext uri="{BB962C8B-B14F-4D97-AF65-F5344CB8AC3E}">
        <p14:creationId xmlns:p14="http://schemas.microsoft.com/office/powerpoint/2010/main" val="1083639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DADA2FB1-E5B8-5E45-8487-20248030FB80}" type="datetimeFigureOut">
              <a:rPr lang="en-US" smtClean="0"/>
              <a:t>06/06/16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3F0D8-95D8-2A49-8D5E-D7DACD0AC3B0}" type="slidenum">
              <a:rPr lang="en-US" smtClean="0"/>
              <a:t>‹#›</a:t>
            </a:fld>
            <a:endParaRPr lang="en-US"/>
          </a:p>
        </p:txBody>
      </p:sp>
    </p:spTree>
    <p:extLst>
      <p:ext uri="{BB962C8B-B14F-4D97-AF65-F5344CB8AC3E}">
        <p14:creationId xmlns:p14="http://schemas.microsoft.com/office/powerpoint/2010/main" val="2943047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DADA2FB1-E5B8-5E45-8487-20248030FB80}" type="datetimeFigureOut">
              <a:rPr lang="en-US" smtClean="0"/>
              <a:t>06/06/16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3F0D8-95D8-2A49-8D5E-D7DACD0AC3B0}" type="slidenum">
              <a:rPr lang="en-US" smtClean="0"/>
              <a:t>‹#›</a:t>
            </a:fld>
            <a:endParaRPr lang="en-US"/>
          </a:p>
        </p:txBody>
      </p:sp>
    </p:spTree>
    <p:extLst>
      <p:ext uri="{BB962C8B-B14F-4D97-AF65-F5344CB8AC3E}">
        <p14:creationId xmlns:p14="http://schemas.microsoft.com/office/powerpoint/2010/main" val="2621693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DADA2FB1-E5B8-5E45-8487-20248030FB80}" type="datetimeFigureOut">
              <a:rPr lang="en-US" smtClean="0"/>
              <a:t>06/06/16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3F0D8-95D8-2A49-8D5E-D7DACD0AC3B0}" type="slidenum">
              <a:rPr lang="en-US" smtClean="0"/>
              <a:t>‹#›</a:t>
            </a:fld>
            <a:endParaRPr lang="en-US"/>
          </a:p>
        </p:txBody>
      </p:sp>
    </p:spTree>
    <p:extLst>
      <p:ext uri="{BB962C8B-B14F-4D97-AF65-F5344CB8AC3E}">
        <p14:creationId xmlns:p14="http://schemas.microsoft.com/office/powerpoint/2010/main" val="3984458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DADA2FB1-E5B8-5E45-8487-20248030FB80}" type="datetimeFigureOut">
              <a:rPr lang="en-US" smtClean="0"/>
              <a:t>06/06/16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73F0D8-95D8-2A49-8D5E-D7DACD0AC3B0}" type="slidenum">
              <a:rPr lang="en-US" smtClean="0"/>
              <a:t>‹#›</a:t>
            </a:fld>
            <a:endParaRPr lang="en-US"/>
          </a:p>
        </p:txBody>
      </p:sp>
    </p:spTree>
    <p:extLst>
      <p:ext uri="{BB962C8B-B14F-4D97-AF65-F5344CB8AC3E}">
        <p14:creationId xmlns:p14="http://schemas.microsoft.com/office/powerpoint/2010/main" val="2433201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DADA2FB1-E5B8-5E45-8487-20248030FB80}" type="datetimeFigureOut">
              <a:rPr lang="en-US" smtClean="0"/>
              <a:t>06/06/16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73F0D8-95D8-2A49-8D5E-D7DACD0AC3B0}" type="slidenum">
              <a:rPr lang="en-US" smtClean="0"/>
              <a:t>‹#›</a:t>
            </a:fld>
            <a:endParaRPr lang="en-US"/>
          </a:p>
        </p:txBody>
      </p:sp>
    </p:spTree>
    <p:extLst>
      <p:ext uri="{BB962C8B-B14F-4D97-AF65-F5344CB8AC3E}">
        <p14:creationId xmlns:p14="http://schemas.microsoft.com/office/powerpoint/2010/main" val="1829801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DADA2FB1-E5B8-5E45-8487-20248030FB80}" type="datetimeFigureOut">
              <a:rPr lang="en-US" smtClean="0"/>
              <a:t>06/06/16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73F0D8-95D8-2A49-8D5E-D7DACD0AC3B0}" type="slidenum">
              <a:rPr lang="en-US" smtClean="0"/>
              <a:t>‹#›</a:t>
            </a:fld>
            <a:endParaRPr lang="en-US"/>
          </a:p>
        </p:txBody>
      </p:sp>
    </p:spTree>
    <p:extLst>
      <p:ext uri="{BB962C8B-B14F-4D97-AF65-F5344CB8AC3E}">
        <p14:creationId xmlns:p14="http://schemas.microsoft.com/office/powerpoint/2010/main" val="87974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DADA2FB1-E5B8-5E45-8487-20248030FB80}" type="datetimeFigureOut">
              <a:rPr lang="en-US" smtClean="0"/>
              <a:t>06/06/16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73F0D8-95D8-2A49-8D5E-D7DACD0AC3B0}" type="slidenum">
              <a:rPr lang="en-US" smtClean="0"/>
              <a:t>‹#›</a:t>
            </a:fld>
            <a:endParaRPr lang="en-US"/>
          </a:p>
        </p:txBody>
      </p:sp>
    </p:spTree>
    <p:extLst>
      <p:ext uri="{BB962C8B-B14F-4D97-AF65-F5344CB8AC3E}">
        <p14:creationId xmlns:p14="http://schemas.microsoft.com/office/powerpoint/2010/main" val="162487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DA2FB1-E5B8-5E45-8487-20248030FB80}" type="datetimeFigureOut">
              <a:rPr lang="en-US" smtClean="0"/>
              <a:t>06/06/16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73F0D8-95D8-2A49-8D5E-D7DACD0AC3B0}" type="slidenum">
              <a:rPr lang="en-US" smtClean="0"/>
              <a:t>‹#›</a:t>
            </a:fld>
            <a:endParaRPr lang="en-US"/>
          </a:p>
        </p:txBody>
      </p:sp>
    </p:spTree>
    <p:extLst>
      <p:ext uri="{BB962C8B-B14F-4D97-AF65-F5344CB8AC3E}">
        <p14:creationId xmlns:p14="http://schemas.microsoft.com/office/powerpoint/2010/main" val="242340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DADA2FB1-E5B8-5E45-8487-20248030FB80}" type="datetimeFigureOut">
              <a:rPr lang="en-US" smtClean="0"/>
              <a:t>06/06/16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73F0D8-95D8-2A49-8D5E-D7DACD0AC3B0}" type="slidenum">
              <a:rPr lang="en-US" smtClean="0"/>
              <a:t>‹#›</a:t>
            </a:fld>
            <a:endParaRPr lang="en-US"/>
          </a:p>
        </p:txBody>
      </p:sp>
    </p:spTree>
    <p:extLst>
      <p:ext uri="{BB962C8B-B14F-4D97-AF65-F5344CB8AC3E}">
        <p14:creationId xmlns:p14="http://schemas.microsoft.com/office/powerpoint/2010/main" val="2855331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DADA2FB1-E5B8-5E45-8487-20248030FB80}" type="datetimeFigureOut">
              <a:rPr lang="en-US" smtClean="0"/>
              <a:t>06/06/16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73F0D8-95D8-2A49-8D5E-D7DACD0AC3B0}" type="slidenum">
              <a:rPr lang="en-US" smtClean="0"/>
              <a:t>‹#›</a:t>
            </a:fld>
            <a:endParaRPr lang="en-US"/>
          </a:p>
        </p:txBody>
      </p:sp>
    </p:spTree>
    <p:extLst>
      <p:ext uri="{BB962C8B-B14F-4D97-AF65-F5344CB8AC3E}">
        <p14:creationId xmlns:p14="http://schemas.microsoft.com/office/powerpoint/2010/main" val="17247881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A2FB1-E5B8-5E45-8487-20248030FB80}" type="datetimeFigureOut">
              <a:rPr lang="en-US" smtClean="0"/>
              <a:t>06/06/16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73F0D8-95D8-2A49-8D5E-D7DACD0AC3B0}" type="slidenum">
              <a:rPr lang="en-US" smtClean="0"/>
              <a:t>‹#›</a:t>
            </a:fld>
            <a:endParaRPr lang="en-US"/>
          </a:p>
        </p:txBody>
      </p:sp>
    </p:spTree>
    <p:extLst>
      <p:ext uri="{BB962C8B-B14F-4D97-AF65-F5344CB8AC3E}">
        <p14:creationId xmlns:p14="http://schemas.microsoft.com/office/powerpoint/2010/main" val="585078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arlement-et-citoyens.fr/" TargetMode="Externa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hyperlink" Target="http://www.parlement-et-citoyens.fr/"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7.png"/><Relationship Id="rId1" Type="http://schemas.openxmlformats.org/officeDocument/2006/relationships/video" Target="NULL" TargetMode="External"/><Relationship Id="rId2" Type="http://schemas.microsoft.com/office/2007/relationships/media" Target="../media/media1.mp4"/></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4.png"/><Relationship Id="rId1" Type="http://schemas.microsoft.com/office/2007/relationships/media" Target="../media/media2.mp4"/><Relationship Id="rId2" Type="http://schemas.openxmlformats.org/officeDocument/2006/relationships/video" Target="../media/media2.mp4"/></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png"/><Relationship Id="rId5" Type="http://schemas.openxmlformats.org/officeDocument/2006/relationships/image" Target="../media/image29.jpg"/><Relationship Id="rId6" Type="http://schemas.openxmlformats.org/officeDocument/2006/relationships/image" Target="../media/image30.jpg"/><Relationship Id="rId7" Type="http://schemas.openxmlformats.org/officeDocument/2006/relationships/image" Target="../media/image31.jpg"/><Relationship Id="rId8"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 Id="rId3"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hyperlink" Target="mailto:Cristiano.faria@camara.leg.br" TargetMode="External"/><Relationship Id="rId5"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hyperlink" Target="http://www.parlement-et-citoyens.fr/"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arlement-et-citoyens.fr/" TargetMode="Externa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43" y="0"/>
            <a:ext cx="9348241" cy="6858000"/>
          </a:xfrm>
          <a:prstGeom prst="rect">
            <a:avLst/>
          </a:prstGeom>
        </p:spPr>
      </p:pic>
      <p:sp>
        <p:nvSpPr>
          <p:cNvPr id="3" name="TextBox 2"/>
          <p:cNvSpPr txBox="1"/>
          <p:nvPr/>
        </p:nvSpPr>
        <p:spPr>
          <a:xfrm>
            <a:off x="3170482" y="5648026"/>
            <a:ext cx="2877412" cy="369332"/>
          </a:xfrm>
          <a:prstGeom prst="rect">
            <a:avLst/>
          </a:prstGeom>
          <a:noFill/>
        </p:spPr>
        <p:txBody>
          <a:bodyPr wrap="square" rtlCol="0">
            <a:spAutoFit/>
          </a:bodyPr>
          <a:lstStyle/>
          <a:p>
            <a:pPr algn="ctr"/>
            <a:r>
              <a:rPr lang="en-US" dirty="0" smtClean="0">
                <a:solidFill>
                  <a:schemeClr val="bg1"/>
                </a:solidFill>
              </a:rPr>
              <a:t>Cristiano </a:t>
            </a:r>
            <a:r>
              <a:rPr lang="en-US" dirty="0" err="1" smtClean="0">
                <a:solidFill>
                  <a:schemeClr val="bg1"/>
                </a:solidFill>
              </a:rPr>
              <a:t>Ferri</a:t>
            </a:r>
            <a:endParaRPr lang="en-US" dirty="0">
              <a:solidFill>
                <a:schemeClr val="bg1"/>
              </a:solidFill>
            </a:endParaRPr>
          </a:p>
        </p:txBody>
      </p:sp>
    </p:spTree>
    <p:extLst>
      <p:ext uri="{BB962C8B-B14F-4D97-AF65-F5344CB8AC3E}">
        <p14:creationId xmlns:p14="http://schemas.microsoft.com/office/powerpoint/2010/main" val="92087005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C502B71B-9DF2-F641-BE00-0EF5F4F9BC8F}" type="slidenum">
              <a:rPr lang="en-US"/>
              <a:pPr/>
              <a:t>10</a:t>
            </a:fld>
            <a:endParaRPr lang="en-US"/>
          </a:p>
        </p:txBody>
      </p:sp>
      <p:sp>
        <p:nvSpPr>
          <p:cNvPr id="6145" name="Rectangle 1"/>
          <p:cNvSpPr>
            <a:spLocks noChangeArrowheads="1"/>
          </p:cNvSpPr>
          <p:nvPr>
            <p:ph type="title"/>
          </p:nvPr>
        </p:nvSpPr>
        <p:spPr>
          <a:ln/>
        </p:spPr>
        <p:txBody>
          <a:bodyPr/>
          <a:lstStyle/>
          <a:p>
            <a:r>
              <a:rPr lang="en-US"/>
              <a:t>Reuniões presenciais</a:t>
            </a:r>
          </a:p>
        </p:txBody>
      </p:sp>
      <p:sp>
        <p:nvSpPr>
          <p:cNvPr id="6146" name="Rectangle 2"/>
          <p:cNvSpPr>
            <a:spLocks noChangeArrowheads="1"/>
          </p:cNvSpPr>
          <p:nvPr>
            <p:ph type="body" idx="1"/>
          </p:nvPr>
        </p:nvSpPr>
        <p:spPr>
          <a:xfrm>
            <a:off x="455414" y="964407"/>
            <a:ext cx="8233172" cy="4525119"/>
          </a:xfrm>
          <a:ln/>
        </p:spPr>
        <p:txBody>
          <a:bodyPr/>
          <a:lstStyle/>
          <a:p>
            <a:endParaRPr lang="en-US"/>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312" y="1986855"/>
            <a:ext cx="3978176" cy="266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148" name="Rectangle 4"/>
          <p:cNvSpPr>
            <a:spLocks/>
          </p:cNvSpPr>
          <p:nvPr/>
        </p:nvSpPr>
        <p:spPr bwMode="auto">
          <a:xfrm>
            <a:off x="80367" y="4911328"/>
            <a:ext cx="8233172" cy="153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nchor="ctr"/>
          <a:lstStyle/>
          <a:p>
            <a:r>
              <a:rPr lang="en-US">
                <a:solidFill>
                  <a:schemeClr val="tx1"/>
                </a:solidFill>
                <a:latin typeface="Calibri" charset="0"/>
                <a:ea typeface="ＭＳ Ｐゴシック" charset="0"/>
                <a:cs typeface="Calibri" charset="0"/>
                <a:sym typeface="Calibri" charset="0"/>
              </a:rPr>
              <a:t>com três participantes e especialistas mais bem votados</a:t>
            </a:r>
          </a:p>
        </p:txBody>
      </p:sp>
    </p:spTree>
    <p:extLst>
      <p:ext uri="{BB962C8B-B14F-4D97-AF65-F5344CB8AC3E}">
        <p14:creationId xmlns:p14="http://schemas.microsoft.com/office/powerpoint/2010/main" val="40751941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6E06A5B7-0CD6-0A4E-A273-5DFA2959EBB0}" type="slidenum">
              <a:rPr lang="en-US"/>
              <a:pPr/>
              <a:t>11</a:t>
            </a:fld>
            <a:endParaRPr lang="en-US"/>
          </a:p>
        </p:txBody>
      </p:sp>
      <p:sp>
        <p:nvSpPr>
          <p:cNvPr id="7169" name="Rectangle 1"/>
          <p:cNvSpPr>
            <a:spLocks noChangeArrowheads="1"/>
          </p:cNvSpPr>
          <p:nvPr>
            <p:ph type="title"/>
          </p:nvPr>
        </p:nvSpPr>
        <p:spPr>
          <a:xfrm>
            <a:off x="0" y="6098977"/>
            <a:ext cx="9144000" cy="759023"/>
          </a:xfrm>
          <a:ln/>
        </p:spPr>
        <p:txBody>
          <a:bodyPr/>
          <a:lstStyle/>
          <a:p>
            <a:r>
              <a:rPr lang="en-US" sz="1100" u="sng">
                <a:solidFill>
                  <a:srgbClr val="0000FF"/>
                </a:solidFill>
                <a:latin typeface="Cambria Bold Italic" charset="0"/>
                <a:cs typeface="Cambria Bold Italic" charset="0"/>
                <a:sym typeface="Cambria Bold Italic" charset="0"/>
                <a:hlinkClick r:id="rId2"/>
              </a:rPr>
              <a:t>www.Parlement-et-Citoyens.fr</a:t>
            </a:r>
            <a:r>
              <a:rPr lang="en-US" sz="1100">
                <a:latin typeface="Cambria Bold Italic" charset="0"/>
                <a:cs typeface="Cambria Bold Italic" charset="0"/>
                <a:sym typeface="Cambria Bold Italic" charset="0"/>
              </a:rPr>
              <a:t> </a:t>
            </a:r>
            <a:endParaRPr lang="en-US" sz="1100">
              <a:latin typeface="Cambria Bold Italic" charset="0"/>
              <a:ea typeface="Songti SC Bold" charset="0"/>
              <a:cs typeface="Songti SC Bold" charset="0"/>
              <a:sym typeface="Cambria Bold Italic" charset="0"/>
            </a:endParaRPr>
          </a:p>
        </p:txBody>
      </p:sp>
      <p:sp>
        <p:nvSpPr>
          <p:cNvPr id="7170" name="Rectangle 2"/>
          <p:cNvSpPr>
            <a:spLocks noChangeArrowheads="1"/>
          </p:cNvSpPr>
          <p:nvPr>
            <p:ph type="body" idx="1"/>
          </p:nvPr>
        </p:nvSpPr>
        <p:spPr>
          <a:ln/>
        </p:spPr>
        <p:txBody>
          <a:bodyPr/>
          <a:lstStyle/>
          <a:p>
            <a:endParaRPr lang="en-US"/>
          </a:p>
        </p:txBody>
      </p:sp>
      <p:sp>
        <p:nvSpPr>
          <p:cNvPr id="7171" name="Text Box 3"/>
          <p:cNvSpPr txBox="1">
            <a:spLocks noChangeArrowheads="1"/>
          </p:cNvSpPr>
          <p:nvPr/>
        </p:nvSpPr>
        <p:spPr bwMode="auto">
          <a:xfrm>
            <a:off x="8496598" y="6516439"/>
            <a:ext cx="189756" cy="20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64291" tIns="32146" rIns="64291" bIns="32146"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79C62478-FE53-0D42-80C5-D1A5CC529C0E}" type="slidenum">
              <a:rPr lang="en-US" sz="1000">
                <a:solidFill>
                  <a:srgbClr val="878787"/>
                </a:solidFill>
                <a:latin typeface="Calibri" charset="0"/>
                <a:cs typeface="Calibri" charset="0"/>
                <a:sym typeface="Calibri" charset="0"/>
              </a:rPr>
              <a:pPr algn="r"/>
              <a:t>11</a:t>
            </a:fld>
            <a:endParaRPr lang="en-US" sz="1000">
              <a:solidFill>
                <a:srgbClr val="878787"/>
              </a:solidFill>
              <a:latin typeface="Calibri" charset="0"/>
              <a:cs typeface="Calibri" charset="0"/>
              <a:sym typeface="Calibri" charset="0"/>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0" y="1044773"/>
            <a:ext cx="9175254" cy="472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6164905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4946FC49-A413-4C47-A55F-D2A077D0B0CF}" type="slidenum">
              <a:rPr lang="en-US"/>
              <a:pPr/>
              <a:t>12</a:t>
            </a:fld>
            <a:endParaRPr lang="en-US"/>
          </a:p>
        </p:txBody>
      </p:sp>
      <p:sp>
        <p:nvSpPr>
          <p:cNvPr id="8193" name="Rectangle 1"/>
          <p:cNvSpPr>
            <a:spLocks noChangeArrowheads="1"/>
          </p:cNvSpPr>
          <p:nvPr>
            <p:ph type="title"/>
          </p:nvPr>
        </p:nvSpPr>
        <p:spPr>
          <a:ln/>
        </p:spPr>
        <p:txBody>
          <a:bodyPr/>
          <a:lstStyle/>
          <a:p>
            <a:r>
              <a:rPr lang="en-US"/>
              <a:t>Mobilização</a:t>
            </a:r>
          </a:p>
        </p:txBody>
      </p:sp>
      <p:sp>
        <p:nvSpPr>
          <p:cNvPr id="8194" name="Rectangle 2"/>
          <p:cNvSpPr>
            <a:spLocks noChangeArrowheads="1"/>
          </p:cNvSpPr>
          <p:nvPr>
            <p:ph type="body" idx="1"/>
          </p:nvPr>
        </p:nvSpPr>
        <p:spPr>
          <a:ln/>
        </p:spPr>
        <p:txBody>
          <a:bodyPr/>
          <a:lstStyle/>
          <a:p>
            <a:endParaRPr lang="en-US"/>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7469" y="1717849"/>
            <a:ext cx="4102076" cy="275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196" name="Rectangle 4"/>
          <p:cNvSpPr>
            <a:spLocks/>
          </p:cNvSpPr>
          <p:nvPr/>
        </p:nvSpPr>
        <p:spPr bwMode="auto">
          <a:xfrm>
            <a:off x="80367" y="5286375"/>
            <a:ext cx="9144000" cy="75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nchor="ctr"/>
          <a:lstStyle/>
          <a:p>
            <a:r>
              <a:rPr lang="en-US" sz="1100" u="sng">
                <a:solidFill>
                  <a:srgbClr val="0000FF"/>
                </a:solidFill>
                <a:latin typeface="Cambria Bold Italic" charset="0"/>
                <a:ea typeface="ＭＳ Ｐゴシック" charset="0"/>
                <a:cs typeface="Cambria Bold Italic" charset="0"/>
                <a:sym typeface="Cambria Bold Italic" charset="0"/>
                <a:hlinkClick r:id="rId3"/>
              </a:rPr>
              <a:t>www.Parlement-et-Citoyens.fr</a:t>
            </a:r>
            <a:r>
              <a:rPr lang="en-US" sz="1100">
                <a:latin typeface="Cambria Bold Italic" charset="0"/>
                <a:ea typeface="ＭＳ Ｐゴシック" charset="0"/>
                <a:cs typeface="Cambria Bold Italic" charset="0"/>
                <a:sym typeface="Cambria Bold Italic" charset="0"/>
              </a:rPr>
              <a:t> </a:t>
            </a:r>
          </a:p>
        </p:txBody>
      </p:sp>
    </p:spTree>
    <p:extLst>
      <p:ext uri="{BB962C8B-B14F-4D97-AF65-F5344CB8AC3E}">
        <p14:creationId xmlns:p14="http://schemas.microsoft.com/office/powerpoint/2010/main" val="20169621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srcRect t="2641" b="2641"/>
          <a:stretch>
            <a:fillRect/>
          </a:stretch>
        </p:blipFill>
        <p:spPr>
          <a:xfrm>
            <a:off x="0" y="0"/>
            <a:ext cx="9144000" cy="6858000"/>
          </a:xfrm>
        </p:spPr>
      </p:pic>
    </p:spTree>
    <p:extLst>
      <p:ext uri="{BB962C8B-B14F-4D97-AF65-F5344CB8AC3E}">
        <p14:creationId xmlns:p14="http://schemas.microsoft.com/office/powerpoint/2010/main" val="34782087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jpg"/>
          <p:cNvPicPr>
            <a:picLocks noGrp="1" noChangeAspect="1"/>
          </p:cNvPicPr>
          <p:nvPr>
            <p:ph idx="1"/>
          </p:nvPr>
        </p:nvPicPr>
        <p:blipFill>
          <a:blip r:embed="rId2">
            <a:extLst>
              <a:ext uri="{28A0092B-C50C-407E-A947-70E740481C1C}">
                <a14:useLocalDpi xmlns:a14="http://schemas.microsoft.com/office/drawing/2010/main" val="0"/>
              </a:ext>
            </a:extLst>
          </a:blip>
          <a:srcRect t="13327" b="13327"/>
          <a:stretch>
            <a:fillRect/>
          </a:stretch>
        </p:blipFill>
        <p:spPr>
          <a:xfrm>
            <a:off x="0" y="0"/>
            <a:ext cx="9215047" cy="6858000"/>
          </a:xfrm>
        </p:spPr>
      </p:pic>
    </p:spTree>
    <p:extLst>
      <p:ext uri="{BB962C8B-B14F-4D97-AF65-F5344CB8AC3E}">
        <p14:creationId xmlns:p14="http://schemas.microsoft.com/office/powerpoint/2010/main" val="38141649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6" y="0"/>
            <a:ext cx="9115627" cy="6858000"/>
          </a:xfrm>
          <a:prstGeom prst="rect">
            <a:avLst/>
          </a:prstGeom>
        </p:spPr>
      </p:pic>
      <p:sp>
        <p:nvSpPr>
          <p:cNvPr id="12" name="Título 1"/>
          <p:cNvSpPr txBox="1">
            <a:spLocks/>
          </p:cNvSpPr>
          <p:nvPr/>
        </p:nvSpPr>
        <p:spPr>
          <a:xfrm>
            <a:off x="907976" y="4389138"/>
            <a:ext cx="2799928" cy="1960093"/>
          </a:xfrm>
          <a:prstGeom prst="rect">
            <a:avLst/>
          </a:prstGeom>
        </p:spPr>
        <p:txBody>
          <a:bodyPr vert="horz" lIns="102356" tIns="51179" rIns="102356" bIns="51179"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pt-BR" sz="2200" dirty="0"/>
          </a:p>
        </p:txBody>
      </p:sp>
      <p:sp>
        <p:nvSpPr>
          <p:cNvPr id="13" name="AutoShape 4" descr="data:image/jpeg;base64,/9j/4AAQSkZJRgABAQAAAQABAAD/2wCEAAkGBhMSERUUERIWFRUVGRUZFxcVFhUXGhcXFRcaGBcYHBgYGyYgHBkjGRQaIDIgJCcqLCwtGB8xNzAqNSYtLCoBCQoKBQUFDQUFDSkYEhgpKSkpKSkpKSkpKSkpKSkpKSkpKSkpKSkpKSkpKSkpKSkpKSkpKSkpKSkpKSkpKSkpKf/AABEIAMIBAwMBIgACEQEDEQH/xAAbAAEAAgMBAQAAAAAAAAAAAAAABAUBAgMGB//EAEUQAAIBAwIDBAgEAggEBgMAAAECAwAREgQhBRMxIkFRYQYVMlRxgZPRFCNCkVKhM2JygpKisfAkssHCQ2Nzw+HxBxZT/8QAFAEBAAAAAAAAAAAAAAAAAAAAAP/EABQRAQAAAAAAAAAAAAAAAAAAAAD/2gAMAwEAAhEDEQA/APuNKUoFKUoFKUoFKUoFKUoFKUoFKUoFKUoFKUoFKUoFKUoFKUoFKUoFKUoFKUoFKUoFKUoFKUoFKVT8d0BLRTiSUfh2LmONrLKrDFg6/qxW7AeI86C4pWFNxtUHWcchimhgkcCWfPlLYnLlrk+4FhYeNqCfSlQ5eLRLMkBkUSurMqfqZUtkR5C9BMqsfi7fi1gWFmUxs7ygjGM3siEdbtZj8v2siah8LBKmRr3kOViACq7BFt5KB8yaCbSlKBSqnjPCM5IZ1L8zTl2RA7Kjh1xdWUbMcb436G3dcVZaecOoZTcEXFB0pVdxLj0UEsEUhbPUMUjsrMCVFzcgdkeZqxoFKrn9IIBqRpTIBMY+YEIIumWNw1rE5d171Y0FU3F5Pxi6cQExmIyGfNbK2ZUJh1ubXv8AY1a1D0i3klYjvVAfFVXL/mkYfKplApSqN+F/8eZhJIpMCpbK8dlkYk4HbLcbix/egvKVEEkq9VVx4p2T/hY2/wA1Q4PSmBppILuskQRnVo5BYSXx3tY9O40FvSoZ4tF3uB8bj/WocHpLFM0kemYTSRkK9rhULC4ya3h3Lc0FpqNQqKWchQOpO1VvBuMSzSTq+maKON1WKRmH5wK3LYWBSxNrHx8QRUmHh3aDyHNx0JHZT+wv6fjux8a24Xfl3JvkzsCPB3Zl/wApFBLpSlApSlApSlApSlAqr45r5YuWY4leMuBOzNblxEG7hbdqxtceF/laVqygix6UEPhhxDRkEcs2Xpuh3Qi3cB2fihpxONfy3IuUkW3lzPyj8rSVT66GUI0cUvJkVeUJMFkIR/6CXEncK113/rnwqfFI50QLnOVYwWJAF5Yx2tl2BzU7CgthVebNqrYglIr5WFxzHtYHqL8o/tWNXxV0ngiWB3WYSFpVKhYggBGQO5yLWFq46yYKNTJ2lIUJdbZXCZLjfa+U1h50Eni7XQRg7ysE62OJBMhB8RGrGuHo1xKaeHObT/hzkwVMw94x7D3AFsh3VXw6JwEgeaSUoiwGR9i5YB5pLr+rlqAD3FiLkmrzX6+PTwvLKcY4lLMbE4qoudgCTsO6glUrjo9WssaSRm6Oqsp3F1YAg2O/Q12oK3jmsnjVDptOJyZFEi8xYysRvk4y2ZhYdnvvXLRaxQ9k9iQm3dhKN3RgbFSw7QFuufiKtJZlUXYgAdSSAB8zXmfSNGmjJ0wMcrWWOZrr2ibpZDu4B33AAsSCehC60pzld77J+Wu4O/WQ9Njey/3DU4mvH+jEuoeCISyDmYXdVPKBcf0pBVCSeZlluLHu3BNkI5PxCIdGGiZXLzNMJMGW2K4uMjlvuOlqCwm1kLXUlZL7FQOZ+4UH+dVHEuKfh0Zolksqs2EmOJCC5tmwkQefsjw6VecQ0XMheNXaLNWUPGbMmQtkp7mF7iqN+FgvHpgWcLg88kl2aXl2wV27yWIYjpboOtBL9ENRK+mU6hOXOS5ljvfB3YuBf+yyn4EVd1TekGtXSo2ra+Ma/mhQSWjvsQB1ZS1x5FqtYJg6hhezAEXBBsRcbHcfA0HSqPVajULrFKqradYTzLBjJmz9nHuKgIbgb+F6vKg8LW4eTvkYnrfsr2Ut5FVDf3jQdvxqcsyZAoATkNxYdenwquEDIonK/mXLSAb9hrZILn9KhT5lPOoHpRo3MkPIlMVpIn1GK5CSIOFCsOgJY3v1Kow36VekTDvjb5Mn87t/pQbajWBUzHaBtiAR2i3sgHzJH71A0WkEMu+OU4JdgCC8qbn/ACsbC+wQDoKg8POqM8kbQKsUGJhczZB+YCT2Ql7R7qL22PlepHGuETTcm+paLCaN/wAlQuQFwyFmJNipIuCOtB39IeKvHDKNPGZpwhwiQgG5GxJOyjv3622qTwNr6aHs4/lx9km5XsC6k95HT5VI0+lVFxQWH+p7yT1JPidzVPreNw6TURxSvYap8YhYk809Rt0Vutz+rK53oL6lKUClKUClKUClKUGDVNwhJoGZNTOZ+Y7tHIyqlgdxCQu1wBse+56W3uq5aiBXUq4uD1H++++9+6g87rNVI8s4ngwjiAwYPlz9O4tM2IGxRrG3Xp0vvYcIma7I9rntbLYXBxkPhZms477S0lRtkJHNS7RO3RwOqttsSNmt1FmHgKjTSrFIhXJRcADxWxWzb7ctQVN9/wDh033oJ8vGY9NBDLqpFjC/lszXsXuEHnclaanXoqF2YKvNldyemGnuGN+7eNd/Omsjv2JACBOdiARjtKNv99Ko+O6USxR6TZlnCRkE2vl+fMSRuP8Awum/aNB6HgGmveRgMu0NiT2mbKax7xzOzfwjWu7jnvbrFGd9v6SRT080U9fFrfwkGKZ4ozHoIHCOIgQoPaSBLJkPPooPjc72q5hhCKFUWAAAA7gKDcChFZpQVPCPR4Qg5zS6hs3ZXnbMoHN8V7gB02F/9K10rTSauXmQlIoQohfMETNIt5GxG64eyL/xMauL1WxcaB1T6cxyKyorh2W0bhiQQjX3K7XFtrigh6DSLnPCx6SGVLbMhk7RIbxBN/g3eKkNxlYCqap1QuwSN2IVZWPRR4SH+Hv6jvty9Sx6edtRHkGnkXndpmDZKI12JstmCdPOrPV8Pjlx5saPgwdM1VsXHRluNmHiN6CNxrjsWlVTK6qZGEcak25krewgNjYk9/Qda5ej2ksjSN7cpyJIsxH6b/uSB3BgO6unGYVkCRFQ2bb3Ctiq7u2/TY43G4Lit9DxmGWWWGORWkgwEqC90zF1vt3gd3hQTiKzSlBA47o3l08scUjRO6MFdLZKxGxF6i8IjlTTxBGWUCNLZgxubILXK3F/7oq5qv0WoVEcO4/LdwxOwUXyUH+4y0FPwXUSy6dzqIxp9VOHutwwBF1jVXGzFQAbdb5G3fXodHqQ8auCLMqtfu3F/wDrXneE6p9SNRFynjjSaVS8qgF1c8wGNT3du4ZhsLWB7unC/R6DRqsAiBh6Rl+2VYksUYtc2JJKnx2/huEo8c066wxNqIxI0SMELgGyu4J6/wBb+VduKcbhjaEPLGvMkxW7qLkIzWG+52Gw8RXX1fGJ1YRoCI3Fwqg2LIbXt0uDtWvEOCRSYsI4+ZGc4nKKSjjob2vY9DbexNBmTUO4JH5UYFy7DtEd5Cn2R5t/h76r4dGvMhlIN3ksuW7Y8qTtMTvm1r79BithY1nh3GY9d/RsCkbFZQCDeVDvF5qp3J6Hs2JF6seJDtwf+r/7UlBPpSlApSlApSlApSlAqq4joJ2nikinKJGHzhKgrNkOzk/tLj5A1a0oK8yrKOW4KP1sTZrjoyEbG3iPnbpVJxmE9rIEkbsBfF+gDhRclSQoKDfJV7iSbf0h4ZJPEEhmELZo2RjEmytdlsSLXG1wQRULWLIFxmQsovZx2ym1r32yWxsQwXa4u1BS6riWSRuW2dkUta35nKniY27jsht51z4Vrvz59Sy3ER/DQICSXk2LWAHUKUjJ33jbwrw3pXx86WZYT7JdZYbXKNe6kXtti4S4xB67X2r2/o+iaTTq8lk5KMEMzgJEpu0krHq00jEs2INsglxYkh6jhvDFiy1E+HOYduQgDFL3wDHogPna/kBbHEZJ9RE6aZjAWFl1DJcqfFI29r4tYb3F6j6biELKkxdpwwDo5XCMAi4ZBIVUC36rlvOpXD+MNqoll03KMb3xkzL3sSD2VFjYj+IUFnpY2VFV3zYKoZiAMiBYtYbC53sK61A4Jppo4VXUzCaUZZSBBGGuxK9gbCykD5VPoKjXcLlOoSeOdwERlMB/onyN8mtuGHQNvbw633aVZuw2UUq9pQbZKRtkp3Drv3XFjYgdKtKqPSbh000BXTPGkt1KvKhcCxF7AEENa4uNx/MB2EhlR4n7ElrG3ncLIv8AVuLjwIIPSuUnpFFH+HWZir6lsEXFjeQLdlNgQOh61C1M0kdjIrXX2ZPbx8QxUDND33Ct4XIBqNFxESEcoi+bMm4btyoymxPXFi77fpI8aC90AzZ5TuD2U6ewp6gj+Jrn4BaxJEsc6uAo5owY9CzKMo/2HMHzFY4rxOLR6dpZLiOJRfBCxtcKLKo8SOlV/G/SXTCB3MlsBzAeW7WKdoG2PiLUEv0ijkki5MErQyy7LKoDGMKQWex26dm23tCrSNbAAm5sNzbfz2qj4RrW1CjURJYTBSjSi2MXVAEHaJN8iDbdupAFTeA8PlhhCT6htQ92PMdVQkE3Asu2w2oLGvNx8JaLWTzl3mWTlNyjY8nFSheMd5ITf9W21+h9JUERkai/c0YHzRyf/coOemmTnFkNxLGGBHsnltifnaRR8qla7l4ESlcDsciADf41QcT0U0k6yaSUxrEW5yqFP4gkAFFLXCutt27zYHpdbjh+nhIEidq42diWb92uR4W2t4UFLpePOuq/D8uR/wAsGOdwUjYM5ARnIvzBiegOVr95Au/wWQvO2Q6lR2U+a37X94n4CubQh55FYBl5UdwRcbvJ9qp+OcdTTRFJJC6SERKyXkkQykIMgtyQMva69xuTchM4XokHZdIyJV5osgtkT+Yb28HTfr1rnx3gl30zpLLGIZ42Ko5xcNdMWDX7N3GwtsT8s8f43HBCJgsxEBVsY4ZTdfYYezYjFiev6Qe6tePCbUQWjkbSh2hxkAVpO1Ituyeyo38SfIUHoxSsLWaBSlKBSlKBSlKBVfxrjH4dEbkzS5yIloUzZc79oi+yC257rirClBCGrlPswkf+o6r/ACTI1Wz+jQfUfiXOMvL5eSNKOwGyt7YW+XfjV/Xn+KaznM0YOMKBjM/ii3yAPhcEd1yD1CkEPkX/AOUYRqtZp00sYkaMGQs7nJ481UMe4IXuAbEm1+mN/cejPCdPJFnDp4GP643iheQEg2J3AdSOjZi9iLAhgKZZo24iwkjKvJEMVKGwW6kIGAsoA5Yt/V8xXo9BpHVlZDhISQjEG2dgTG9hvFIhVv7eR2JNBa8BkaWISLoUi3ZcJY+RIAjY+xi4sbXG/S1SdZxoaOEsdJMESwCwJHJ7TBeyiNfq1+njUzhXGFmBBGEinF426qw6/EeBHdVgRQAazSlBXcb4s2nVGWCafOREIhUMUDX7bXIsgtufMV1GplPSHH+24H8kDf61MpQUTejeWoOpZsZigjyjMo/LVsgvt49T1xrzvFPRdIeIw6mEMzhXWWzlTIJL4+zYX7LC/Ukrevf15HjHF0TUqlnLyOuJCHECGXThgW6A7vbxvb4hePpIQhkWLmHEsNs2ba9hkep6Dfvqv00jz6YTPA0RYflwSKFKMTiC4HVt7+Qt371ZQHlPyz7DkmPybcsnXwuwHgGHcK34gpZolB2zDN5qgLf84SghanVHSyxqsUjxzvgBGmQhc3JdiD2YjbfwY3/VtdVi1ZoFea9I+JSpqtNFFG5MyzrmMQqWCN1Y+3ZTbbz3tavS1V8S0IlmjB2ASWxHVWyixYeYIuKDOn0MgULksSKLBY+0fqOP+2/nVLwrg0MLPKrScvUyuzEzyjFy2Ktsw7DYj4Er3Ha8XiDGFycRKgII7swOzbvxYkEX7mFSU06rEENsVXEg9MQLH5WoPPr6KQHWTSfmZtFBctI0g2aUexIWXovePG1rm+vpJrJtPARHENQ6lJFji/KcrHIrkkWKgWU77X6AE7VrwrizSameCG55Swrz3F1ZCGYYb/mOueJPTYE9bH0ek0Sxg2uSd2ZjdmPiT/sDoABQcIeJMyq3Ik3AOzQsNxfqJN/jVL6xVdXBpTFLZmaVOz2Y+WrdhiDYLc3X4WsABU3S8WALaaJg88RxILA8tDukklugxIAHViLeJEmWHk8oi7EyjNj7TGQFMj8yo8AAALACgtKUpQK5HULnhftWyt5Xtf8Ac11qG+iJmD3OIA2DNuwuBdelrMfO9qCZSlKBSlKBQmlVPFtZqBLDFDAWSXPmT5LaDEXBwO7FtwLbA9b9KCN6TcYkSNuRDJOVZFcQ+32yBip7jY3J/SDfqduPEohFGsAsTJd5cQReOIAsFVd8SFEYHcLC9X8EARQq9B47k+JJ7yTuT3mvOa0pMJDLcxz3TZzbkxqXkIxsVBC2v1Bc+VBA4fpSNPJIGL8ydHVvHE2v8Nr1vNy45V087WOoLxxEm95ImJiFrbNysd9r5V1/ArouGYoGKQ7hVDOxEfZsB1J7NTYpUaVZMOohmBcEECZOU1gfZYYpceZoI68LSaSPVGMNq9LmoOViysCjAnZciLi5FgwPdXpdLqlkXJTt0PcQR1UjuYd4NVfEYjFKsyi99mHeTsLbn9QAAH8ax+JrvIlrTQdrIAuo/wDEW2zD/wAwDp4jY9xULOlQeEcah1Ks0EgcIzI1gRi6+0pBAIIuNqnUCq/j3EZIIGki076hxjaKMqGa7AEgttsDf5VpxLicsc0McemeVZc8pAyqsWK3GV9+0dthXbCZurIn9kFz/iaw/wAtBtFxOMmxOLfwuCh/Zuo8xcVWS6iP8PEXKqJZI3FyBuZRNffyWpeu9H4p42j1GcqOCrKzEAgixFkxHzteqLV6SPQBTDp2kh0yF+XCoeVduWirftOLM5sTcYk3NrUFrLxzTzTfhFkJlMfNBVWsArABg9sSQ1ja9b6fh0csyaiRLaiFXi2ZrAOQxsOhBsCDbv8AEbWqG4B3FwDY9d/GoXEFMZ5yi9haQd7Rje/TdlNyPIsO8UFhStUcEAg3B3BHfVfwjj8OpaZYWJMEjRSXVls69QCRuPMUFlURpfzwveI2P7so/wClS68xr5phriHXl6cwqBMrXYkPd1x6oO0LvvbbcXuAx6RGZpYxo4hK2aDUXYKFjQ8xSSdmcMBZetmbpe9TFlisW1Ml2UZFJBywu/URE2O5sGJbfoattNCiKFQAL3W6b7/z6376rPSHhUOrCaedBIrMJGU32EZBBBFrHIqOu4LUGSiCMc2UJISXDEqrKzdwBPctksbghbGomn9KObM2ljtz1UM7WvGFPR1N+0Tcdjuvue88NfxQ6N0ijhMxlYKrRoCYi18TNjbsbGxG5sRv7VTgIOWEZmRgcuY6mN+YesmTKBkd/Kxta21B00XDo4dSxVe3PHeRzbJzC1gWPebTWHcAABYC1TOLOFiZj+iz/wCBg3/bVa3GMZIVdluXxzBGLqykAjfY5YXXzuLipXE+KRcuRReQ4uMIwZGPZO1l2F/MgUFmKzUHgmuM2nilaNozIisUcWZSwBII8anUClKUClKUClKUClKUFdxvU4x4i+T9kBT2iP1W87fzIqpTVXmkg5cmMKQoWaO0cp1DKXKP+ohb3A6Emuum4jHqdY6I6MdNbNQQxUm+PT2SWF7E9Il27Vbcf1cwljjjhcphM7SgjFWWNlSMi97lnB28PiQE3SITp4i3UmNz8WcMf5tW3ENOGdAwBV1kja/9ZQw/5D+9cvSPiY02n5hSRwrRDGJC7byKL4jurvxkhYuYRflFZNutkPat/cyoOcukXV6VoptxIjRyYEqb+y9j1BDA/tTRwjTlIhflkAIWYkhlG6ksbm4GQ8w3iKxo9BLHqJXMqmBwpWLlgMkn62Ml9w3W1v8A568Z4RFqo+VNcrkjdlmU3jYMN1IPUCgmRQqvsgC5JNgBcnqdu/zrelKBSlQvXcHMePnR8yPHNM1yXMXW63uLjcUHLQ8ZEk88PKkTkGPtuoCScxcrob7gdD0rfhS5BpSN5TkOoIQbRjfp2d7eLGqLifG0bVrpgsrCaP8AMKxSMiqhJYFgLhnVsfmDfoDZ8S9I0gjDcjUOMkXGKCQkZELexAGIoLmq/jnBYtXC0M2WDFT2WZDdSGBDKb9QKsKpeVOjyvNqgYmYcpEiQMgtbDI3zJO/S/8A0CPBxQ6XKGYEmzNDYf0tusagn27kdnuB27K3q54fpeWgBtluWI2u7G7n5sTVUfRtJpIpdQGJhcSRKzuSkguAxs2N7H2QLDf2tjV9QKgcV7OEu35bXYnujbsvv3WBDf3an1pNEGUqehBB+BFjQQ30hj7UJAHfGdkPjY/oPw28R31U8C4jLrVaYJLp0ZioEgAkKx7AqNwoJLHLckWtbrXPh/Hk1IeEs7chzFORHJ+ZJHsygKD2TsT4g28akcO41/xE8S6bUWXlyZMiqp5i2suTA9YyfmaCxl0KLylQWAkDfE4sSSTuSfE71PtVBxTjcqSwAaOZkJkLyfl4x4oQMrMTYlv5HrVnzpGQMpjW+97mQY9xFsf9bUFbx3gOn1ckcc0SuIyJidgQ4usXTfvc+HYrXWcQVMdJIwEkxwTcJzI/1uoFhkqBrgdDawswpwHgb4vJNPLIZnMgF1TFD7Ed47EqF8Tbc/O09SQZrJyY+YlyrlFLKWFiQxF7kbUEwCs0pQKGlKBSlKBSlKBUTiWpKJ2bZsQqAm12b7C7HyU1LqBreBwyzQzSJeTTlzE2TDEyLi2wNjceINB20nD0j3VRkQoZrDJggsMmAuT16+JrXiV8AB1LxD5cxcv8oNS6p/SH0eGqEZE0sLwvnG0TAWexAyVgVdd/ZIsfnQW9c9SpKMALkg2B2vt0vVZJxDURlVaESXyu0WW9itjiwIXYtsWPQWJvtyj9IpCAfwc/aNgLAHoN2ubLuT/h87UHLgHo/bRxpNGYpeXi6rK8mLH2iGYkE337+vfVkvBIxKJrvmMv1Gxz63HT7VPBrNApSlBq8gAJJAA3JPQDxvVXFAJHZ4kEedspggEkgUWW1xewFwGb5C29duIcChnkhklTJoGZo9zYFlxN1vZtvEG1qn2oK2fRBHhKCwDuG8xIjXJPUkuqbnerK1V/GeCJqeVm0i8qVJV5blLtGbgNb2l8qsaCNxKSRYnMCB5ArFEZsQzgdlS3cCdr1H4ZpXIWTUACYqLqpukRIGSqe/fYt1PkNqsaUClKUCoWt1m4jjI5jd3XBe+QjwHd4mw8xNqvbgGnMzTmFTK6qjPbcqu4B/egl6bTKihVGw+JPxJO5J63PWuAkAnK95jB+SsR/wB9DweH/wDmB8Lj/Q1Cb0R0x1C6goxdEaMBndlxchjdGJBNx/vawTX4rHeynNvCMFyPjjsvzIqn4rw3UyqRpgsAdhzRKcg6MfzLJHcK5F+0GB338R6JIgBYAADoBsP2rag1RbCwFh3CtqUoFKUoFKUoFKUoFKUoFKUoFUGp9L40Ml0ciIOWx5bGyPgxCh77bsR1AF7bgVf1jGg8/qPS9I2KywyrbvxDA9rHqp8O18K6SelUQbEAt7G4aO3bKgHduna69Lqw+M3iGlmYjlShAChNxlsrXItce0LC99gPPaTpYSEUOcmAAJ8T40GnD9cJVyUWFyOqnp/ZJHy6jpUqsAVmgUpSgVD4pxJYEzYEi4G2I6+bED+dTKwRQUSeliEA4PuQALpfcOf4tv6Mj4kDrRvSoWyEEpXENfEd4bYgm4IK4723Iq8wFVPEOGzvLlHOUUD2d+uJG/zsf/rcGr9Jo0AIBa+d8Stxy0d2vv1tH08xUnhvF1mZ1UEGPG+6kdoEixUnw/0PQipuFZC0GaUpagUpSgV53T+l4ewSCS7AkXKgEhcsQb7m1+6wIIJva/oqxag84PTMXs2nmXtlOg3tfcb7japbekf/AJZxIJVslAZQge9z/a/kT3V2k0EplyEhw7FlyYWxYFthsbjb5eZqyxoNNPLkobxAO/nvW4as2oBQKUpQKUpQKUpQKUpQKUpQKUpQKUpQR9Xr0ix5jY5HFdibnEseg/hUn5Uh16OpZWuoNr2IHyuNxv1G1banSJJbNQ1rkX7iVKn+TEfOtIOHRoCqrYN1F2I+QJ2G3QUHR9SoJBYXAuRcXAHfbwqO/GoALtKi2GRDEKwGJbdT2h2QTYjuqS+nU3uBuCD5g916irwSEEnlgk2uWLMTiuIJJJJOO1zubCg3XisJ6SodiSQwIAHUkjYfOmn4tC7BY5UdiC1lYN2VIBOx6XYCuacCgAIEYAIxIBYbWttvtsBuLdBWmm9HoImDRR4EX9ksLgkkgi+4JN/kPAUHWPjMBJHNQEEizHE3BC9GsSLsBfobi3WsNxzTggc+Pfp21/hLDv8A4VJ+Vaf/AK9p8s+UM/4rtl7Qe173tko26Dp0Nq2HAYLAcpbLaw8MQAP+UfsKDPruDe80YsbXLKBfHLYk2PZ328/Ct14tCVyEqY5FMsltkOq3vYny8qj6j0a072ziDWvuWe5uLbm9z8/j1rtFwaFVCKgChswAW9r9+nTbpsNthQavx2AKzc1SqsFYrdrMwDAdm++LA/A0bjsAfAzJlYnHIXsMf59tdvMUPAoMWXljF2zYAkXYWF9j5Dp/1NZHBILk8pbnY7d2OFreGItQaH0i02CuZ4wrEgMWAFwCTe/S2J6+FbPx2ALnzVxz5dxcjmdMbgdb7VzHo1prEclLHr18SfHr2jv8PAV3bhEJQoY1KMWJUi4JYEMd/IkfCg4r6S6UsyjURXXqM1677Dfc9k3A6WrvDxWJ2KrIrEECwIO5DED/ACN/hPhXIej+nFrQJsSQcRdSb7qeqntHp410h4RCjBkjVSLbqLdMrdPDNv8AEaCZSlKBSlKBSlKBSlKBSlKBSsXpegzSsXpegzSsXpegzSsXpegzSsXpegzSsXpegzSsXpegzSsXpegzSsXpegzSsXpegzSsXpegzSsXpegzSsXpegzSsXpegzSsXpegzSsXpegzSsXpQfHvXup94m+o/wB6evdT7xN9R/vSlA9e6n3ib6j/AHp691PvE31H+9KUD17qfeJvqP8Aenr3U+8TfUf70pQPXup94m+o/wB6evdT7xN9R/vSlAHHdT7xN9R/vT17qfeJvqP96UoHr3U+8TfUf709e6n3ib6j/elKB691PvE31H+9PXup94m+o/3pSgevdT7xN9R/vT17qfeJvqP96UoHr3U+8TfUf709e6n3ib6j/elKB691PvE31H+9PXup94m+o/3pSgevdT7xN9R/vT17qfeJvqP96UoHr3U+8TfUf709e6n3ib6j/elKB691PvE31H+9PXup94m+o/3pSgevdT7xN9R/vT17qfeJvqP96UoHr3U+8TfUf709e6n3ib6j/elKB691PvE31H+9PXup94m+o/3pSgevdT7xN9R/vSlKD//Z"/>
          <p:cNvSpPr>
            <a:spLocks noChangeAspect="1" noChangeArrowheads="1"/>
          </p:cNvSpPr>
          <p:nvPr/>
        </p:nvSpPr>
        <p:spPr bwMode="auto">
          <a:xfrm>
            <a:off x="155575" y="-1335748"/>
            <a:ext cx="304800" cy="4064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2356" tIns="51179" rIns="102356" bIns="51179" numCol="1" anchor="t" anchorCtr="0" compatLnSpc="1">
            <a:prstTxWarp prst="textNoShape">
              <a:avLst/>
            </a:prstTxWarp>
          </a:bodyPr>
          <a:lstStyle/>
          <a:p>
            <a:endParaRPr lang="pt-BR" sz="2000"/>
          </a:p>
        </p:txBody>
      </p:sp>
    </p:spTree>
    <p:extLst>
      <p:ext uri="{BB962C8B-B14F-4D97-AF65-F5344CB8AC3E}">
        <p14:creationId xmlns:p14="http://schemas.microsoft.com/office/powerpoint/2010/main" val="2201533513"/>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elas e-democracia.mp4">
            <a:hlinkClick r:id="" action="ppaction://media"/>
          </p:cNvPr>
          <p:cNvPicPr>
            <a:picLocks noChangeAspect="1"/>
          </p:cNvPicPr>
          <p:nvPr>
            <a:videoFile r:link="rId1"/>
            <p:extLst>
              <p:ext uri="{DAA4B4D4-6D71-4841-9C94-3DE7FCFB9230}">
                <p14:media xmlns:p14="http://schemas.microsoft.com/office/powerpoint/2010/main" r:embed="rId2">
                  <p14:trim st="12984.7704"/>
                </p14:media>
              </p:ext>
            </p:extLst>
          </p:nvPr>
        </p:nvPicPr>
        <p:blipFill>
          <a:blip r:embed="rId4"/>
          <a:stretch>
            <a:fillRect/>
          </a:stretch>
        </p:blipFill>
        <p:spPr>
          <a:xfrm>
            <a:off x="-280" y="0"/>
            <a:ext cx="9144279" cy="6858419"/>
          </a:xfrm>
          <a:prstGeom prst="rect">
            <a:avLst/>
          </a:prstGeom>
        </p:spPr>
      </p:pic>
      <p:pic>
        <p:nvPicPr>
          <p:cNvPr id="3" name="telas e-democracia.mp4">
            <a:hlinkClick r:id="" action="ppaction://media"/>
          </p:cNvPr>
          <p:cNvPicPr>
            <a:picLocks noChangeAspect="1"/>
          </p:cNvPicPr>
          <p:nvPr>
            <a:videoFile r:link="rId1"/>
            <p:extLst>
              <p:ext uri="{DAA4B4D4-6D71-4841-9C94-3DE7FCFB9230}">
                <p14:media xmlns:p14="http://schemas.microsoft.com/office/powerpoint/2010/main" r:embed="rId2">
                  <p14:trim st="12984.7704"/>
                </p14:media>
              </p:ext>
            </p:extLst>
          </p:nvPr>
        </p:nvPicPr>
        <p:blipFill>
          <a:blip r:embed="rId4"/>
          <a:stretch>
            <a:fillRect/>
          </a:stretch>
        </p:blipFill>
        <p:spPr>
          <a:xfrm>
            <a:off x="80085" y="107156"/>
            <a:ext cx="9144279" cy="6858419"/>
          </a:xfrm>
          <a:prstGeom prst="rect">
            <a:avLst/>
          </a:prstGeom>
        </p:spPr>
      </p:pic>
    </p:spTree>
    <p:extLst>
      <p:ext uri="{BB962C8B-B14F-4D97-AF65-F5344CB8AC3E}">
        <p14:creationId xmlns:p14="http://schemas.microsoft.com/office/powerpoint/2010/main" val="22834323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556" fill="hold"/>
                                        <p:tgtEl>
                                          <p:spTgt spid="5"/>
                                        </p:tgtEl>
                                      </p:cBhvr>
                                    </p:cmd>
                                  </p:childTnLst>
                                </p:cTn>
                              </p:par>
                            </p:childTnLst>
                          </p:cTn>
                        </p:par>
                        <p:par>
                          <p:cTn id="7" fill="hold">
                            <p:stCondLst>
                              <p:cond delay="59556"/>
                            </p:stCondLst>
                            <p:childTnLst>
                              <p:par>
                                <p:cTn id="8" presetID="1" presetClass="mediacall" presetSubtype="0" fill="hold" nodeType="afterEffect">
                                  <p:stCondLst>
                                    <p:cond delay="0"/>
                                  </p:stCondLst>
                                  <p:childTnLst>
                                    <p:cmd type="call" cmd="playFrom(0.0)">
                                      <p:cBhvr>
                                        <p:cTn id="9" dur="595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video>
              <p:cMediaNode vol="80000" mute="1">
                <p:cTn id="21"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44000" cy="6858000"/>
          </a:xfrm>
        </p:spPr>
      </p:pic>
      <p:sp>
        <p:nvSpPr>
          <p:cNvPr id="5" name="CaixaDeTexto 2"/>
          <p:cNvSpPr txBox="1"/>
          <p:nvPr/>
        </p:nvSpPr>
        <p:spPr>
          <a:xfrm>
            <a:off x="1806124" y="6062095"/>
            <a:ext cx="6453116" cy="795905"/>
          </a:xfrm>
          <a:prstGeom prst="rect">
            <a:avLst/>
          </a:prstGeom>
          <a:solidFill>
            <a:schemeClr val="bg1"/>
          </a:solidFill>
        </p:spPr>
        <p:txBody>
          <a:bodyPr wrap="square" lIns="102409" tIns="51204" rIns="102409" bIns="51204" rtlCol="0">
            <a:spAutoFit/>
          </a:bodyPr>
          <a:lstStyle/>
          <a:p>
            <a:r>
              <a:rPr lang="pt-BR" sz="4500" b="1" dirty="0" err="1">
                <a:latin typeface="Calibri" panose="020F0502020204030204" pitchFamily="34" charset="0"/>
                <a:cs typeface="Calibri" panose="020F0502020204030204" pitchFamily="34" charset="0"/>
              </a:rPr>
              <a:t>wikilegis.labhackercd.net</a:t>
            </a:r>
            <a:endParaRPr lang="pt-BR" sz="45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87046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92" y="381007"/>
            <a:ext cx="8124825" cy="6096000"/>
          </a:xfrm>
          <a:prstGeom prst="rect">
            <a:avLst/>
          </a:prstGeom>
        </p:spPr>
      </p:pic>
      <p:sp>
        <p:nvSpPr>
          <p:cNvPr id="6" name="Retângulo 5"/>
          <p:cNvSpPr/>
          <p:nvPr/>
        </p:nvSpPr>
        <p:spPr>
          <a:xfrm>
            <a:off x="313406" y="-1622321"/>
            <a:ext cx="8517194" cy="1356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2404" tIns="51201" rIns="102404" bIns="51201" rtlCol="0" anchor="ctr"/>
          <a:lstStyle/>
          <a:p>
            <a:pPr algn="ctr"/>
            <a:r>
              <a:rPr lang="pt-BR" sz="3600" dirty="0"/>
              <a:t>Esta imagem antecede o vídeo. Ao passar o slide, o vídeo iniciará automaticamente</a:t>
            </a:r>
          </a:p>
        </p:txBody>
      </p:sp>
    </p:spTree>
    <p:extLst>
      <p:ext uri="{BB962C8B-B14F-4D97-AF65-F5344CB8AC3E}">
        <p14:creationId xmlns:p14="http://schemas.microsoft.com/office/powerpoint/2010/main" val="353534067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endParaRPr lang="pt-BR"/>
          </a:p>
        </p:txBody>
      </p:sp>
      <p:pic>
        <p:nvPicPr>
          <p:cNvPr id="1026" name="Picture 2" descr="http://www.cartacapital.com.br/revista/802/as-aparencias-enganam-3001.html/ricardo-fonseca/@@images/f26bdab6-1ab7-4f5d-9f59-ef24471b617c.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31535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143001" y="1268760"/>
            <a:ext cx="6889508" cy="42152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ext Box 28"/>
          <p:cNvSpPr txBox="1">
            <a:spLocks noChangeArrowheads="1"/>
          </p:cNvSpPr>
          <p:nvPr/>
        </p:nvSpPr>
        <p:spPr bwMode="auto">
          <a:xfrm>
            <a:off x="6298223" y="3986528"/>
            <a:ext cx="1350150" cy="215444"/>
          </a:xfrm>
          <a:prstGeom prst="rect">
            <a:avLst/>
          </a:prstGeom>
          <a:solidFill>
            <a:schemeClr val="bg1"/>
          </a:solidFill>
          <a:ln w="9525">
            <a:noFill/>
            <a:miter lim="800000"/>
            <a:headEnd/>
            <a:tailEnd/>
          </a:ln>
        </p:spPr>
        <p:txBody>
          <a:bodyPr wrap="square" lIns="91354" tIns="45678" rIns="91354" bIns="45678">
            <a:spAutoFit/>
          </a:bodyPr>
          <a:lstStyle/>
          <a:p>
            <a:pPr algn="ctr">
              <a:spcBef>
                <a:spcPct val="50000"/>
              </a:spcBef>
              <a:defRPr/>
            </a:pPr>
            <a:endParaRPr lang="pt-BR" sz="800" cap="small" dirty="0">
              <a:solidFill>
                <a:prstClr val="black"/>
              </a:solidFill>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84786"/>
            <a:ext cx="3429000" cy="3028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6007" y="1484785"/>
            <a:ext cx="3406502" cy="3028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Box 28"/>
          <p:cNvSpPr txBox="1">
            <a:spLocks noChangeArrowheads="1"/>
          </p:cNvSpPr>
          <p:nvPr/>
        </p:nvSpPr>
        <p:spPr bwMode="auto">
          <a:xfrm>
            <a:off x="3444337" y="3896253"/>
            <a:ext cx="912161" cy="215444"/>
          </a:xfrm>
          <a:prstGeom prst="rect">
            <a:avLst/>
          </a:prstGeom>
          <a:solidFill>
            <a:schemeClr val="bg1"/>
          </a:solidFill>
          <a:ln w="9525">
            <a:noFill/>
            <a:miter lim="800000"/>
            <a:headEnd/>
            <a:tailEnd/>
          </a:ln>
        </p:spPr>
        <p:txBody>
          <a:bodyPr wrap="square" lIns="91354" tIns="45678" rIns="91354" bIns="45678">
            <a:spAutoFit/>
          </a:bodyPr>
          <a:lstStyle/>
          <a:p>
            <a:pPr algn="ctr">
              <a:spcBef>
                <a:spcPct val="50000"/>
              </a:spcBef>
              <a:defRPr/>
            </a:pPr>
            <a:endParaRPr lang="pt-BR" sz="800" cap="small" dirty="0">
              <a:solidFill>
                <a:prstClr val="black"/>
              </a:solidFill>
            </a:endParaRPr>
          </a:p>
        </p:txBody>
      </p:sp>
      <p:sp>
        <p:nvSpPr>
          <p:cNvPr id="8" name="Retângulo 3"/>
          <p:cNvSpPr>
            <a:spLocks noChangeArrowheads="1"/>
          </p:cNvSpPr>
          <p:nvPr/>
        </p:nvSpPr>
        <p:spPr bwMode="auto">
          <a:xfrm>
            <a:off x="1385646" y="4653136"/>
            <a:ext cx="3002201" cy="83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4" tIns="45678" rIns="91354" bIns="4567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3556" eaLnBrk="1" fontAlgn="base" hangingPunct="1">
              <a:spcBef>
                <a:spcPct val="0"/>
              </a:spcBef>
              <a:spcAft>
                <a:spcPct val="0"/>
              </a:spcAft>
            </a:pPr>
            <a:r>
              <a:rPr lang="pt-BR" altLang="pt-B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DEMOCRACIA</a:t>
            </a:r>
          </a:p>
          <a:p>
            <a:pPr algn="ctr" defTabSz="913556" eaLnBrk="1" fontAlgn="base" hangingPunct="1">
              <a:spcBef>
                <a:spcPct val="0"/>
              </a:spcBef>
              <a:spcAft>
                <a:spcPct val="0"/>
              </a:spcAft>
            </a:pPr>
            <a:r>
              <a:rPr lang="pt-BR" altLang="pt-B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REPRESENTATIVA</a:t>
            </a:r>
          </a:p>
        </p:txBody>
      </p:sp>
      <p:sp>
        <p:nvSpPr>
          <p:cNvPr id="9" name="Retângulo 3"/>
          <p:cNvSpPr>
            <a:spLocks noChangeArrowheads="1"/>
          </p:cNvSpPr>
          <p:nvPr/>
        </p:nvSpPr>
        <p:spPr bwMode="auto">
          <a:xfrm>
            <a:off x="4842030" y="4614312"/>
            <a:ext cx="3002201" cy="83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4" tIns="45678" rIns="91354" bIns="45678">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3556" eaLnBrk="1" fontAlgn="base" hangingPunct="1">
              <a:spcBef>
                <a:spcPct val="0"/>
              </a:spcBef>
              <a:spcAft>
                <a:spcPct val="0"/>
              </a:spcAft>
            </a:pPr>
            <a:r>
              <a:rPr lang="pt-BR" altLang="pt-B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DEMOCRACIA</a:t>
            </a:r>
          </a:p>
          <a:p>
            <a:pPr algn="ctr" defTabSz="913556" eaLnBrk="1" fontAlgn="base" hangingPunct="1">
              <a:spcBef>
                <a:spcPct val="0"/>
              </a:spcBef>
              <a:spcAft>
                <a:spcPct val="0"/>
              </a:spcAft>
            </a:pPr>
            <a:r>
              <a:rPr lang="pt-BR" altLang="pt-BR"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PARTICIPATIVA</a:t>
            </a:r>
          </a:p>
        </p:txBody>
      </p:sp>
    </p:spTree>
    <p:extLst>
      <p:ext uri="{BB962C8B-B14F-4D97-AF65-F5344CB8AC3E}">
        <p14:creationId xmlns:p14="http://schemas.microsoft.com/office/powerpoint/2010/main" val="2771876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828" y="3"/>
            <a:ext cx="9216828" cy="6857999"/>
          </a:xfrm>
        </p:spPr>
      </p:pic>
    </p:spTree>
    <p:extLst>
      <p:ext uri="{BB962C8B-B14F-4D97-AF65-F5344CB8AC3E}">
        <p14:creationId xmlns:p14="http://schemas.microsoft.com/office/powerpoint/2010/main" val="19077717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35270049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24163269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92" y="381007"/>
            <a:ext cx="8124825" cy="6096000"/>
          </a:xfrm>
          <a:prstGeom prst="rect">
            <a:avLst/>
          </a:prstGeom>
        </p:spPr>
      </p:pic>
      <p:sp>
        <p:nvSpPr>
          <p:cNvPr id="6" name="Retângulo 5"/>
          <p:cNvSpPr/>
          <p:nvPr/>
        </p:nvSpPr>
        <p:spPr>
          <a:xfrm>
            <a:off x="313406" y="-1622321"/>
            <a:ext cx="8517194" cy="1356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2404" tIns="51201" rIns="102404" bIns="51201" rtlCol="0" anchor="ctr"/>
          <a:lstStyle/>
          <a:p>
            <a:pPr algn="ctr"/>
            <a:r>
              <a:rPr lang="pt-BR" sz="3600" dirty="0"/>
              <a:t>Esta imagem antecede o vídeo. Ao passar o slide, o vídeo iniciará automaticamente</a:t>
            </a:r>
          </a:p>
        </p:txBody>
      </p:sp>
    </p:spTree>
    <p:extLst>
      <p:ext uri="{BB962C8B-B14F-4D97-AF65-F5344CB8AC3E}">
        <p14:creationId xmlns:p14="http://schemas.microsoft.com/office/powerpoint/2010/main" val="377572779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a Gabrilli mpeg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2636" y="629012"/>
            <a:ext cx="7638730" cy="5599986"/>
          </a:xfrm>
          <a:prstGeom prst="rect">
            <a:avLst/>
          </a:prstGeom>
        </p:spPr>
      </p:pic>
    </p:spTree>
    <p:extLst>
      <p:ext uri="{BB962C8B-B14F-4D97-AF65-F5344CB8AC3E}">
        <p14:creationId xmlns:p14="http://schemas.microsoft.com/office/powerpoint/2010/main" val="382366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p:cNvSpPr>
          <p:nvPr/>
        </p:nvSpPr>
        <p:spPr bwMode="auto">
          <a:xfrm>
            <a:off x="-12696" y="1165235"/>
            <a:ext cx="9170988" cy="34925"/>
          </a:xfrm>
          <a:prstGeom prst="rect">
            <a:avLst/>
          </a:prstGeom>
          <a:solidFill>
            <a:schemeClr val="accent1"/>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US"/>
          </a:p>
        </p:txBody>
      </p:sp>
      <p:sp>
        <p:nvSpPr>
          <p:cNvPr id="66562" name="Rectangle 2"/>
          <p:cNvSpPr>
            <a:spLocks/>
          </p:cNvSpPr>
          <p:nvPr/>
        </p:nvSpPr>
        <p:spPr bwMode="auto">
          <a:xfrm>
            <a:off x="4" y="6243638"/>
            <a:ext cx="9237662" cy="36512"/>
          </a:xfrm>
          <a:prstGeom prst="rect">
            <a:avLst/>
          </a:prstGeom>
          <a:solidFill>
            <a:schemeClr val="accent1"/>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US"/>
          </a:p>
        </p:txBody>
      </p:sp>
      <p:sp>
        <p:nvSpPr>
          <p:cNvPr id="66563" name="Rectangle 3"/>
          <p:cNvSpPr>
            <a:spLocks/>
          </p:cNvSpPr>
          <p:nvPr/>
        </p:nvSpPr>
        <p:spPr bwMode="auto">
          <a:xfrm>
            <a:off x="-38094" y="539750"/>
            <a:ext cx="6994525" cy="660400"/>
          </a:xfrm>
          <a:prstGeom prst="rect">
            <a:avLst/>
          </a:prstGeom>
          <a:solidFill>
            <a:schemeClr val="accent1"/>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US"/>
          </a:p>
        </p:txBody>
      </p:sp>
      <p:pic>
        <p:nvPicPr>
          <p:cNvPr id="665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3790" y="5056195"/>
            <a:ext cx="6032500" cy="150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66565" name="Rectangle 5"/>
          <p:cNvSpPr>
            <a:spLocks/>
          </p:cNvSpPr>
          <p:nvPr/>
        </p:nvSpPr>
        <p:spPr bwMode="auto">
          <a:xfrm>
            <a:off x="723903" y="1951038"/>
            <a:ext cx="931863" cy="971550"/>
          </a:xfrm>
          <a:prstGeom prst="rect">
            <a:avLst/>
          </a:prstGeom>
          <a:solidFill>
            <a:srgbClr val="A6C36B"/>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US"/>
          </a:p>
        </p:txBody>
      </p:sp>
      <p:sp>
        <p:nvSpPr>
          <p:cNvPr id="66566" name="Rectangle 6"/>
          <p:cNvSpPr>
            <a:spLocks/>
          </p:cNvSpPr>
          <p:nvPr/>
        </p:nvSpPr>
        <p:spPr bwMode="auto">
          <a:xfrm>
            <a:off x="874717" y="2003428"/>
            <a:ext cx="6223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1998" tIns="31998" rIns="31998" bIns="31998"/>
          <a:lstStyle/>
          <a:p>
            <a:r>
              <a:rPr lang="en-US" sz="4200">
                <a:solidFill>
                  <a:srgbClr val="FFFFFF"/>
                </a:solidFill>
                <a:latin typeface="Agency FB Bold" charset="0"/>
                <a:ea typeface="ＭＳ Ｐゴシック" charset="0"/>
                <a:cs typeface="Agency FB Bold" charset="0"/>
                <a:sym typeface="Agency FB Bold" charset="0"/>
              </a:rPr>
              <a:t>7</a:t>
            </a:r>
          </a:p>
        </p:txBody>
      </p:sp>
      <p:sp>
        <p:nvSpPr>
          <p:cNvPr id="66567" name="Rectangle 7"/>
          <p:cNvSpPr>
            <a:spLocks/>
          </p:cNvSpPr>
          <p:nvPr/>
        </p:nvSpPr>
        <p:spPr bwMode="auto">
          <a:xfrm>
            <a:off x="1907704" y="1916832"/>
            <a:ext cx="2781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1998" tIns="31998" rIns="31998" bIns="31998"/>
          <a:lstStyle/>
          <a:p>
            <a:r>
              <a:rPr lang="en-US" sz="2000" dirty="0" err="1">
                <a:latin typeface="Agency FB" charset="0"/>
                <a:ea typeface="ＭＳ Ｐゴシック" charset="0"/>
                <a:cs typeface="Agency FB" charset="0"/>
                <a:sym typeface="Agency FB" charset="0"/>
              </a:rPr>
              <a:t>Audiências</a:t>
            </a:r>
            <a:r>
              <a:rPr lang="en-US" sz="2000" dirty="0">
                <a:latin typeface="Agency FB" charset="0"/>
                <a:ea typeface="ＭＳ Ｐゴシック" charset="0"/>
                <a:cs typeface="Agency FB" charset="0"/>
                <a:sym typeface="Agency FB" charset="0"/>
              </a:rPr>
              <a:t> </a:t>
            </a:r>
            <a:r>
              <a:rPr lang="en-US" sz="2000" dirty="0" err="1">
                <a:latin typeface="Agency FB" charset="0"/>
                <a:ea typeface="ＭＳ Ｐゴシック" charset="0"/>
                <a:cs typeface="Agency FB" charset="0"/>
                <a:sym typeface="Agency FB" charset="0"/>
              </a:rPr>
              <a:t>Públicas</a:t>
            </a:r>
            <a:r>
              <a:rPr lang="en-US" sz="2000" dirty="0">
                <a:latin typeface="Agency FB" charset="0"/>
                <a:ea typeface="ＭＳ Ｐゴシック" charset="0"/>
                <a:cs typeface="Agency FB" charset="0"/>
                <a:sym typeface="Agency FB" charset="0"/>
              </a:rPr>
              <a:t> </a:t>
            </a:r>
            <a:r>
              <a:rPr lang="en-US" sz="2000" dirty="0" err="1">
                <a:latin typeface="Agency FB" charset="0"/>
                <a:ea typeface="ＭＳ Ｐゴシック" charset="0"/>
                <a:cs typeface="Agency FB" charset="0"/>
                <a:sym typeface="Agency FB" charset="0"/>
              </a:rPr>
              <a:t>interativas</a:t>
            </a:r>
            <a:endParaRPr lang="en-US" sz="2000" dirty="0">
              <a:latin typeface="Agency FB" charset="0"/>
              <a:ea typeface="ＭＳ Ｐゴシック" charset="0"/>
              <a:cs typeface="Agency FB" charset="0"/>
              <a:sym typeface="Agency FB" charset="0"/>
            </a:endParaRPr>
          </a:p>
        </p:txBody>
      </p:sp>
      <p:sp>
        <p:nvSpPr>
          <p:cNvPr id="66568" name="Rectangle 8"/>
          <p:cNvSpPr>
            <a:spLocks/>
          </p:cNvSpPr>
          <p:nvPr/>
        </p:nvSpPr>
        <p:spPr bwMode="auto">
          <a:xfrm>
            <a:off x="1169991" y="3370263"/>
            <a:ext cx="6223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1998" tIns="31998" rIns="31998" bIns="31998"/>
          <a:lstStyle/>
          <a:p>
            <a:r>
              <a:rPr lang="en-US">
                <a:solidFill>
                  <a:srgbClr val="FFFFFF"/>
                </a:solidFill>
                <a:latin typeface="Agency FB Bold" charset="0"/>
                <a:ea typeface="ＭＳ Ｐゴシック" charset="0"/>
                <a:cs typeface="Agency FB Bold" charset="0"/>
                <a:sym typeface="Agency FB Bold" charset="0"/>
              </a:rPr>
              <a:t>7</a:t>
            </a:r>
          </a:p>
        </p:txBody>
      </p:sp>
      <p:sp>
        <p:nvSpPr>
          <p:cNvPr id="66569" name="Rectangle 9"/>
          <p:cNvSpPr>
            <a:spLocks/>
          </p:cNvSpPr>
          <p:nvPr/>
        </p:nvSpPr>
        <p:spPr bwMode="auto">
          <a:xfrm>
            <a:off x="1085851" y="3368675"/>
            <a:ext cx="931863" cy="971550"/>
          </a:xfrm>
          <a:prstGeom prst="rect">
            <a:avLst/>
          </a:prstGeom>
          <a:solidFill>
            <a:srgbClr val="A6C36B"/>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US"/>
          </a:p>
        </p:txBody>
      </p:sp>
      <p:sp>
        <p:nvSpPr>
          <p:cNvPr id="66570" name="Rectangle 10"/>
          <p:cNvSpPr>
            <a:spLocks/>
          </p:cNvSpPr>
          <p:nvPr/>
        </p:nvSpPr>
        <p:spPr bwMode="auto">
          <a:xfrm>
            <a:off x="1089026" y="3402019"/>
            <a:ext cx="927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1998" tIns="31998" rIns="31998" bIns="31998"/>
          <a:lstStyle/>
          <a:p>
            <a:r>
              <a:rPr lang="en-US" sz="4200">
                <a:solidFill>
                  <a:srgbClr val="FFFFFF"/>
                </a:solidFill>
                <a:latin typeface="Agency FB Bold" charset="0"/>
                <a:ea typeface="ＭＳ Ｐゴシック" charset="0"/>
                <a:cs typeface="Agency FB Bold" charset="0"/>
                <a:sym typeface="Agency FB Bold" charset="0"/>
              </a:rPr>
              <a:t>62</a:t>
            </a:r>
          </a:p>
        </p:txBody>
      </p:sp>
      <p:sp>
        <p:nvSpPr>
          <p:cNvPr id="66571" name="Rectangle 11"/>
          <p:cNvSpPr>
            <a:spLocks/>
          </p:cNvSpPr>
          <p:nvPr/>
        </p:nvSpPr>
        <p:spPr bwMode="auto">
          <a:xfrm>
            <a:off x="2400303" y="3400425"/>
            <a:ext cx="24384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1998" tIns="31998" rIns="31998" bIns="31998"/>
          <a:lstStyle/>
          <a:p>
            <a:pPr algn="l"/>
            <a:r>
              <a:rPr lang="en-US" sz="2000">
                <a:latin typeface="Agency FB" charset="0"/>
                <a:ea typeface="ＭＳ Ｐゴシック" charset="0"/>
                <a:cs typeface="Agency FB" charset="0"/>
                <a:sym typeface="Agency FB" charset="0"/>
              </a:rPr>
              <a:t>Expositores da sociedade civil</a:t>
            </a:r>
          </a:p>
        </p:txBody>
      </p:sp>
      <p:sp>
        <p:nvSpPr>
          <p:cNvPr id="66572" name="Rectangle 12"/>
          <p:cNvSpPr>
            <a:spLocks/>
          </p:cNvSpPr>
          <p:nvPr/>
        </p:nvSpPr>
        <p:spPr bwMode="auto">
          <a:xfrm>
            <a:off x="1571628" y="4852991"/>
            <a:ext cx="1114425" cy="1123950"/>
          </a:xfrm>
          <a:prstGeom prst="rect">
            <a:avLst/>
          </a:prstGeom>
          <a:solidFill>
            <a:srgbClr val="A6C36B"/>
          </a:solidFill>
          <a:ln>
            <a:noFill/>
          </a:ln>
          <a:extLst>
            <a:ext uri="{91240B29-F687-4f45-9708-019B960494DF}">
              <a14:hiddenLine xmlns:a14="http://schemas.microsoft.com/office/drawing/2010/main" w="25400" cap="flat">
                <a:solidFill>
                  <a:schemeClr val="tx1"/>
                </a:solidFill>
                <a:round/>
                <a:headEnd type="none" w="med" len="med"/>
                <a:tailEnd type="none" w="med" len="med"/>
              </a14:hiddenLine>
            </a:ext>
          </a:extLst>
        </p:spPr>
        <p:txBody>
          <a:bodyPr lIns="0" tIns="0" rIns="0" bIns="0"/>
          <a:lstStyle/>
          <a:p>
            <a:endParaRPr lang="en-US"/>
          </a:p>
        </p:txBody>
      </p:sp>
      <p:sp>
        <p:nvSpPr>
          <p:cNvPr id="66573" name="Rectangle 13"/>
          <p:cNvSpPr>
            <a:spLocks/>
          </p:cNvSpPr>
          <p:nvPr/>
        </p:nvSpPr>
        <p:spPr bwMode="auto">
          <a:xfrm>
            <a:off x="1493840" y="5068888"/>
            <a:ext cx="1282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1998" tIns="31998" rIns="31998" bIns="31998"/>
          <a:lstStyle/>
          <a:p>
            <a:r>
              <a:rPr lang="en-US" sz="3700" dirty="0">
                <a:solidFill>
                  <a:srgbClr val="FFFFFF"/>
                </a:solidFill>
                <a:latin typeface="Agency FB Bold" charset="0"/>
                <a:ea typeface="ＭＳ Ｐゴシック" charset="0"/>
                <a:cs typeface="Agency FB Bold" charset="0"/>
                <a:sym typeface="Agency FB Bold" charset="0"/>
              </a:rPr>
              <a:t>  374 </a:t>
            </a:r>
          </a:p>
        </p:txBody>
      </p:sp>
      <p:sp>
        <p:nvSpPr>
          <p:cNvPr id="66574" name="Rectangle 14"/>
          <p:cNvSpPr>
            <a:spLocks/>
          </p:cNvSpPr>
          <p:nvPr/>
        </p:nvSpPr>
        <p:spPr bwMode="auto">
          <a:xfrm>
            <a:off x="2908300" y="5175250"/>
            <a:ext cx="21844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1998" tIns="31998" rIns="31998" bIns="31998"/>
          <a:lstStyle/>
          <a:p>
            <a:pPr algn="l"/>
            <a:r>
              <a:rPr lang="en-US" sz="2000">
                <a:latin typeface="Agency FB" charset="0"/>
                <a:ea typeface="ＭＳ Ｐゴシック" charset="0"/>
                <a:cs typeface="Agency FB" charset="0"/>
                <a:sym typeface="Agency FB" charset="0"/>
              </a:rPr>
              <a:t>Sugestões</a:t>
            </a:r>
          </a:p>
        </p:txBody>
      </p:sp>
      <p:sp>
        <p:nvSpPr>
          <p:cNvPr id="66575" name="Rectangle 15"/>
          <p:cNvSpPr>
            <a:spLocks/>
          </p:cNvSpPr>
          <p:nvPr/>
        </p:nvSpPr>
        <p:spPr bwMode="auto">
          <a:xfrm>
            <a:off x="184151" y="496894"/>
            <a:ext cx="66929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1998" tIns="31998" rIns="31998" bIns="31998"/>
          <a:lstStyle/>
          <a:p>
            <a:pPr algn="l"/>
            <a:r>
              <a:rPr lang="en-US" sz="3700">
                <a:latin typeface="Agency FB Bold" charset="0"/>
                <a:ea typeface="ＭＳ Ｐゴシック" charset="0"/>
                <a:cs typeface="Agency FB Bold" charset="0"/>
                <a:sym typeface="Agency FB Bold" charset="0"/>
              </a:rPr>
              <a:t>Marco Civil da Internet</a:t>
            </a:r>
          </a:p>
        </p:txBody>
      </p:sp>
      <p:sp>
        <p:nvSpPr>
          <p:cNvPr id="66576" name="AutoShape 16"/>
          <p:cNvSpPr>
            <a:spLocks/>
          </p:cNvSpPr>
          <p:nvPr/>
        </p:nvSpPr>
        <p:spPr bwMode="auto">
          <a:xfrm rot="-5400000">
            <a:off x="4340226" y="3824293"/>
            <a:ext cx="2298700" cy="898525"/>
          </a:xfrm>
          <a:custGeom>
            <a:avLst/>
            <a:gdLst/>
            <a:ahLst/>
            <a:cxnLst/>
            <a:rect l="0" t="0" r="r" b="b"/>
            <a:pathLst>
              <a:path w="21600" h="21600">
                <a:moveTo>
                  <a:pt x="50" y="0"/>
                </a:moveTo>
                <a:lnTo>
                  <a:pt x="0" y="0"/>
                </a:lnTo>
                <a:lnTo>
                  <a:pt x="0" y="21600"/>
                </a:lnTo>
                <a:lnTo>
                  <a:pt x="21600" y="21600"/>
                </a:lnTo>
              </a:path>
            </a:pathLst>
          </a:custGeom>
          <a:noFill/>
          <a:ln w="44450" cap="flat">
            <a:solidFill>
              <a:srgbClr val="98B954"/>
            </a:solidFill>
            <a:prstDash val="solid"/>
            <a:miter lim="800000"/>
            <a:headEnd type="none" w="med" len="med"/>
            <a:tailEnd type="arrow" w="lg" len="lg"/>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657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265" y="3162300"/>
            <a:ext cx="1995487"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66578" name="Rectangle 18"/>
          <p:cNvSpPr>
            <a:spLocks/>
          </p:cNvSpPr>
          <p:nvPr/>
        </p:nvSpPr>
        <p:spPr bwMode="auto">
          <a:xfrm>
            <a:off x="5292081" y="1916832"/>
            <a:ext cx="3556001"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1998" tIns="31998" rIns="31998" bIns="31998"/>
          <a:lstStyle/>
          <a:p>
            <a:r>
              <a:rPr lang="en-US" sz="2000" dirty="0" err="1">
                <a:latin typeface="Agency FB" charset="0"/>
                <a:ea typeface="ＭＳ Ｐゴシック" charset="0"/>
                <a:cs typeface="Agency FB" charset="0"/>
                <a:sym typeface="Agency FB" charset="0"/>
              </a:rPr>
              <a:t>Algumas</a:t>
            </a:r>
            <a:r>
              <a:rPr lang="en-US" sz="2000" dirty="0">
                <a:latin typeface="Agency FB" charset="0"/>
                <a:ea typeface="ＭＳ Ｐゴシック" charset="0"/>
                <a:cs typeface="Agency FB" charset="0"/>
                <a:sym typeface="Agency FB" charset="0"/>
              </a:rPr>
              <a:t> </a:t>
            </a:r>
            <a:r>
              <a:rPr lang="en-US" sz="2000" dirty="0" err="1">
                <a:latin typeface="Agency FB" charset="0"/>
                <a:ea typeface="ＭＳ Ｐゴシック" charset="0"/>
                <a:cs typeface="Agency FB" charset="0"/>
                <a:sym typeface="Agency FB" charset="0"/>
              </a:rPr>
              <a:t>dessas</a:t>
            </a:r>
            <a:r>
              <a:rPr lang="en-US" sz="2000" dirty="0">
                <a:latin typeface="Agency FB" charset="0"/>
                <a:ea typeface="ＭＳ Ｐゴシック" charset="0"/>
                <a:cs typeface="Agency FB" charset="0"/>
                <a:sym typeface="Agency FB" charset="0"/>
              </a:rPr>
              <a:t> </a:t>
            </a:r>
            <a:r>
              <a:rPr lang="en-US" sz="2000" dirty="0" err="1">
                <a:latin typeface="Agency FB" charset="0"/>
                <a:ea typeface="ＭＳ Ｐゴシック" charset="0"/>
                <a:cs typeface="Agency FB" charset="0"/>
                <a:sym typeface="Agency FB" charset="0"/>
              </a:rPr>
              <a:t>contribuições</a:t>
            </a:r>
            <a:r>
              <a:rPr lang="en-US" sz="2000" dirty="0">
                <a:latin typeface="Agency FB" charset="0"/>
                <a:ea typeface="ＭＳ Ｐゴシック" charset="0"/>
                <a:cs typeface="Agency FB" charset="0"/>
                <a:sym typeface="Agency FB" charset="0"/>
              </a:rPr>
              <a:t> </a:t>
            </a:r>
            <a:r>
              <a:rPr lang="en-US" sz="2000" dirty="0" err="1">
                <a:latin typeface="Agency FB" charset="0"/>
                <a:ea typeface="ＭＳ Ｐゴシック" charset="0"/>
                <a:cs typeface="Agency FB" charset="0"/>
                <a:sym typeface="Agency FB" charset="0"/>
              </a:rPr>
              <a:t>foram</a:t>
            </a:r>
            <a:r>
              <a:rPr lang="en-US" sz="2000" dirty="0">
                <a:latin typeface="Agency FB" charset="0"/>
                <a:ea typeface="ＭＳ Ｐゴシック" charset="0"/>
                <a:cs typeface="Agency FB" charset="0"/>
                <a:sym typeface="Agency FB" charset="0"/>
              </a:rPr>
              <a:t> </a:t>
            </a:r>
            <a:r>
              <a:rPr lang="en-US" sz="2000" dirty="0" err="1">
                <a:latin typeface="Agency FB" charset="0"/>
                <a:ea typeface="ＭＳ Ｐゴシック" charset="0"/>
                <a:cs typeface="Agency FB" charset="0"/>
                <a:sym typeface="Agency FB" charset="0"/>
              </a:rPr>
              <a:t>incorporadas</a:t>
            </a:r>
            <a:r>
              <a:rPr lang="en-US" sz="2000" dirty="0">
                <a:latin typeface="Agency FB" charset="0"/>
                <a:ea typeface="ＭＳ Ｐゴシック" charset="0"/>
                <a:cs typeface="Agency FB" charset="0"/>
                <a:sym typeface="Agency FB" charset="0"/>
              </a:rPr>
              <a:t> </a:t>
            </a:r>
            <a:r>
              <a:rPr lang="en-US" sz="2000" dirty="0" err="1">
                <a:latin typeface="Agency FB" charset="0"/>
                <a:ea typeface="ＭＳ Ｐゴシック" charset="0"/>
                <a:cs typeface="Agency FB" charset="0"/>
                <a:sym typeface="Agency FB" charset="0"/>
              </a:rPr>
              <a:t>pelo</a:t>
            </a:r>
            <a:r>
              <a:rPr lang="en-US" sz="2000" dirty="0">
                <a:latin typeface="Agency FB" charset="0"/>
                <a:ea typeface="ＭＳ Ｐゴシック" charset="0"/>
                <a:cs typeface="Agency FB" charset="0"/>
                <a:sym typeface="Agency FB" charset="0"/>
              </a:rPr>
              <a:t> Relator</a:t>
            </a:r>
          </a:p>
        </p:txBody>
      </p:sp>
    </p:spTree>
    <p:extLst>
      <p:ext uri="{BB962C8B-B14F-4D97-AF65-F5344CB8AC3E}">
        <p14:creationId xmlns:p14="http://schemas.microsoft.com/office/powerpoint/2010/main" val="2221603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6576"/>
                                        </p:tgtEl>
                                        <p:attrNameLst>
                                          <p:attrName>style.visibility</p:attrName>
                                        </p:attrNameLst>
                                      </p:cBhvr>
                                      <p:to>
                                        <p:strVal val="visible"/>
                                      </p:to>
                                    </p:set>
                                    <p:animEffect transition="in" filter="wipe(down)">
                                      <p:cBhvr>
                                        <p:cTn id="7" dur="500"/>
                                        <p:tgtEl>
                                          <p:spTgt spid="66576"/>
                                        </p:tgtEl>
                                      </p:cBhvr>
                                    </p:animEffect>
                                  </p:childTnLst>
                                </p:cTn>
                              </p:par>
                            </p:childTnLst>
                          </p:cTn>
                        </p:par>
                        <p:par>
                          <p:cTn id="8" fill="hold" nodeType="afterGroup">
                            <p:stCondLst>
                              <p:cond delay="500"/>
                            </p:stCondLst>
                            <p:childTnLst>
                              <p:par>
                                <p:cTn id="9" presetID="22" presetClass="entr" presetSubtype="4" fill="hold" grpId="0" nodeType="afterEffect">
                                  <p:stCondLst>
                                    <p:cond delay="200"/>
                                  </p:stCondLst>
                                  <p:childTnLst>
                                    <p:set>
                                      <p:cBhvr>
                                        <p:cTn id="10" dur="1" fill="hold">
                                          <p:stCondLst>
                                            <p:cond delay="0"/>
                                          </p:stCondLst>
                                        </p:cTn>
                                        <p:tgtEl>
                                          <p:spTgt spid="66578"/>
                                        </p:tgtEl>
                                        <p:attrNameLst>
                                          <p:attrName>style.visibility</p:attrName>
                                        </p:attrNameLst>
                                      </p:cBhvr>
                                      <p:to>
                                        <p:strVal val="visible"/>
                                      </p:to>
                                    </p:set>
                                    <p:animEffect transition="in" filter="wipe(down)">
                                      <p:cBhvr>
                                        <p:cTn id="11" dur="500"/>
                                        <p:tgtEl>
                                          <p:spTgt spid="66578"/>
                                        </p:tgtEl>
                                      </p:cBhvr>
                                    </p:animEffect>
                                  </p:childTnLst>
                                </p:cTn>
                              </p:par>
                            </p:childTnLst>
                          </p:cTn>
                        </p:par>
                        <p:par>
                          <p:cTn id="12" fill="hold" nodeType="afterGroup">
                            <p:stCondLst>
                              <p:cond delay="1200"/>
                            </p:stCondLst>
                            <p:childTnLst>
                              <p:par>
                                <p:cTn id="13" presetID="22" presetClass="entr" presetSubtype="4" fill="hold" nodeType="afterEffect">
                                  <p:stCondLst>
                                    <p:cond delay="0"/>
                                  </p:stCondLst>
                                  <p:childTnLst>
                                    <p:set>
                                      <p:cBhvr>
                                        <p:cTn id="14" dur="1" fill="hold">
                                          <p:stCondLst>
                                            <p:cond delay="0"/>
                                          </p:stCondLst>
                                        </p:cTn>
                                        <p:tgtEl>
                                          <p:spTgt spid="66577"/>
                                        </p:tgtEl>
                                        <p:attrNameLst>
                                          <p:attrName>style.visibility</p:attrName>
                                        </p:attrNameLst>
                                      </p:cBhvr>
                                      <p:to>
                                        <p:strVal val="visible"/>
                                      </p:to>
                                    </p:set>
                                    <p:animEffect transition="in" filter="wipe(down)">
                                      <p:cBhvr>
                                        <p:cTn id="15" dur="500"/>
                                        <p:tgtEl>
                                          <p:spTgt spid="66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6" grpId="0" animBg="1"/>
      <p:bldP spid="66578"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9" y="0"/>
            <a:ext cx="9115627" cy="6858000"/>
          </a:xfrm>
          <a:prstGeom prst="rect">
            <a:avLst/>
          </a:prstGeom>
        </p:spPr>
      </p:pic>
      <p:sp>
        <p:nvSpPr>
          <p:cNvPr id="3" name="Espaço Reservado para Conteúdo 2"/>
          <p:cNvSpPr>
            <a:spLocks noGrp="1"/>
          </p:cNvSpPr>
          <p:nvPr>
            <p:ph idx="1"/>
          </p:nvPr>
        </p:nvSpPr>
        <p:spPr>
          <a:xfrm>
            <a:off x="4017116" y="1267416"/>
            <a:ext cx="4083378" cy="4625127"/>
          </a:xfrm>
        </p:spPr>
        <p:txBody>
          <a:bodyPr>
            <a:normAutofit fontScale="55000" lnSpcReduction="20000"/>
          </a:bodyPr>
          <a:lstStyle/>
          <a:p>
            <a:pPr marL="0" indent="0">
              <a:lnSpc>
                <a:spcPct val="120000"/>
              </a:lnSpc>
              <a:spcBef>
                <a:spcPts val="0"/>
              </a:spcBef>
              <a:buNone/>
            </a:pPr>
            <a:r>
              <a:rPr lang="en-US" sz="3000" b="1" dirty="0">
                <a:solidFill>
                  <a:schemeClr val="tx1">
                    <a:lumMod val="95000"/>
                    <a:lumOff val="5000"/>
                  </a:schemeClr>
                </a:solidFill>
                <a:latin typeface="Frutiger CE 55 Roman" panose="02000503040000020004" pitchFamily="2" charset="0"/>
                <a:ea typeface="Open Sans" panose="020B0606030504020204" pitchFamily="34" charset="0"/>
                <a:cs typeface="Gil Sans"/>
              </a:rPr>
              <a:t>Art. 2. </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A </a:t>
            </a:r>
            <a:r>
              <a:rPr lang="en-US" sz="3000" dirty="0" err="1">
                <a:solidFill>
                  <a:schemeClr val="tx1">
                    <a:lumMod val="95000"/>
                    <a:lumOff val="5000"/>
                  </a:schemeClr>
                </a:solidFill>
                <a:latin typeface="Frutiger CE 55 Roman" panose="02000503040000020004" pitchFamily="2" charset="0"/>
                <a:ea typeface="Open Sans" panose="020B0606030504020204" pitchFamily="34" charset="0"/>
                <a:cs typeface="Gil Sans"/>
              </a:rPr>
              <a:t>disciplina</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 do </a:t>
            </a:r>
            <a:r>
              <a:rPr lang="en-US" sz="3000" dirty="0" err="1">
                <a:solidFill>
                  <a:schemeClr val="tx1">
                    <a:lumMod val="95000"/>
                    <a:lumOff val="5000"/>
                  </a:schemeClr>
                </a:solidFill>
                <a:latin typeface="Frutiger CE 55 Roman" panose="02000503040000020004" pitchFamily="2" charset="0"/>
                <a:ea typeface="Open Sans" panose="020B0606030504020204" pitchFamily="34" charset="0"/>
                <a:cs typeface="Gil Sans"/>
              </a:rPr>
              <a:t>uso</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 da Internet no </a:t>
            </a:r>
            <a:r>
              <a:rPr lang="en-US" sz="3000" dirty="0" err="1">
                <a:solidFill>
                  <a:schemeClr val="tx1">
                    <a:lumMod val="95000"/>
                    <a:lumOff val="5000"/>
                  </a:schemeClr>
                </a:solidFill>
                <a:latin typeface="Frutiger CE 55 Roman" panose="02000503040000020004" pitchFamily="2" charset="0"/>
                <a:ea typeface="Open Sans" panose="020B0606030504020204" pitchFamily="34" charset="0"/>
                <a:cs typeface="Gil Sans"/>
              </a:rPr>
              <a:t>Brasil</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 tem </a:t>
            </a:r>
            <a:r>
              <a:rPr lang="en-US" sz="3000" dirty="0" err="1">
                <a:solidFill>
                  <a:schemeClr val="tx1">
                    <a:lumMod val="95000"/>
                    <a:lumOff val="5000"/>
                  </a:schemeClr>
                </a:solidFill>
                <a:latin typeface="Frutiger CE 55 Roman" panose="02000503040000020004" pitchFamily="2" charset="0"/>
                <a:ea typeface="Open Sans" panose="020B0606030504020204" pitchFamily="34" charset="0"/>
                <a:cs typeface="Gil Sans"/>
              </a:rPr>
              <a:t>como</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 </a:t>
            </a:r>
            <a:r>
              <a:rPr lang="en-US" sz="3000" dirty="0" err="1">
                <a:solidFill>
                  <a:schemeClr val="tx1">
                    <a:lumMod val="95000"/>
                    <a:lumOff val="5000"/>
                  </a:schemeClr>
                </a:solidFill>
                <a:latin typeface="Frutiger CE 55 Roman" panose="02000503040000020004" pitchFamily="2" charset="0"/>
                <a:ea typeface="Open Sans" panose="020B0606030504020204" pitchFamily="34" charset="0"/>
                <a:cs typeface="Gil Sans"/>
              </a:rPr>
              <a:t>fundamentos</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a:t>
            </a:r>
          </a:p>
          <a:p>
            <a:pPr>
              <a:lnSpc>
                <a:spcPct val="120000"/>
              </a:lnSpc>
              <a:spcBef>
                <a:spcPts val="0"/>
              </a:spcBef>
            </a:pPr>
            <a:endPar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endParaRPr>
          </a:p>
          <a:p>
            <a:pPr marL="298639" indent="-298639">
              <a:lnSpc>
                <a:spcPct val="120000"/>
              </a:lnSpc>
              <a:spcBef>
                <a:spcPts val="0"/>
              </a:spcBef>
              <a:buNone/>
            </a:pPr>
            <a:r>
              <a:rPr lang="en-US" sz="3000" b="1" dirty="0">
                <a:solidFill>
                  <a:schemeClr val="tx1">
                    <a:lumMod val="95000"/>
                    <a:lumOff val="5000"/>
                  </a:schemeClr>
                </a:solidFill>
                <a:latin typeface="Frutiger CE 55 Roman" panose="02000503040000020004" pitchFamily="2" charset="0"/>
                <a:ea typeface="Open Sans" panose="020B0606030504020204" pitchFamily="34" charset="0"/>
                <a:cs typeface="Gil Sans"/>
              </a:rPr>
              <a:t>I – </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o </a:t>
            </a:r>
            <a:r>
              <a:rPr lang="en-US" sz="3000" dirty="0" err="1">
                <a:solidFill>
                  <a:schemeClr val="tx1">
                    <a:lumMod val="95000"/>
                    <a:lumOff val="5000"/>
                  </a:schemeClr>
                </a:solidFill>
                <a:latin typeface="Frutiger CE 55 Roman" panose="02000503040000020004" pitchFamily="2" charset="0"/>
                <a:ea typeface="Open Sans" panose="020B0606030504020204" pitchFamily="34" charset="0"/>
                <a:cs typeface="Gil Sans"/>
              </a:rPr>
              <a:t>reconhecimento</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 da </a:t>
            </a:r>
            <a:r>
              <a:rPr lang="en-US" sz="3000" dirty="0" err="1">
                <a:solidFill>
                  <a:schemeClr val="tx1">
                    <a:lumMod val="95000"/>
                    <a:lumOff val="5000"/>
                  </a:schemeClr>
                </a:solidFill>
                <a:latin typeface="Frutiger CE 55 Roman" panose="02000503040000020004" pitchFamily="2" charset="0"/>
                <a:ea typeface="Open Sans" panose="020B0606030504020204" pitchFamily="34" charset="0"/>
                <a:cs typeface="Gil Sans"/>
              </a:rPr>
              <a:t>escala</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 </a:t>
            </a:r>
            <a:r>
              <a:rPr lang="en-US" sz="3000" dirty="0" err="1">
                <a:solidFill>
                  <a:schemeClr val="tx1">
                    <a:lumMod val="95000"/>
                    <a:lumOff val="5000"/>
                  </a:schemeClr>
                </a:solidFill>
                <a:latin typeface="Frutiger CE 55 Roman" panose="02000503040000020004" pitchFamily="2" charset="0"/>
                <a:ea typeface="Open Sans" panose="020B0606030504020204" pitchFamily="34" charset="0"/>
                <a:cs typeface="Gil Sans"/>
              </a:rPr>
              <a:t>mundial</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 da </a:t>
            </a:r>
            <a:r>
              <a:rPr lang="en-US" sz="3000" dirty="0" err="1">
                <a:solidFill>
                  <a:schemeClr val="tx1">
                    <a:lumMod val="95000"/>
                    <a:lumOff val="5000"/>
                  </a:schemeClr>
                </a:solidFill>
                <a:latin typeface="Frutiger CE 55 Roman" panose="02000503040000020004" pitchFamily="2" charset="0"/>
                <a:ea typeface="Open Sans" panose="020B0606030504020204" pitchFamily="34" charset="0"/>
                <a:cs typeface="Gil Sans"/>
              </a:rPr>
              <a:t>rede</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 </a:t>
            </a:r>
          </a:p>
          <a:p>
            <a:pPr>
              <a:lnSpc>
                <a:spcPct val="120000"/>
              </a:lnSpc>
              <a:spcBef>
                <a:spcPts val="0"/>
              </a:spcBef>
            </a:pPr>
            <a:endPar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endParaRPr>
          </a:p>
          <a:p>
            <a:pPr marL="0" indent="0">
              <a:lnSpc>
                <a:spcPct val="120000"/>
              </a:lnSpc>
              <a:spcBef>
                <a:spcPts val="0"/>
              </a:spcBef>
              <a:buNone/>
            </a:pPr>
            <a:r>
              <a:rPr lang="en-US" sz="3000" b="1" dirty="0">
                <a:solidFill>
                  <a:schemeClr val="tx1">
                    <a:lumMod val="95000"/>
                    <a:lumOff val="5000"/>
                  </a:schemeClr>
                </a:solidFill>
                <a:latin typeface="Frutiger CE 55 Roman" panose="02000503040000020004" pitchFamily="2" charset="0"/>
                <a:ea typeface="Open Sans" panose="020B0606030504020204" pitchFamily="34" charset="0"/>
                <a:cs typeface="Gil Sans"/>
              </a:rPr>
              <a:t>II – </a:t>
            </a:r>
            <a:r>
              <a:rPr lang="en-US" sz="3000" dirty="0" err="1">
                <a:solidFill>
                  <a:schemeClr val="tx1">
                    <a:lumMod val="95000"/>
                    <a:lumOff val="5000"/>
                  </a:schemeClr>
                </a:solidFill>
                <a:latin typeface="Frutiger CE 55 Roman" panose="02000503040000020004" pitchFamily="2" charset="0"/>
                <a:ea typeface="Open Sans" panose="020B0606030504020204" pitchFamily="34" charset="0"/>
                <a:cs typeface="Gil Sans"/>
              </a:rPr>
              <a:t>os</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 </a:t>
            </a:r>
            <a:r>
              <a:rPr lang="en-US" sz="3000" dirty="0" err="1">
                <a:solidFill>
                  <a:schemeClr val="tx1">
                    <a:lumMod val="95000"/>
                    <a:lumOff val="5000"/>
                  </a:schemeClr>
                </a:solidFill>
                <a:latin typeface="Frutiger CE 55 Roman" panose="02000503040000020004" pitchFamily="2" charset="0"/>
                <a:ea typeface="Open Sans" panose="020B0606030504020204" pitchFamily="34" charset="0"/>
                <a:cs typeface="Gil Sans"/>
              </a:rPr>
              <a:t>direitos</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 </a:t>
            </a:r>
            <a:r>
              <a:rPr lang="en-US" sz="3000" dirty="0" err="1">
                <a:solidFill>
                  <a:schemeClr val="tx1">
                    <a:lumMod val="95000"/>
                    <a:lumOff val="5000"/>
                  </a:schemeClr>
                </a:solidFill>
                <a:latin typeface="Frutiger CE 55 Roman" panose="02000503040000020004" pitchFamily="2" charset="0"/>
                <a:ea typeface="Open Sans" panose="020B0606030504020204" pitchFamily="34" charset="0"/>
                <a:cs typeface="Gil Sans"/>
              </a:rPr>
              <a:t>humanos</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 e  </a:t>
            </a:r>
          </a:p>
          <a:p>
            <a:pPr marL="0" indent="0">
              <a:lnSpc>
                <a:spcPct val="120000"/>
              </a:lnSpc>
              <a:spcBef>
                <a:spcPts val="0"/>
              </a:spcBef>
              <a:buNone/>
            </a:pPr>
            <a:endPar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endParaRPr>
          </a:p>
          <a:p>
            <a:pPr marL="0" indent="0">
              <a:lnSpc>
                <a:spcPct val="120000"/>
              </a:lnSpc>
              <a:spcBef>
                <a:spcPts val="0"/>
              </a:spcBef>
              <a:buNone/>
            </a:pPr>
            <a:endPar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endParaRPr>
          </a:p>
          <a:p>
            <a:pPr marL="0" indent="0">
              <a:lnSpc>
                <a:spcPct val="120000"/>
              </a:lnSpc>
              <a:spcBef>
                <a:spcPts val="0"/>
              </a:spcBef>
              <a:buNone/>
            </a:pPr>
            <a:endParaRPr lang="en-US" sz="3000" b="1" dirty="0">
              <a:solidFill>
                <a:schemeClr val="tx1">
                  <a:lumMod val="95000"/>
                  <a:lumOff val="5000"/>
                </a:schemeClr>
              </a:solidFill>
              <a:latin typeface="Frutiger CE 55 Roman" panose="02000503040000020004" pitchFamily="2" charset="0"/>
              <a:ea typeface="Open Sans" panose="020B0606030504020204" pitchFamily="34" charset="0"/>
              <a:cs typeface="Gil Sans"/>
            </a:endParaRPr>
          </a:p>
          <a:p>
            <a:pPr marL="0" indent="0">
              <a:lnSpc>
                <a:spcPct val="120000"/>
              </a:lnSpc>
              <a:spcBef>
                <a:spcPts val="0"/>
              </a:spcBef>
              <a:buNone/>
            </a:pPr>
            <a:r>
              <a:rPr lang="en-US" sz="3000" b="1" dirty="0">
                <a:solidFill>
                  <a:schemeClr val="tx1">
                    <a:lumMod val="95000"/>
                    <a:lumOff val="5000"/>
                  </a:schemeClr>
                </a:solidFill>
                <a:latin typeface="Frutiger CE 55 Roman" panose="02000503040000020004" pitchFamily="2" charset="0"/>
                <a:ea typeface="Open Sans" panose="020B0606030504020204" pitchFamily="34" charset="0"/>
                <a:cs typeface="Gil Sans"/>
              </a:rPr>
              <a:t>III – </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a </a:t>
            </a:r>
            <a:r>
              <a:rPr lang="en-US" sz="3000" dirty="0" err="1">
                <a:solidFill>
                  <a:schemeClr val="tx1">
                    <a:lumMod val="95000"/>
                    <a:lumOff val="5000"/>
                  </a:schemeClr>
                </a:solidFill>
                <a:latin typeface="Frutiger CE 55 Roman" panose="02000503040000020004" pitchFamily="2" charset="0"/>
                <a:ea typeface="Open Sans" panose="020B0606030504020204" pitchFamily="34" charset="0"/>
                <a:cs typeface="Gil Sans"/>
              </a:rPr>
              <a:t>pluralidade</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 e </a:t>
            </a:r>
            <a:r>
              <a:rPr lang="en-US" sz="3000" dirty="0" err="1">
                <a:solidFill>
                  <a:schemeClr val="tx1">
                    <a:lumMod val="95000"/>
                    <a:lumOff val="5000"/>
                  </a:schemeClr>
                </a:solidFill>
                <a:latin typeface="Frutiger CE 55 Roman" panose="02000503040000020004" pitchFamily="2" charset="0"/>
                <a:ea typeface="Open Sans" panose="020B0606030504020204" pitchFamily="34" charset="0"/>
                <a:cs typeface="Gil Sans"/>
              </a:rPr>
              <a:t>diversidade</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 </a:t>
            </a:r>
          </a:p>
          <a:p>
            <a:pPr>
              <a:lnSpc>
                <a:spcPct val="120000"/>
              </a:lnSpc>
              <a:spcBef>
                <a:spcPts val="0"/>
              </a:spcBef>
            </a:pPr>
            <a:endPar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endParaRPr>
          </a:p>
          <a:p>
            <a:pPr marL="0" indent="0">
              <a:lnSpc>
                <a:spcPct val="120000"/>
              </a:lnSpc>
              <a:spcBef>
                <a:spcPts val="0"/>
              </a:spcBef>
              <a:buNone/>
            </a:pPr>
            <a:r>
              <a:rPr lang="en-US" sz="3000" b="1" dirty="0">
                <a:solidFill>
                  <a:schemeClr val="tx1">
                    <a:lumMod val="95000"/>
                    <a:lumOff val="5000"/>
                  </a:schemeClr>
                </a:solidFill>
                <a:latin typeface="Frutiger CE 55 Roman" panose="02000503040000020004" pitchFamily="2" charset="0"/>
                <a:ea typeface="Open Sans" panose="020B0606030504020204" pitchFamily="34" charset="0"/>
                <a:cs typeface="Gil Sans"/>
              </a:rPr>
              <a:t>IV – </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a </a:t>
            </a:r>
            <a:r>
              <a:rPr lang="en-US" sz="3000" dirty="0" err="1">
                <a:solidFill>
                  <a:schemeClr val="tx1">
                    <a:lumMod val="95000"/>
                    <a:lumOff val="5000"/>
                  </a:schemeClr>
                </a:solidFill>
                <a:latin typeface="Frutiger CE 55 Roman" panose="02000503040000020004" pitchFamily="2" charset="0"/>
                <a:ea typeface="Open Sans" panose="020B0606030504020204" pitchFamily="34" charset="0"/>
                <a:cs typeface="Gil Sans"/>
              </a:rPr>
              <a:t>abertura</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 e </a:t>
            </a:r>
            <a:r>
              <a:rPr lang="en-US" sz="3000" dirty="0" err="1">
                <a:solidFill>
                  <a:schemeClr val="tx1">
                    <a:lumMod val="95000"/>
                    <a:lumOff val="5000"/>
                  </a:schemeClr>
                </a:solidFill>
                <a:latin typeface="Frutiger CE 55 Roman" panose="02000503040000020004" pitchFamily="2" charset="0"/>
                <a:ea typeface="Open Sans" panose="020B0606030504020204" pitchFamily="34" charset="0"/>
                <a:cs typeface="Gil Sans"/>
              </a:rPr>
              <a:t>colaboração</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 </a:t>
            </a:r>
          </a:p>
          <a:p>
            <a:pPr>
              <a:lnSpc>
                <a:spcPct val="120000"/>
              </a:lnSpc>
              <a:spcBef>
                <a:spcPts val="0"/>
              </a:spcBef>
            </a:pPr>
            <a:endPar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endParaRPr>
          </a:p>
          <a:p>
            <a:pPr marL="298639" indent="-298639">
              <a:lnSpc>
                <a:spcPct val="120000"/>
              </a:lnSpc>
              <a:spcBef>
                <a:spcPts val="0"/>
              </a:spcBef>
              <a:buNone/>
            </a:pPr>
            <a:r>
              <a:rPr lang="en-US" sz="3000" b="1" dirty="0">
                <a:solidFill>
                  <a:schemeClr val="tx1">
                    <a:lumMod val="95000"/>
                    <a:lumOff val="5000"/>
                  </a:schemeClr>
                </a:solidFill>
                <a:latin typeface="Frutiger CE 55 Roman" panose="02000503040000020004" pitchFamily="2" charset="0"/>
                <a:ea typeface="Open Sans" panose="020B0606030504020204" pitchFamily="34" charset="0"/>
                <a:cs typeface="Gil Sans"/>
              </a:rPr>
              <a:t>V – </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a livre </a:t>
            </a:r>
            <a:r>
              <a:rPr lang="en-US" sz="3000" dirty="0" err="1">
                <a:solidFill>
                  <a:schemeClr val="tx1">
                    <a:lumMod val="95000"/>
                    <a:lumOff val="5000"/>
                  </a:schemeClr>
                </a:solidFill>
                <a:latin typeface="Frutiger CE 55 Roman" panose="02000503040000020004" pitchFamily="2" charset="0"/>
                <a:ea typeface="Open Sans" panose="020B0606030504020204" pitchFamily="34" charset="0"/>
                <a:cs typeface="Gil Sans"/>
              </a:rPr>
              <a:t>iniciativa</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 a livre </a:t>
            </a:r>
            <a:r>
              <a:rPr lang="en-US" sz="3000" dirty="0" err="1">
                <a:solidFill>
                  <a:schemeClr val="tx1">
                    <a:lumMod val="95000"/>
                    <a:lumOff val="5000"/>
                  </a:schemeClr>
                </a:solidFill>
                <a:latin typeface="Frutiger CE 55 Roman" panose="02000503040000020004" pitchFamily="2" charset="0"/>
                <a:ea typeface="Open Sans" panose="020B0606030504020204" pitchFamily="34" charset="0"/>
                <a:cs typeface="Gil Sans"/>
              </a:rPr>
              <a:t>concorrência</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 e a </a:t>
            </a:r>
            <a:r>
              <a:rPr lang="en-US" sz="3000" dirty="0" err="1">
                <a:solidFill>
                  <a:schemeClr val="tx1">
                    <a:lumMod val="95000"/>
                    <a:lumOff val="5000"/>
                  </a:schemeClr>
                </a:solidFill>
                <a:latin typeface="Frutiger CE 55 Roman" panose="02000503040000020004" pitchFamily="2" charset="0"/>
                <a:ea typeface="Open Sans" panose="020B0606030504020204" pitchFamily="34" charset="0"/>
                <a:cs typeface="Gil Sans"/>
              </a:rPr>
              <a:t>defesa</a:t>
            </a:r>
            <a:r>
              <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rPr>
              <a:t> do </a:t>
            </a:r>
            <a:r>
              <a:rPr lang="en-US" sz="3000" dirty="0" err="1">
                <a:solidFill>
                  <a:schemeClr val="tx1">
                    <a:lumMod val="95000"/>
                    <a:lumOff val="5000"/>
                  </a:schemeClr>
                </a:solidFill>
                <a:latin typeface="Frutiger CE 55 Roman" panose="02000503040000020004" pitchFamily="2" charset="0"/>
                <a:ea typeface="Open Sans" panose="020B0606030504020204" pitchFamily="34" charset="0"/>
                <a:cs typeface="Gil Sans"/>
              </a:rPr>
              <a:t>consumidor</a:t>
            </a:r>
            <a:endPar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endParaRPr>
          </a:p>
          <a:p>
            <a:endParaRPr lang="en-US" sz="3500" dirty="0">
              <a:solidFill>
                <a:schemeClr val="tx1">
                  <a:lumMod val="95000"/>
                  <a:lumOff val="5000"/>
                </a:schemeClr>
              </a:solidFill>
              <a:latin typeface="Frutiger CE 55 Roman" panose="02000503040000020004" pitchFamily="2" charset="0"/>
              <a:ea typeface="Open Sans" panose="020B0606030504020204" pitchFamily="34" charset="0"/>
              <a:cs typeface="Gil Sans"/>
            </a:endParaRPr>
          </a:p>
        </p:txBody>
      </p:sp>
      <p:sp>
        <p:nvSpPr>
          <p:cNvPr id="8" name="Retângulo 7"/>
          <p:cNvSpPr/>
          <p:nvPr/>
        </p:nvSpPr>
        <p:spPr>
          <a:xfrm>
            <a:off x="4304532" y="3182204"/>
            <a:ext cx="3578023" cy="328895"/>
          </a:xfrm>
          <a:prstGeom prst="rect">
            <a:avLst/>
          </a:prstGeom>
        </p:spPr>
        <p:txBody>
          <a:bodyPr wrap="none" lIns="76793" tIns="38397" rIns="76793" bIns="38397">
            <a:spAutoFit/>
          </a:bodyPr>
          <a:lstStyle/>
          <a:p>
            <a:pPr>
              <a:lnSpc>
                <a:spcPct val="120000"/>
              </a:lnSpc>
            </a:pPr>
            <a:r>
              <a:rPr lang="en-US" sz="1400" dirty="0">
                <a:solidFill>
                  <a:prstClr val="black">
                    <a:lumMod val="95000"/>
                    <a:lumOff val="5000"/>
                  </a:prstClr>
                </a:solidFill>
                <a:latin typeface="Frutiger CE 55 Roman"/>
                <a:ea typeface="Open Sans" panose="020B0606030504020204" pitchFamily="34" charset="0"/>
                <a:cs typeface="Open Sans" panose="020B0606030504020204" pitchFamily="34" charset="0"/>
              </a:rPr>
              <a:t>o </a:t>
            </a:r>
            <a:r>
              <a:rPr lang="en-US" sz="1400" dirty="0" err="1">
                <a:solidFill>
                  <a:prstClr val="black">
                    <a:lumMod val="95000"/>
                    <a:lumOff val="5000"/>
                  </a:prstClr>
                </a:solidFill>
                <a:latin typeface="Frutiger CE 55 Roman"/>
                <a:ea typeface="Open Sans" panose="020B0606030504020204" pitchFamily="34" charset="0"/>
                <a:cs typeface="Open Sans" panose="020B0606030504020204" pitchFamily="34" charset="0"/>
              </a:rPr>
              <a:t>exercício</a:t>
            </a:r>
            <a:r>
              <a:rPr lang="en-US" sz="1400" dirty="0">
                <a:solidFill>
                  <a:prstClr val="black">
                    <a:lumMod val="95000"/>
                    <a:lumOff val="5000"/>
                  </a:prstClr>
                </a:solidFill>
                <a:latin typeface="Frutiger CE 55 Roman"/>
                <a:ea typeface="Open Sans" panose="020B0606030504020204" pitchFamily="34" charset="0"/>
                <a:cs typeface="Open Sans" panose="020B0606030504020204" pitchFamily="34" charset="0"/>
              </a:rPr>
              <a:t> da </a:t>
            </a:r>
            <a:r>
              <a:rPr lang="en-US" sz="1400" dirty="0" err="1">
                <a:solidFill>
                  <a:prstClr val="black">
                    <a:lumMod val="95000"/>
                    <a:lumOff val="5000"/>
                  </a:prstClr>
                </a:solidFill>
                <a:latin typeface="Frutiger CE 55 Roman"/>
                <a:ea typeface="Open Sans" panose="020B0606030504020204" pitchFamily="34" charset="0"/>
                <a:cs typeface="Open Sans" panose="020B0606030504020204" pitchFamily="34" charset="0"/>
              </a:rPr>
              <a:t>cidadania</a:t>
            </a:r>
            <a:r>
              <a:rPr lang="en-US" sz="1400" dirty="0">
                <a:solidFill>
                  <a:prstClr val="black">
                    <a:lumMod val="95000"/>
                    <a:lumOff val="5000"/>
                  </a:prstClr>
                </a:solidFill>
                <a:latin typeface="Frutiger CE 55 Roman"/>
                <a:ea typeface="Open Sans" panose="020B0606030504020204" pitchFamily="34" charset="0"/>
                <a:cs typeface="Open Sans" panose="020B0606030504020204" pitchFamily="34" charset="0"/>
              </a:rPr>
              <a:t> </a:t>
            </a:r>
            <a:r>
              <a:rPr lang="en-US" sz="1400" dirty="0" err="1">
                <a:solidFill>
                  <a:prstClr val="black">
                    <a:lumMod val="95000"/>
                    <a:lumOff val="5000"/>
                  </a:prstClr>
                </a:solidFill>
                <a:latin typeface="Frutiger CE 55 Roman"/>
                <a:ea typeface="Open Sans" panose="020B0606030504020204" pitchFamily="34" charset="0"/>
                <a:cs typeface="Open Sans" panose="020B0606030504020204" pitchFamily="34" charset="0"/>
              </a:rPr>
              <a:t>em</a:t>
            </a:r>
            <a:r>
              <a:rPr lang="en-US" sz="1400" dirty="0">
                <a:solidFill>
                  <a:prstClr val="black">
                    <a:lumMod val="95000"/>
                    <a:lumOff val="5000"/>
                  </a:prstClr>
                </a:solidFill>
                <a:latin typeface="Frutiger CE 55 Roman"/>
                <a:ea typeface="Open Sans" panose="020B0606030504020204" pitchFamily="34" charset="0"/>
                <a:cs typeface="Open Sans" panose="020B0606030504020204" pitchFamily="34" charset="0"/>
              </a:rPr>
              <a:t> </a:t>
            </a:r>
            <a:r>
              <a:rPr lang="en-US" sz="1400" dirty="0" err="1">
                <a:solidFill>
                  <a:prstClr val="black">
                    <a:lumMod val="95000"/>
                    <a:lumOff val="5000"/>
                  </a:prstClr>
                </a:solidFill>
                <a:latin typeface="Frutiger CE 55 Roman"/>
                <a:ea typeface="Open Sans" panose="020B0606030504020204" pitchFamily="34" charset="0"/>
                <a:cs typeface="Open Sans" panose="020B0606030504020204" pitchFamily="34" charset="0"/>
              </a:rPr>
              <a:t>meios</a:t>
            </a:r>
            <a:r>
              <a:rPr lang="en-US" sz="1400" dirty="0">
                <a:solidFill>
                  <a:prstClr val="black">
                    <a:lumMod val="95000"/>
                    <a:lumOff val="5000"/>
                  </a:prstClr>
                </a:solidFill>
                <a:latin typeface="Frutiger CE 55 Roman"/>
                <a:ea typeface="Open Sans" panose="020B0606030504020204" pitchFamily="34" charset="0"/>
                <a:cs typeface="Open Sans" panose="020B0606030504020204" pitchFamily="34" charset="0"/>
              </a:rPr>
              <a:t> </a:t>
            </a:r>
            <a:r>
              <a:rPr lang="en-US" sz="1400" dirty="0" err="1">
                <a:solidFill>
                  <a:prstClr val="black">
                    <a:lumMod val="95000"/>
                    <a:lumOff val="5000"/>
                  </a:prstClr>
                </a:solidFill>
                <a:latin typeface="Frutiger CE 55 Roman"/>
                <a:ea typeface="Open Sans" panose="020B0606030504020204" pitchFamily="34" charset="0"/>
                <a:cs typeface="Open Sans" panose="020B0606030504020204" pitchFamily="34" charset="0"/>
              </a:rPr>
              <a:t>digitais</a:t>
            </a:r>
            <a:r>
              <a:rPr lang="en-US" sz="1400" dirty="0">
                <a:solidFill>
                  <a:prstClr val="black">
                    <a:lumMod val="95000"/>
                    <a:lumOff val="5000"/>
                  </a:prstClr>
                </a:solidFill>
                <a:latin typeface="Frutiger CE 55 Roman"/>
                <a:ea typeface="Open Sans" panose="020B0606030504020204" pitchFamily="34" charset="0"/>
                <a:cs typeface="Open Sans" panose="020B0606030504020204" pitchFamily="34" charset="0"/>
              </a:rPr>
              <a:t>; </a:t>
            </a:r>
          </a:p>
        </p:txBody>
      </p:sp>
      <p:sp>
        <p:nvSpPr>
          <p:cNvPr id="17" name="Espaço Reservado para Conteúdo 2"/>
          <p:cNvSpPr txBox="1">
            <a:spLocks/>
          </p:cNvSpPr>
          <p:nvPr/>
        </p:nvSpPr>
        <p:spPr>
          <a:xfrm>
            <a:off x="4873985" y="407599"/>
            <a:ext cx="2870109" cy="620529"/>
          </a:xfrm>
          <a:prstGeom prst="rect">
            <a:avLst/>
          </a:prstGeom>
        </p:spPr>
        <p:txBody>
          <a:bodyPr vert="horz" lIns="76757" tIns="38379" rIns="76757" bIns="38379" rtlCol="0">
            <a:normAutofit fontScale="77500" lnSpcReduction="20000"/>
          </a:bodyPr>
          <a:lstStyle>
            <a:lvl1pPr marL="487401" indent="-487401" algn="l" defTabSz="1299724"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029" indent="-406165" algn="l" defTabSz="1299724"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4654" indent="-324930" algn="l" defTabSz="1299724"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4522" indent="-324930" algn="l" defTabSz="1299724"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4392" indent="-324930" algn="l" defTabSz="1299724"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4255" indent="-324930" algn="l" defTabSz="1299724"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116" indent="-324930" algn="l" defTabSz="1299724"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3983" indent="-324930" algn="l" defTabSz="1299724"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3842" indent="-324930" algn="l" defTabSz="1299724"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lnSpc>
                <a:spcPct val="120000"/>
              </a:lnSpc>
              <a:spcBef>
                <a:spcPts val="0"/>
              </a:spcBef>
              <a:buNone/>
            </a:pPr>
            <a:r>
              <a:rPr lang="en-US" sz="3000" b="1" dirty="0">
                <a:solidFill>
                  <a:schemeClr val="bg1">
                    <a:lumMod val="95000"/>
                  </a:schemeClr>
                </a:solidFill>
                <a:latin typeface="Frutiger CE 55 Roman" panose="02000503040000020004" pitchFamily="2" charset="0"/>
                <a:ea typeface="Open Sans" panose="020B0606030504020204" pitchFamily="34" charset="0"/>
                <a:cs typeface="Gil Sans"/>
              </a:rPr>
              <a:t>WIKILEGIS (WIKI)</a:t>
            </a:r>
            <a:endParaRPr lang="en-US" sz="3000" dirty="0">
              <a:solidFill>
                <a:schemeClr val="bg1">
                  <a:lumMod val="95000"/>
                </a:schemeClr>
              </a:solidFill>
              <a:latin typeface="Frutiger CE 55 Roman" panose="02000503040000020004" pitchFamily="2" charset="0"/>
              <a:ea typeface="Open Sans" panose="020B0606030504020204" pitchFamily="34" charset="0"/>
              <a:cs typeface="Gil Sans"/>
            </a:endParaRPr>
          </a:p>
          <a:p>
            <a:endParaRPr lang="en-US" sz="3500" dirty="0">
              <a:solidFill>
                <a:schemeClr val="tx1">
                  <a:lumMod val="95000"/>
                  <a:lumOff val="5000"/>
                </a:schemeClr>
              </a:solidFill>
              <a:latin typeface="Frutiger CE 55 Roman" panose="02000503040000020004" pitchFamily="2" charset="0"/>
              <a:ea typeface="Open Sans" panose="020B0606030504020204" pitchFamily="34" charset="0"/>
              <a:cs typeface="Gil Sans"/>
            </a:endParaRP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3223" y="277794"/>
            <a:ext cx="623840" cy="831812"/>
          </a:xfrm>
          <a:prstGeom prst="rect">
            <a:avLst/>
          </a:prstGeom>
        </p:spPr>
      </p:pic>
    </p:spTree>
    <p:extLst>
      <p:ext uri="{BB962C8B-B14F-4D97-AF65-F5344CB8AC3E}">
        <p14:creationId xmlns:p14="http://schemas.microsoft.com/office/powerpoint/2010/main" val="5825344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0"/>
            <a:ext cx="9143999" cy="6858000"/>
          </a:xfrm>
          <a:prstGeom prst="rect">
            <a:avLst/>
          </a:prstGeom>
        </p:spPr>
      </p:pic>
      <p:sp>
        <p:nvSpPr>
          <p:cNvPr id="3" name="Espaço Reservado para Conteúdo 2"/>
          <p:cNvSpPr>
            <a:spLocks noGrp="1"/>
          </p:cNvSpPr>
          <p:nvPr>
            <p:ph idx="1"/>
          </p:nvPr>
        </p:nvSpPr>
        <p:spPr>
          <a:xfrm>
            <a:off x="4155837" y="1267419"/>
            <a:ext cx="3062533" cy="4625127"/>
          </a:xfrm>
        </p:spPr>
        <p:txBody>
          <a:bodyPr>
            <a:normAutofit fontScale="47500" lnSpcReduction="20000"/>
          </a:bodyPr>
          <a:lstStyle/>
          <a:p>
            <a:pPr marL="0" indent="0">
              <a:lnSpc>
                <a:spcPct val="120000"/>
              </a:lnSpc>
              <a:spcBef>
                <a:spcPts val="0"/>
              </a:spcBef>
              <a:buNone/>
            </a:pPr>
            <a:endParaRPr lang="en-US" sz="25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r>
              <a:rPr lang="en-US" sz="25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Art. 2. </a:t>
            </a:r>
            <a:r>
              <a:rPr lang="pt-BR" sz="25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A disciplina do uso da internet no Brasil tem como fundamento o respeito à liberdade de expressão, bem como:</a:t>
            </a:r>
          </a:p>
          <a:p>
            <a:pPr marL="0" indent="0">
              <a:lnSpc>
                <a:spcPct val="120000"/>
              </a:lnSpc>
              <a:spcBef>
                <a:spcPts val="0"/>
              </a:spcBef>
              <a:buNone/>
            </a:pPr>
            <a:endParaRPr lang="pt-BR" sz="25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r>
              <a:rPr lang="pt-BR" sz="25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 - o reconhecimento da escala mundial da rede;</a:t>
            </a:r>
          </a:p>
          <a:p>
            <a:pPr marL="0" indent="0">
              <a:lnSpc>
                <a:spcPct val="120000"/>
              </a:lnSpc>
              <a:spcBef>
                <a:spcPts val="0"/>
              </a:spcBef>
              <a:buNone/>
            </a:pPr>
            <a:endParaRPr lang="pt-BR" sz="25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r>
              <a:rPr lang="pt-BR" sz="25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II - os direitos humanos, </a:t>
            </a:r>
            <a:r>
              <a:rPr lang="pt-BR" sz="2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 desenvolvimento da personalidade</a:t>
            </a:r>
            <a:r>
              <a:rPr lang="pt-BR" sz="25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e o exercício da cidadania em meios digitais;</a:t>
            </a:r>
          </a:p>
          <a:p>
            <a:pPr marL="0" indent="0">
              <a:lnSpc>
                <a:spcPct val="120000"/>
              </a:lnSpc>
              <a:spcBef>
                <a:spcPts val="0"/>
              </a:spcBef>
              <a:buNone/>
            </a:pPr>
            <a:endParaRPr lang="pt-BR" sz="25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r>
              <a:rPr lang="pt-BR" sz="25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III - a pluralidade e a diversidade;</a:t>
            </a:r>
          </a:p>
          <a:p>
            <a:pPr marL="0" indent="0">
              <a:lnSpc>
                <a:spcPct val="120000"/>
              </a:lnSpc>
              <a:spcBef>
                <a:spcPts val="0"/>
              </a:spcBef>
              <a:buNone/>
            </a:pPr>
            <a:endParaRPr lang="pt-BR" sz="25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r>
              <a:rPr lang="pt-BR" sz="25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IV - a abertura e a colaboração;</a:t>
            </a:r>
          </a:p>
          <a:p>
            <a:pPr marL="0" indent="0">
              <a:lnSpc>
                <a:spcPct val="120000"/>
              </a:lnSpc>
              <a:spcBef>
                <a:spcPts val="0"/>
              </a:spcBef>
              <a:buNone/>
            </a:pPr>
            <a:endParaRPr lang="pt-BR" sz="25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r>
              <a:rPr lang="pt-BR" sz="25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V - a livre iniciativa, a livre concorrência e a defesa do consumidor; e</a:t>
            </a:r>
          </a:p>
          <a:p>
            <a:pPr marL="0" indent="0">
              <a:lnSpc>
                <a:spcPct val="120000"/>
              </a:lnSpc>
              <a:spcBef>
                <a:spcPts val="0"/>
              </a:spcBef>
              <a:buNone/>
            </a:pPr>
            <a:endParaRPr lang="pt-BR" sz="25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spcBef>
                <a:spcPts val="0"/>
              </a:spcBef>
              <a:buNone/>
            </a:pPr>
            <a:r>
              <a:rPr lang="pt-BR" sz="25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VI - </a:t>
            </a:r>
            <a:r>
              <a:rPr lang="pt-BR" sz="2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 finalidade social da rede.</a:t>
            </a:r>
            <a:endParaRPr lang="en-US" sz="3000" dirty="0">
              <a:solidFill>
                <a:schemeClr val="bg1"/>
              </a:solidFill>
              <a:latin typeface="Frutiger CE 55 Roman" panose="02000503040000020004" pitchFamily="2" charset="0"/>
              <a:ea typeface="Open Sans" panose="020B0606030504020204" pitchFamily="34" charset="0"/>
              <a:cs typeface="Gil Sans"/>
            </a:endParaRPr>
          </a:p>
        </p:txBody>
      </p:sp>
      <p:sp>
        <p:nvSpPr>
          <p:cNvPr id="17" name="Espaço Reservado para Conteúdo 2"/>
          <p:cNvSpPr txBox="1">
            <a:spLocks/>
          </p:cNvSpPr>
          <p:nvPr/>
        </p:nvSpPr>
        <p:spPr>
          <a:xfrm>
            <a:off x="4798493" y="407602"/>
            <a:ext cx="2152580" cy="620529"/>
          </a:xfrm>
          <a:prstGeom prst="rect">
            <a:avLst/>
          </a:prstGeom>
        </p:spPr>
        <p:txBody>
          <a:bodyPr vert="horz" lIns="64472" tIns="32236" rIns="64472" bIns="32236" rtlCol="0">
            <a:normAutofit fontScale="77500" lnSpcReduction="20000"/>
          </a:bodyPr>
          <a:lstStyle>
            <a:lvl1pPr marL="487401" indent="-487401" algn="l" defTabSz="1299724"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029" indent="-406165" algn="l" defTabSz="1299724"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4654" indent="-324930" algn="l" defTabSz="1299724"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4522" indent="-324930" algn="l" defTabSz="1299724"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4392" indent="-324930" algn="l" defTabSz="1299724"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4255" indent="-324930" algn="l" defTabSz="1299724"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116" indent="-324930" algn="l" defTabSz="1299724"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3983" indent="-324930" algn="l" defTabSz="1299724"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3842" indent="-324930" algn="l" defTabSz="1299724"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lnSpc>
                <a:spcPct val="120000"/>
              </a:lnSpc>
              <a:spcBef>
                <a:spcPts val="0"/>
              </a:spcBef>
              <a:buNone/>
            </a:pPr>
            <a:r>
              <a:rPr lang="en-US" sz="2500" b="1" dirty="0">
                <a:solidFill>
                  <a:schemeClr val="bg1">
                    <a:lumMod val="95000"/>
                  </a:schemeClr>
                </a:solidFill>
                <a:latin typeface="Frutiger CE 55 Roman" panose="02000503040000020004" pitchFamily="2" charset="0"/>
                <a:ea typeface="Open Sans" panose="020B0606030504020204" pitchFamily="34" charset="0"/>
                <a:cs typeface="Gil Sans"/>
              </a:rPr>
              <a:t>WIKILEGIS (WIKI)</a:t>
            </a:r>
            <a:endParaRPr lang="en-US" sz="2500" dirty="0">
              <a:solidFill>
                <a:schemeClr val="bg1">
                  <a:lumMod val="95000"/>
                </a:schemeClr>
              </a:solidFill>
              <a:latin typeface="Frutiger CE 55 Roman" panose="02000503040000020004" pitchFamily="2" charset="0"/>
              <a:ea typeface="Open Sans" panose="020B0606030504020204" pitchFamily="34" charset="0"/>
              <a:cs typeface="Gil Sans"/>
            </a:endParaRPr>
          </a:p>
          <a:p>
            <a:endParaRPr lang="en-US" sz="3000" dirty="0">
              <a:solidFill>
                <a:schemeClr val="tx1">
                  <a:lumMod val="95000"/>
                  <a:lumOff val="5000"/>
                </a:schemeClr>
              </a:solidFill>
              <a:latin typeface="Frutiger CE 55 Roman" panose="02000503040000020004" pitchFamily="2" charset="0"/>
              <a:ea typeface="Open Sans" panose="020B0606030504020204" pitchFamily="34" charset="0"/>
              <a:cs typeface="Gil Sans"/>
            </a:endParaRP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2917" y="277789"/>
            <a:ext cx="467880" cy="831812"/>
          </a:xfrm>
          <a:prstGeom prst="rect">
            <a:avLst/>
          </a:prstGeom>
        </p:spPr>
      </p:pic>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11331">
            <a:off x="2015450" y="4116390"/>
            <a:ext cx="1600044" cy="2290281"/>
          </a:xfrm>
          <a:prstGeom prst="rect">
            <a:avLst/>
          </a:prstGeom>
          <a:effectLst>
            <a:outerShdw blurRad="50800" dist="38100" dir="8100000" algn="tr" rotWithShape="0">
              <a:prstClr val="black">
                <a:alpha val="40000"/>
              </a:prstClr>
            </a:outerShdw>
          </a:effectLst>
        </p:spPr>
      </p:pic>
      <p:pic>
        <p:nvPicPr>
          <p:cNvPr id="9" name="Image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36166">
            <a:off x="1026194" y="654097"/>
            <a:ext cx="1600044" cy="2290281"/>
          </a:xfrm>
          <a:prstGeom prst="rect">
            <a:avLst/>
          </a:prstGeom>
          <a:effectLst>
            <a:outerShdw blurRad="50800" dist="38100" dir="8100000" algn="tr" rotWithShape="0">
              <a:prstClr val="black">
                <a:alpha val="40000"/>
              </a:prstClr>
            </a:outerShdw>
          </a:effectLst>
        </p:spPr>
      </p:pic>
      <p:pic>
        <p:nvPicPr>
          <p:cNvPr id="11" name="Image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49606">
            <a:off x="1138439" y="3130642"/>
            <a:ext cx="1600044" cy="2290281"/>
          </a:xfrm>
          <a:prstGeom prst="rect">
            <a:avLst/>
          </a:prstGeom>
          <a:effectLst>
            <a:outerShdw blurRad="50800" dist="38100" dir="8100000" algn="tr" rotWithShape="0">
              <a:prstClr val="black">
                <a:alpha val="40000"/>
              </a:prstClr>
            </a:outerShdw>
          </a:effectLst>
        </p:spPr>
      </p:pic>
      <p:pic>
        <p:nvPicPr>
          <p:cNvPr id="10" name="Imagem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26455">
            <a:off x="2288990" y="1449593"/>
            <a:ext cx="1600044" cy="229028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88570218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srcRect t="2641" b="2641"/>
          <a:stretch>
            <a:fillRect/>
          </a:stretch>
        </p:blipFill>
        <p:spPr>
          <a:xfrm>
            <a:off x="0" y="0"/>
            <a:ext cx="9144000" cy="6858000"/>
          </a:xfrm>
        </p:spPr>
      </p:pic>
    </p:spTree>
    <p:extLst>
      <p:ext uri="{BB962C8B-B14F-4D97-AF65-F5344CB8AC3E}">
        <p14:creationId xmlns:p14="http://schemas.microsoft.com/office/powerpoint/2010/main" val="334973023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7" y="0"/>
            <a:ext cx="9115906" cy="6858000"/>
          </a:xfrm>
          <a:prstGeom prst="rect">
            <a:avLst/>
          </a:prstGeom>
        </p:spPr>
      </p:pic>
      <p:sp>
        <p:nvSpPr>
          <p:cNvPr id="4" name="TextBox 3"/>
          <p:cNvSpPr txBox="1"/>
          <p:nvPr/>
        </p:nvSpPr>
        <p:spPr>
          <a:xfrm>
            <a:off x="214941" y="2902832"/>
            <a:ext cx="5731819" cy="3309210"/>
          </a:xfrm>
          <a:prstGeom prst="rect">
            <a:avLst/>
          </a:prstGeom>
          <a:noFill/>
        </p:spPr>
        <p:txBody>
          <a:bodyPr wrap="square" lIns="76805" tIns="38403" rIns="76805" bIns="38403" rtlCol="0">
            <a:spAutoFit/>
          </a:bodyPr>
          <a:lstStyle/>
          <a:p>
            <a:r>
              <a:rPr lang="en-US" sz="3000" b="1" dirty="0" err="1">
                <a:solidFill>
                  <a:srgbClr val="CCFFCC"/>
                </a:solidFill>
                <a:latin typeface="Open Sans" panose="020B0606030504020204" pitchFamily="34" charset="0"/>
                <a:ea typeface="Open Sans" panose="020B0606030504020204" pitchFamily="34" charset="0"/>
                <a:cs typeface="Open Sans" panose="020B0606030504020204" pitchFamily="34" charset="0"/>
              </a:rPr>
              <a:t>Informação</a:t>
            </a:r>
            <a:r>
              <a:rPr lang="en-US" sz="3000" b="1" dirty="0">
                <a:solidFill>
                  <a:srgbClr val="CCFFCC"/>
                </a:solidFill>
                <a:latin typeface="Open Sans" panose="020B0606030504020204" pitchFamily="34" charset="0"/>
                <a:ea typeface="Open Sans" panose="020B0606030504020204" pitchFamily="34" charset="0"/>
                <a:cs typeface="Open Sans" panose="020B0606030504020204" pitchFamily="34" charset="0"/>
              </a:rPr>
              <a:t>	          </a:t>
            </a:r>
            <a:r>
              <a:rPr lang="en-US" sz="3000" b="1" dirty="0" err="1">
                <a:solidFill>
                  <a:srgbClr val="CCFFCC"/>
                </a:solidFill>
                <a:latin typeface="Open Sans" panose="020B0606030504020204" pitchFamily="34" charset="0"/>
                <a:ea typeface="Open Sans" panose="020B0606030504020204" pitchFamily="34" charset="0"/>
                <a:cs typeface="Open Sans" panose="020B0606030504020204" pitchFamily="34" charset="0"/>
              </a:rPr>
              <a:t>textos</a:t>
            </a:r>
            <a:r>
              <a:rPr lang="en-US" sz="3000" b="1" dirty="0">
                <a:solidFill>
                  <a:srgbClr val="CCFFCC"/>
                </a:solidFill>
                <a:latin typeface="Open Sans" panose="020B0606030504020204" pitchFamily="34" charset="0"/>
                <a:ea typeface="Open Sans" panose="020B0606030504020204" pitchFamily="34" charset="0"/>
                <a:cs typeface="Open Sans" panose="020B0606030504020204" pitchFamily="34" charset="0"/>
              </a:rPr>
              <a:t> de lei</a:t>
            </a:r>
          </a:p>
          <a:p>
            <a:endParaRPr lang="en-US" sz="3000" b="1" dirty="0">
              <a:solidFill>
                <a:srgbClr val="CCFFCC"/>
              </a:solidFill>
              <a:latin typeface="Open Sans" panose="020B0606030504020204" pitchFamily="34" charset="0"/>
              <a:ea typeface="Open Sans" panose="020B0606030504020204" pitchFamily="34" charset="0"/>
              <a:cs typeface="Open Sans" panose="020B0606030504020204" pitchFamily="34" charset="0"/>
            </a:endParaRPr>
          </a:p>
          <a:p>
            <a:r>
              <a:rPr lang="en-US" sz="3000" b="1" dirty="0">
                <a:solidFill>
                  <a:srgbClr val="CCFFCC"/>
                </a:solidFill>
                <a:latin typeface="Open Sans" panose="020B0606030504020204" pitchFamily="34" charset="0"/>
                <a:ea typeface="Open Sans" panose="020B0606030504020204" pitchFamily="34" charset="0"/>
                <a:cs typeface="Open Sans" panose="020B0606030504020204" pitchFamily="34" charset="0"/>
              </a:rPr>
              <a:t> </a:t>
            </a:r>
            <a:r>
              <a:rPr lang="en-US" sz="3000" b="1" dirty="0" err="1" smtClean="0">
                <a:solidFill>
                  <a:srgbClr val="CCFFCC"/>
                </a:solidFill>
                <a:latin typeface="Open Sans" panose="020B0606030504020204" pitchFamily="34" charset="0"/>
                <a:ea typeface="Open Sans" panose="020B0606030504020204" pitchFamily="34" charset="0"/>
                <a:cs typeface="Open Sans" panose="020B0606030504020204" pitchFamily="34" charset="0"/>
              </a:rPr>
              <a:t>Ideias</a:t>
            </a:r>
            <a:r>
              <a:rPr lang="en-US" sz="3000" b="1" dirty="0">
                <a:solidFill>
                  <a:srgbClr val="CCFFCC"/>
                </a:solidFill>
                <a:latin typeface="Open Sans" panose="020B0606030504020204" pitchFamily="34" charset="0"/>
                <a:ea typeface="Open Sans" panose="020B0606030504020204" pitchFamily="34" charset="0"/>
                <a:cs typeface="Open Sans" panose="020B0606030504020204" pitchFamily="34" charset="0"/>
              </a:rPr>
              <a:t>, </a:t>
            </a:r>
            <a:r>
              <a:rPr lang="en-US" sz="3000" b="1" dirty="0" err="1">
                <a:solidFill>
                  <a:srgbClr val="CCFFCC"/>
                </a:solidFill>
                <a:latin typeface="Open Sans" panose="020B0606030504020204" pitchFamily="34" charset="0"/>
                <a:ea typeface="Open Sans" panose="020B0606030504020204" pitchFamily="34" charset="0"/>
                <a:cs typeface="Open Sans" panose="020B0606030504020204" pitchFamily="34" charset="0"/>
              </a:rPr>
              <a:t>críticas</a:t>
            </a:r>
            <a:r>
              <a:rPr lang="en-US" sz="3000" b="1" dirty="0">
                <a:solidFill>
                  <a:srgbClr val="CCFFCC"/>
                </a:solidFill>
                <a:latin typeface="Open Sans" panose="020B0606030504020204" pitchFamily="34" charset="0"/>
                <a:ea typeface="Open Sans" panose="020B0606030504020204" pitchFamily="34" charset="0"/>
                <a:cs typeface="Open Sans" panose="020B0606030504020204" pitchFamily="34" charset="0"/>
              </a:rPr>
              <a:t>, </a:t>
            </a:r>
            <a:r>
              <a:rPr lang="en-US" sz="3000" b="1" dirty="0" err="1">
                <a:solidFill>
                  <a:srgbClr val="CCFFCC"/>
                </a:solidFill>
                <a:latin typeface="Open Sans" panose="020B0606030504020204" pitchFamily="34" charset="0"/>
                <a:ea typeface="Open Sans" panose="020B0606030504020204" pitchFamily="34" charset="0"/>
                <a:cs typeface="Open Sans" panose="020B0606030504020204" pitchFamily="34" charset="0"/>
              </a:rPr>
              <a:t>sugestões</a:t>
            </a:r>
            <a:endParaRPr lang="en-US" sz="3000" b="1" dirty="0">
              <a:solidFill>
                <a:srgbClr val="CCFFCC"/>
              </a:solidFill>
              <a:latin typeface="Open Sans" panose="020B0606030504020204" pitchFamily="34" charset="0"/>
              <a:ea typeface="Open Sans" panose="020B0606030504020204" pitchFamily="34" charset="0"/>
              <a:cs typeface="Open Sans" panose="020B0606030504020204" pitchFamily="34" charset="0"/>
            </a:endParaRPr>
          </a:p>
          <a:p>
            <a:endParaRPr lang="en-US" sz="3000" b="1" dirty="0">
              <a:solidFill>
                <a:srgbClr val="CCFFCC"/>
              </a:solidFill>
              <a:latin typeface="Open Sans" panose="020B0606030504020204" pitchFamily="34" charset="0"/>
              <a:ea typeface="Open Sans" panose="020B0606030504020204" pitchFamily="34" charset="0"/>
              <a:cs typeface="Open Sans" panose="020B0606030504020204" pitchFamily="34" charset="0"/>
            </a:endParaRPr>
          </a:p>
          <a:p>
            <a:r>
              <a:rPr lang="en-US" sz="3000" b="1" dirty="0">
                <a:solidFill>
                  <a:srgbClr val="CCFFCC"/>
                </a:solidFill>
                <a:latin typeface="Open Sans" panose="020B0606030504020204" pitchFamily="34" charset="0"/>
                <a:ea typeface="Open Sans" panose="020B0606030504020204" pitchFamily="34" charset="0"/>
                <a:cs typeface="Open Sans" panose="020B0606030504020204" pitchFamily="34" charset="0"/>
              </a:rPr>
              <a:t> 		</a:t>
            </a:r>
            <a:r>
              <a:rPr lang="en-US" sz="3000" b="1" dirty="0" err="1">
                <a:solidFill>
                  <a:srgbClr val="CCFFCC"/>
                </a:solidFill>
                <a:latin typeface="Open Sans" panose="020B0606030504020204" pitchFamily="34" charset="0"/>
                <a:ea typeface="Open Sans" panose="020B0606030504020204" pitchFamily="34" charset="0"/>
                <a:cs typeface="Open Sans" panose="020B0606030504020204" pitchFamily="34" charset="0"/>
              </a:rPr>
              <a:t>Outra</a:t>
            </a:r>
            <a:r>
              <a:rPr lang="en-US" sz="3000" b="1" dirty="0">
                <a:solidFill>
                  <a:srgbClr val="CCFFCC"/>
                </a:solidFill>
                <a:latin typeface="Open Sans" panose="020B0606030504020204" pitchFamily="34" charset="0"/>
                <a:ea typeface="Open Sans" panose="020B0606030504020204" pitchFamily="34" charset="0"/>
                <a:cs typeface="Open Sans" panose="020B0606030504020204" pitchFamily="34" charset="0"/>
              </a:rPr>
              <a:t> forma de </a:t>
            </a:r>
            <a:r>
              <a:rPr lang="en-US" sz="3000" b="1" dirty="0" err="1">
                <a:solidFill>
                  <a:srgbClr val="CCFFCC"/>
                </a:solidFill>
                <a:latin typeface="Open Sans" panose="020B0606030504020204" pitchFamily="34" charset="0"/>
                <a:ea typeface="Open Sans" panose="020B0606030504020204" pitchFamily="34" charset="0"/>
                <a:cs typeface="Open Sans" panose="020B0606030504020204" pitchFamily="34" charset="0"/>
              </a:rPr>
              <a:t>ver</a:t>
            </a:r>
            <a:endParaRPr lang="en-US" sz="3000" b="1" dirty="0">
              <a:solidFill>
                <a:srgbClr val="CCFFCC"/>
              </a:solidFill>
              <a:latin typeface="Open Sans" panose="020B0606030504020204" pitchFamily="34" charset="0"/>
              <a:ea typeface="Open Sans" panose="020B0606030504020204" pitchFamily="34" charset="0"/>
              <a:cs typeface="Open Sans" panose="020B0606030504020204" pitchFamily="34" charset="0"/>
            </a:endParaRPr>
          </a:p>
          <a:p>
            <a:endParaRPr lang="en-US" sz="3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sz="3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ítulo 1"/>
          <p:cNvSpPr txBox="1">
            <a:spLocks/>
          </p:cNvSpPr>
          <p:nvPr/>
        </p:nvSpPr>
        <p:spPr>
          <a:xfrm>
            <a:off x="1596019" y="88330"/>
            <a:ext cx="6031192" cy="1162050"/>
          </a:xfrm>
          <a:prstGeom prst="rect">
            <a:avLst/>
          </a:prstGeom>
        </p:spPr>
        <p:txBody>
          <a:bodyPr vert="horz" lIns="76805" tIns="38403" rIns="76805" bIns="3840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err="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Tipos</a:t>
            </a:r>
            <a:r>
              <a:rPr lang="en-US" sz="4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 de </a:t>
            </a:r>
            <a:r>
              <a:rPr lang="en-US" sz="4000" dirty="0" err="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contribuição</a:t>
            </a:r>
            <a:endParaRPr lang="en-US" sz="40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 name="Espaço Reservado para Texto 3"/>
          <p:cNvSpPr txBox="1">
            <a:spLocks/>
          </p:cNvSpPr>
          <p:nvPr/>
        </p:nvSpPr>
        <p:spPr>
          <a:xfrm>
            <a:off x="743082" y="1504330"/>
            <a:ext cx="2777490" cy="868403"/>
          </a:xfrm>
          <a:prstGeom prst="rect">
            <a:avLst/>
          </a:prstGeom>
        </p:spPr>
        <p:txBody>
          <a:bodyPr lIns="76805" tIns="38403" rIns="76805" bIns="38403">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700" b="1" dirty="0" err="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Sociedade</a:t>
            </a:r>
            <a:endParaRPr lang="en-US" sz="30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8" name="Espaço Reservado para Texto 3"/>
          <p:cNvSpPr txBox="1">
            <a:spLocks/>
          </p:cNvSpPr>
          <p:nvPr/>
        </p:nvSpPr>
        <p:spPr>
          <a:xfrm>
            <a:off x="4708360" y="1533056"/>
            <a:ext cx="3240892" cy="865308"/>
          </a:xfrm>
          <a:prstGeom prst="rect">
            <a:avLst/>
          </a:prstGeom>
        </p:spPr>
        <p:txBody>
          <a:bodyPr lIns="76805" tIns="38403" rIns="76805" bIns="38403">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700" b="1" dirty="0" err="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Parlamento</a:t>
            </a:r>
            <a:endParaRPr lang="en-US" sz="30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9" name="Image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13897">
            <a:off x="3639203" y="1741280"/>
            <a:ext cx="996539" cy="765123"/>
          </a:xfrm>
          <a:prstGeom prst="rect">
            <a:avLst/>
          </a:prstGeom>
        </p:spPr>
      </p:pic>
      <p:sp>
        <p:nvSpPr>
          <p:cNvPr id="10" name="TextBox 9"/>
          <p:cNvSpPr txBox="1"/>
          <p:nvPr/>
        </p:nvSpPr>
        <p:spPr>
          <a:xfrm>
            <a:off x="5190486" y="2974269"/>
            <a:ext cx="5731819" cy="3770875"/>
          </a:xfrm>
          <a:prstGeom prst="rect">
            <a:avLst/>
          </a:prstGeom>
          <a:noFill/>
        </p:spPr>
        <p:txBody>
          <a:bodyPr wrap="square" lIns="76805" tIns="38403" rIns="76805" bIns="38403" rtlCol="0">
            <a:spAutoFit/>
          </a:bodyPr>
          <a:lstStyle/>
          <a:p>
            <a:endParaRPr lang="en-US" sz="3000" b="1" dirty="0">
              <a:solidFill>
                <a:srgbClr val="CCFFCC"/>
              </a:solidFill>
              <a:latin typeface="Open Sans" panose="020B0606030504020204" pitchFamily="34" charset="0"/>
              <a:ea typeface="Open Sans" panose="020B0606030504020204" pitchFamily="34" charset="0"/>
              <a:cs typeface="Open Sans" panose="020B0606030504020204" pitchFamily="34" charset="0"/>
            </a:endParaRPr>
          </a:p>
          <a:p>
            <a:r>
              <a:rPr lang="en-US" sz="3000" b="1" dirty="0">
                <a:solidFill>
                  <a:srgbClr val="CCFFCC"/>
                </a:solidFill>
                <a:latin typeface="Open Sans" panose="020B0606030504020204" pitchFamily="34" charset="0"/>
                <a:ea typeface="Open Sans" panose="020B0606030504020204" pitchFamily="34" charset="0"/>
                <a:cs typeface="Open Sans" panose="020B0606030504020204" pitchFamily="34" charset="0"/>
              </a:rPr>
              <a:t> 		</a:t>
            </a:r>
            <a:r>
              <a:rPr lang="en-US" sz="3000" b="1" dirty="0" err="1">
                <a:solidFill>
                  <a:srgbClr val="CCFFCC"/>
                </a:solidFill>
                <a:latin typeface="Open Sans" panose="020B0606030504020204" pitchFamily="34" charset="0"/>
                <a:ea typeface="Open Sans" panose="020B0606030504020204" pitchFamily="34" charset="0"/>
                <a:cs typeface="Open Sans" panose="020B0606030504020204" pitchFamily="34" charset="0"/>
              </a:rPr>
              <a:t>Serviços</a:t>
            </a:r>
            <a:r>
              <a:rPr lang="en-US" sz="3000" b="1" dirty="0">
                <a:solidFill>
                  <a:srgbClr val="CCFFCC"/>
                </a:solidFill>
                <a:latin typeface="Open Sans" panose="020B0606030504020204" pitchFamily="34" charset="0"/>
                <a:ea typeface="Open Sans" panose="020B0606030504020204" pitchFamily="34" charset="0"/>
                <a:cs typeface="Open Sans" panose="020B0606030504020204" pitchFamily="34" charset="0"/>
              </a:rPr>
              <a:t> </a:t>
            </a:r>
          </a:p>
          <a:p>
            <a:endParaRPr lang="en-US" sz="3000" b="1" dirty="0">
              <a:solidFill>
                <a:srgbClr val="CCFFCC"/>
              </a:solidFill>
              <a:latin typeface="Open Sans" panose="020B0606030504020204" pitchFamily="34" charset="0"/>
              <a:ea typeface="Open Sans" panose="020B0606030504020204" pitchFamily="34" charset="0"/>
              <a:cs typeface="Open Sans" panose="020B0606030504020204" pitchFamily="34" charset="0"/>
            </a:endParaRPr>
          </a:p>
          <a:p>
            <a:r>
              <a:rPr lang="en-US" sz="3000" b="1" dirty="0" err="1">
                <a:solidFill>
                  <a:srgbClr val="CCFFCC"/>
                </a:solidFill>
                <a:latin typeface="Open Sans" panose="020B0606030504020204" pitchFamily="34" charset="0"/>
                <a:ea typeface="Open Sans" panose="020B0606030504020204" pitchFamily="34" charset="0"/>
                <a:cs typeface="Open Sans" panose="020B0606030504020204" pitchFamily="34" charset="0"/>
              </a:rPr>
              <a:t>Aplicativos</a:t>
            </a:r>
            <a:endParaRPr lang="en-US" sz="3000" b="1" dirty="0">
              <a:solidFill>
                <a:srgbClr val="CCFFCC"/>
              </a:solidFill>
              <a:latin typeface="Open Sans" panose="020B0606030504020204" pitchFamily="34" charset="0"/>
              <a:ea typeface="Open Sans" panose="020B0606030504020204" pitchFamily="34" charset="0"/>
              <a:cs typeface="Open Sans" panose="020B0606030504020204" pitchFamily="34" charset="0"/>
            </a:endParaRPr>
          </a:p>
          <a:p>
            <a:r>
              <a:rPr lang="en-US" sz="3000" b="1" dirty="0">
                <a:solidFill>
                  <a:srgbClr val="CCFFCC"/>
                </a:solidFill>
                <a:latin typeface="Open Sans" panose="020B0606030504020204" pitchFamily="34" charset="0"/>
                <a:ea typeface="Open Sans" panose="020B0606030504020204" pitchFamily="34" charset="0"/>
                <a:cs typeface="Open Sans" panose="020B0606030504020204" pitchFamily="34" charset="0"/>
              </a:rPr>
              <a:t>                       </a:t>
            </a:r>
          </a:p>
          <a:p>
            <a:pPr algn="ctr"/>
            <a:r>
              <a:rPr lang="en-US" sz="3000" b="1" dirty="0" err="1">
                <a:solidFill>
                  <a:srgbClr val="CCFFCC"/>
                </a:solidFill>
                <a:latin typeface="Open Sans" panose="020B0606030504020204" pitchFamily="34" charset="0"/>
                <a:ea typeface="Open Sans" panose="020B0606030504020204" pitchFamily="34" charset="0"/>
                <a:cs typeface="Open Sans" panose="020B0606030504020204" pitchFamily="34" charset="0"/>
              </a:rPr>
              <a:t>Jogos</a:t>
            </a:r>
            <a:endParaRPr lang="en-US" sz="3000" b="1" dirty="0">
              <a:solidFill>
                <a:srgbClr val="CCFFCC"/>
              </a:solidFill>
              <a:latin typeface="Open Sans" panose="020B0606030504020204" pitchFamily="34" charset="0"/>
              <a:ea typeface="Open Sans" panose="020B0606030504020204" pitchFamily="34" charset="0"/>
              <a:cs typeface="Open Sans" panose="020B0606030504020204" pitchFamily="34" charset="0"/>
            </a:endParaRPr>
          </a:p>
          <a:p>
            <a:endParaRPr lang="en-US" sz="3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sz="30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7591354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aixaDeTexto 4"/>
          <p:cNvSpPr txBox="1"/>
          <p:nvPr/>
        </p:nvSpPr>
        <p:spPr>
          <a:xfrm>
            <a:off x="2273862" y="236385"/>
            <a:ext cx="4620552" cy="1488403"/>
          </a:xfrm>
          <a:prstGeom prst="rect">
            <a:avLst/>
          </a:prstGeom>
          <a:noFill/>
        </p:spPr>
        <p:txBody>
          <a:bodyPr wrap="square" lIns="102409" tIns="51204" rIns="102409" bIns="51204" rtlCol="0">
            <a:spAutoFit/>
          </a:bodyPr>
          <a:lstStyle/>
          <a:p>
            <a:r>
              <a:rPr lang="pt-BR" sz="4500" b="1" dirty="0">
                <a:solidFill>
                  <a:schemeClr val="bg1"/>
                </a:solidFill>
                <a:latin typeface="Calibri" panose="020F0502020204030204" pitchFamily="34" charset="0"/>
                <a:cs typeface="Calibri" panose="020F0502020204030204" pitchFamily="34" charset="0"/>
              </a:rPr>
              <a:t>OPEN PARLIAMENT</a:t>
            </a:r>
          </a:p>
        </p:txBody>
      </p:sp>
      <p:pic>
        <p:nvPicPr>
          <p:cNvPr id="6" name="Content Placeholder 5" descr="visão e voz 2.jpg"/>
          <p:cNvPicPr>
            <a:picLocks noGrp="1" noChangeAspect="1"/>
          </p:cNvPicPr>
          <p:nvPr>
            <p:ph idx="1"/>
          </p:nvPr>
        </p:nvPicPr>
        <p:blipFill>
          <a:blip r:embed="rId3">
            <a:extLst>
              <a:ext uri="{28A0092B-C50C-407E-A947-70E740481C1C}">
                <a14:useLocalDpi xmlns:a14="http://schemas.microsoft.com/office/drawing/2010/main" val="0"/>
              </a:ext>
            </a:extLst>
          </a:blip>
          <a:srcRect t="13458" b="13458"/>
          <a:stretch>
            <a:fillRect/>
          </a:stretch>
        </p:blipFill>
        <p:spPr>
          <a:xfrm>
            <a:off x="1" y="1"/>
            <a:ext cx="9143999" cy="6857999"/>
          </a:xfrm>
        </p:spPr>
      </p:pic>
    </p:spTree>
    <p:extLst>
      <p:ext uri="{BB962C8B-B14F-4D97-AF65-F5344CB8AC3E}">
        <p14:creationId xmlns:p14="http://schemas.microsoft.com/office/powerpoint/2010/main" val="427421826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5" name="TextBox 4"/>
          <p:cNvSpPr txBox="1"/>
          <p:nvPr/>
        </p:nvSpPr>
        <p:spPr>
          <a:xfrm>
            <a:off x="2370883" y="455530"/>
            <a:ext cx="5731819" cy="1924215"/>
          </a:xfrm>
          <a:prstGeom prst="rect">
            <a:avLst/>
          </a:prstGeom>
          <a:noFill/>
        </p:spPr>
        <p:txBody>
          <a:bodyPr wrap="square" lIns="76805" tIns="38403" rIns="76805" bIns="38403" rtlCol="0">
            <a:spAutoFit/>
          </a:bodyPr>
          <a:lstStyle/>
          <a:p>
            <a:pPr algn="ctr"/>
            <a:r>
              <a:rPr lang="en-US" sz="3000" b="1" dirty="0" err="1"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Quais</a:t>
            </a:r>
            <a:r>
              <a:rPr lang="en-US" sz="3000" b="1"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000" b="1" dirty="0" err="1"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s</a:t>
            </a:r>
            <a:r>
              <a:rPr lang="en-US" sz="3000" b="1" dirty="0" err="1"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ão</a:t>
            </a:r>
            <a:r>
              <a:rPr lang="en-US" sz="3000" b="1"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000" b="1" dirty="0" err="1"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os</a:t>
            </a:r>
            <a:r>
              <a:rPr lang="en-US" sz="3000" b="1"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a:t>
            </a:r>
            <a:r>
              <a:rPr lang="en-US" sz="3000" b="1" dirty="0" err="1"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limites</a:t>
            </a:r>
            <a:r>
              <a:rPr lang="en-US" sz="3000" b="1"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da </a:t>
            </a:r>
            <a:r>
              <a:rPr lang="en-US" sz="3000" b="1" dirty="0" err="1"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participação</a:t>
            </a:r>
            <a:r>
              <a:rPr lang="en-US" sz="3000" b="1"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30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US" sz="3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sz="30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4678082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538" y="687102"/>
            <a:ext cx="8458200" cy="2059677"/>
          </a:xfrm>
        </p:spPr>
        <p:txBody>
          <a:bodyPr/>
          <a:lstStyle/>
          <a:p>
            <a:r>
              <a:rPr lang="en-US" dirty="0" err="1" smtClean="0">
                <a:latin typeface="Comic Sans MS"/>
                <a:cs typeface="Comic Sans MS"/>
              </a:rPr>
              <a:t>Limites</a:t>
            </a:r>
            <a:r>
              <a:rPr lang="en-US" dirty="0" smtClean="0">
                <a:latin typeface="Comic Sans MS"/>
                <a:cs typeface="Comic Sans MS"/>
              </a:rPr>
              <a:t> da </a:t>
            </a:r>
            <a:r>
              <a:rPr lang="en-US" dirty="0" err="1" smtClean="0">
                <a:latin typeface="Comic Sans MS"/>
                <a:cs typeface="Comic Sans MS"/>
              </a:rPr>
              <a:t>participaç</a:t>
            </a:r>
            <a:r>
              <a:rPr lang="en-US" dirty="0" err="1" smtClean="0">
                <a:latin typeface="Comic Sans MS"/>
                <a:cs typeface="Comic Sans MS"/>
              </a:rPr>
              <a:t>ão</a:t>
            </a:r>
            <a:endParaRPr lang="en-US" dirty="0">
              <a:latin typeface="Comic Sans MS"/>
              <a:cs typeface="Comic Sans MS"/>
            </a:endParaRPr>
          </a:p>
        </p:txBody>
      </p:sp>
      <p:sp>
        <p:nvSpPr>
          <p:cNvPr id="3" name="Subtitle 2"/>
          <p:cNvSpPr>
            <a:spLocks noGrp="1"/>
          </p:cNvSpPr>
          <p:nvPr>
            <p:ph type="subTitle" idx="1"/>
          </p:nvPr>
        </p:nvSpPr>
        <p:spPr>
          <a:xfrm>
            <a:off x="1371600" y="3303205"/>
            <a:ext cx="6400800" cy="2401818"/>
          </a:xfrm>
        </p:spPr>
        <p:txBody>
          <a:bodyPr>
            <a:normAutofit/>
          </a:bodyPr>
          <a:lstStyle/>
          <a:p>
            <a:pPr lvl="0" fontAlgn="base"/>
            <a:r>
              <a:rPr lang="pt-BR" sz="3600" i="1" dirty="0" smtClean="0">
                <a:solidFill>
                  <a:srgbClr val="000000"/>
                </a:solidFill>
              </a:rPr>
              <a:t>1. Cidadãos </a:t>
            </a:r>
            <a:r>
              <a:rPr lang="pt-BR" sz="3600" i="1" dirty="0">
                <a:solidFill>
                  <a:srgbClr val="000000"/>
                </a:solidFill>
              </a:rPr>
              <a:t>opinam, parlamentares </a:t>
            </a:r>
            <a:r>
              <a:rPr lang="pt-BR" sz="3600" i="1" dirty="0" smtClean="0">
                <a:solidFill>
                  <a:srgbClr val="000000"/>
                </a:solidFill>
              </a:rPr>
              <a:t>decidem</a:t>
            </a:r>
            <a:endParaRPr lang="pt-BR" sz="3600" dirty="0">
              <a:solidFill>
                <a:srgbClr val="000000"/>
              </a:solidFill>
            </a:endParaRPr>
          </a:p>
        </p:txBody>
      </p:sp>
    </p:spTree>
    <p:extLst>
      <p:ext uri="{BB962C8B-B14F-4D97-AF65-F5344CB8AC3E}">
        <p14:creationId xmlns:p14="http://schemas.microsoft.com/office/powerpoint/2010/main" val="148533278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538" y="687102"/>
            <a:ext cx="8458200" cy="2059677"/>
          </a:xfrm>
        </p:spPr>
        <p:txBody>
          <a:bodyPr/>
          <a:lstStyle/>
          <a:p>
            <a:r>
              <a:rPr lang="en-US" dirty="0" err="1" smtClean="0">
                <a:latin typeface="Comic Sans MS"/>
                <a:cs typeface="Comic Sans MS"/>
              </a:rPr>
              <a:t>Limites</a:t>
            </a:r>
            <a:r>
              <a:rPr lang="en-US" dirty="0" smtClean="0">
                <a:latin typeface="Comic Sans MS"/>
                <a:cs typeface="Comic Sans MS"/>
              </a:rPr>
              <a:t> da </a:t>
            </a:r>
            <a:r>
              <a:rPr lang="en-US" dirty="0" err="1" smtClean="0">
                <a:latin typeface="Comic Sans MS"/>
                <a:cs typeface="Comic Sans MS"/>
              </a:rPr>
              <a:t>participaç</a:t>
            </a:r>
            <a:r>
              <a:rPr lang="en-US" dirty="0" err="1" smtClean="0">
                <a:latin typeface="Comic Sans MS"/>
                <a:cs typeface="Comic Sans MS"/>
              </a:rPr>
              <a:t>ão</a:t>
            </a:r>
            <a:endParaRPr lang="en-US" dirty="0">
              <a:latin typeface="Comic Sans MS"/>
              <a:cs typeface="Comic Sans MS"/>
            </a:endParaRPr>
          </a:p>
        </p:txBody>
      </p:sp>
      <p:sp>
        <p:nvSpPr>
          <p:cNvPr id="3" name="Subtitle 2"/>
          <p:cNvSpPr>
            <a:spLocks noGrp="1"/>
          </p:cNvSpPr>
          <p:nvPr>
            <p:ph type="subTitle" idx="1"/>
          </p:nvPr>
        </p:nvSpPr>
        <p:spPr>
          <a:xfrm>
            <a:off x="1371600" y="3303205"/>
            <a:ext cx="6400800" cy="2401818"/>
          </a:xfrm>
        </p:spPr>
        <p:txBody>
          <a:bodyPr>
            <a:normAutofit/>
          </a:bodyPr>
          <a:lstStyle/>
          <a:p>
            <a:pPr lvl="0" fontAlgn="base"/>
            <a:r>
              <a:rPr lang="pt-BR" sz="3600" i="1" dirty="0" smtClean="0">
                <a:solidFill>
                  <a:srgbClr val="000000"/>
                </a:solidFill>
              </a:rPr>
              <a:t>2. Métodos para minimizar radicalismos</a:t>
            </a:r>
            <a:endParaRPr lang="pt-BR" sz="3600" dirty="0" smtClean="0">
              <a:solidFill>
                <a:srgbClr val="000000"/>
              </a:solidFill>
            </a:endParaRPr>
          </a:p>
        </p:txBody>
      </p:sp>
    </p:spTree>
    <p:extLst>
      <p:ext uri="{BB962C8B-B14F-4D97-AF65-F5344CB8AC3E}">
        <p14:creationId xmlns:p14="http://schemas.microsoft.com/office/powerpoint/2010/main" val="388682250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538" y="687102"/>
            <a:ext cx="8458200" cy="2059677"/>
          </a:xfrm>
        </p:spPr>
        <p:txBody>
          <a:bodyPr/>
          <a:lstStyle/>
          <a:p>
            <a:r>
              <a:rPr lang="en-US" dirty="0" err="1" smtClean="0">
                <a:latin typeface="Comic Sans MS"/>
                <a:cs typeface="Comic Sans MS"/>
              </a:rPr>
              <a:t>Limites</a:t>
            </a:r>
            <a:r>
              <a:rPr lang="en-US" dirty="0" smtClean="0">
                <a:latin typeface="Comic Sans MS"/>
                <a:cs typeface="Comic Sans MS"/>
              </a:rPr>
              <a:t> da </a:t>
            </a:r>
            <a:r>
              <a:rPr lang="en-US" dirty="0" err="1" smtClean="0">
                <a:latin typeface="Comic Sans MS"/>
                <a:cs typeface="Comic Sans MS"/>
              </a:rPr>
              <a:t>participaç</a:t>
            </a:r>
            <a:r>
              <a:rPr lang="en-US" dirty="0" err="1" smtClean="0">
                <a:latin typeface="Comic Sans MS"/>
                <a:cs typeface="Comic Sans MS"/>
              </a:rPr>
              <a:t>ão</a:t>
            </a:r>
            <a:endParaRPr lang="en-US" dirty="0">
              <a:latin typeface="Comic Sans MS"/>
              <a:cs typeface="Comic Sans MS"/>
            </a:endParaRPr>
          </a:p>
        </p:txBody>
      </p:sp>
      <p:sp>
        <p:nvSpPr>
          <p:cNvPr id="3" name="Subtitle 2"/>
          <p:cNvSpPr>
            <a:spLocks noGrp="1"/>
          </p:cNvSpPr>
          <p:nvPr>
            <p:ph type="subTitle" idx="1"/>
          </p:nvPr>
        </p:nvSpPr>
        <p:spPr>
          <a:xfrm>
            <a:off x="1371600" y="3303205"/>
            <a:ext cx="6400800" cy="2401818"/>
          </a:xfrm>
        </p:spPr>
        <p:txBody>
          <a:bodyPr>
            <a:normAutofit/>
          </a:bodyPr>
          <a:lstStyle/>
          <a:p>
            <a:r>
              <a:rPr lang="pt-BR" sz="3600" i="1" dirty="0" smtClean="0">
                <a:solidFill>
                  <a:srgbClr val="000000"/>
                </a:solidFill>
              </a:rPr>
              <a:t>3. Discussões que facilitem consensos</a:t>
            </a:r>
            <a:r>
              <a:rPr lang="pt-BR" sz="3600" dirty="0" smtClean="0">
                <a:solidFill>
                  <a:srgbClr val="000000"/>
                </a:solidFill>
              </a:rPr>
              <a:t> </a:t>
            </a:r>
            <a:endParaRPr lang="en-US" sz="3600" dirty="0">
              <a:solidFill>
                <a:srgbClr val="000000"/>
              </a:solidFill>
              <a:latin typeface="Comic Sans MS"/>
              <a:cs typeface="Comic Sans MS"/>
            </a:endParaRPr>
          </a:p>
        </p:txBody>
      </p:sp>
    </p:spTree>
    <p:extLst>
      <p:ext uri="{BB962C8B-B14F-4D97-AF65-F5344CB8AC3E}">
        <p14:creationId xmlns:p14="http://schemas.microsoft.com/office/powerpoint/2010/main" val="390193192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6"/>
          <p:cNvSpPr>
            <a:spLocks noChangeArrowheads="1"/>
          </p:cNvSpPr>
          <p:nvPr/>
        </p:nvSpPr>
        <p:spPr bwMode="auto">
          <a:xfrm>
            <a:off x="8676456" y="4131317"/>
            <a:ext cx="2303886" cy="528492"/>
          </a:xfrm>
          <a:prstGeom prst="rect">
            <a:avLst/>
          </a:prstGeom>
          <a:noFill/>
          <a:ln w="9525">
            <a:noFill/>
            <a:miter lim="800000"/>
            <a:headEnd/>
            <a:tailEnd/>
          </a:ln>
        </p:spPr>
        <p:txBody>
          <a:bodyPr lIns="89995" tIns="46798" rIns="89995" bIns="46798">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53">
              <a:tabLst>
                <a:tab pos="0" algn="l"/>
                <a:tab pos="914353" algn="l"/>
                <a:tab pos="1828706" algn="l"/>
                <a:tab pos="2743060" algn="l"/>
                <a:tab pos="3657413" algn="l"/>
                <a:tab pos="4571766" algn="l"/>
                <a:tab pos="5486119" algn="l"/>
                <a:tab pos="6400473" algn="l"/>
                <a:tab pos="7314825" algn="l"/>
                <a:tab pos="8229179" algn="l"/>
                <a:tab pos="9143532" algn="l"/>
                <a:tab pos="10057885" algn="l"/>
              </a:tabLst>
            </a:pPr>
            <a:endParaRPr lang="en-US" sz="3000" dirty="0">
              <a:solidFill>
                <a:prstClr val="black"/>
              </a:solidFill>
              <a:latin typeface="Agency FB" pitchFamily="34" charset="0"/>
            </a:endParaRPr>
          </a:p>
          <a:p>
            <a:pPr defTabSz="914353">
              <a:tabLst>
                <a:tab pos="0" algn="l"/>
                <a:tab pos="914353" algn="l"/>
                <a:tab pos="1828706" algn="l"/>
                <a:tab pos="2743060" algn="l"/>
                <a:tab pos="3657413" algn="l"/>
                <a:tab pos="4571766" algn="l"/>
                <a:tab pos="5486119" algn="l"/>
                <a:tab pos="6400473" algn="l"/>
                <a:tab pos="7314825" algn="l"/>
                <a:tab pos="8229179" algn="l"/>
                <a:tab pos="9143532" algn="l"/>
                <a:tab pos="10057885" algn="l"/>
              </a:tabLst>
            </a:pPr>
            <a:endParaRPr lang="en-US" sz="3000" dirty="0">
              <a:solidFill>
                <a:srgbClr val="7A983E"/>
              </a:solidFill>
              <a:latin typeface="Agency FB" pitchFamily="34" charset="0"/>
            </a:endParaRPr>
          </a:p>
        </p:txBody>
      </p:sp>
      <p:grpSp>
        <p:nvGrpSpPr>
          <p:cNvPr id="48" name="Grupo 47"/>
          <p:cNvGrpSpPr/>
          <p:nvPr/>
        </p:nvGrpSpPr>
        <p:grpSpPr>
          <a:xfrm>
            <a:off x="2791804" y="764704"/>
            <a:ext cx="3170122" cy="1765334"/>
            <a:chOff x="2572711" y="193859"/>
            <a:chExt cx="3170122" cy="1765334"/>
          </a:xfrm>
        </p:grpSpPr>
        <p:pic>
          <p:nvPicPr>
            <p:cNvPr id="10" name="Imagem 9"/>
            <p:cNvPicPr>
              <a:picLocks noChangeAspect="1"/>
            </p:cNvPicPr>
            <p:nvPr/>
          </p:nvPicPr>
          <p:blipFill rotWithShape="1">
            <a:blip r:embed="rId2" cstate="print">
              <a:extLst>
                <a:ext uri="{28A0092B-C50C-407E-A947-70E740481C1C}">
                  <a14:useLocalDpi xmlns:a14="http://schemas.microsoft.com/office/drawing/2010/main" val="0"/>
                </a:ext>
              </a:extLst>
            </a:blip>
            <a:srcRect l="53321"/>
            <a:stretch/>
          </p:blipFill>
          <p:spPr>
            <a:xfrm>
              <a:off x="3363820" y="193859"/>
              <a:ext cx="2065270" cy="1260000"/>
            </a:xfrm>
            <a:prstGeom prst="rect">
              <a:avLst/>
            </a:prstGeom>
          </p:spPr>
        </p:pic>
        <p:sp>
          <p:nvSpPr>
            <p:cNvPr id="11" name="CaixaDeTexto 10"/>
            <p:cNvSpPr txBox="1"/>
            <p:nvPr/>
          </p:nvSpPr>
          <p:spPr>
            <a:xfrm>
              <a:off x="2572711" y="1589861"/>
              <a:ext cx="3170122" cy="369332"/>
            </a:xfrm>
            <a:prstGeom prst="rect">
              <a:avLst/>
            </a:prstGeom>
            <a:noFill/>
          </p:spPr>
          <p:txBody>
            <a:bodyPr wrap="square" rtlCol="0">
              <a:spAutoFit/>
            </a:bodyPr>
            <a:lstStyle/>
            <a:p>
              <a:pPr algn="r"/>
              <a:r>
                <a:rPr lang="pt-BR" dirty="0" smtClean="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Engajamento Social</a:t>
              </a:r>
              <a:endParaRPr lang="pt-BR"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grpSp>
        <p:nvGrpSpPr>
          <p:cNvPr id="15" name="Grupo 14"/>
          <p:cNvGrpSpPr/>
          <p:nvPr/>
        </p:nvGrpSpPr>
        <p:grpSpPr>
          <a:xfrm>
            <a:off x="214314" y="4488120"/>
            <a:ext cx="2223492" cy="1938077"/>
            <a:chOff x="317649" y="1916832"/>
            <a:chExt cx="2223493" cy="1938077"/>
          </a:xfrm>
        </p:grpSpPr>
        <p:pic>
          <p:nvPicPr>
            <p:cNvPr id="8" name="Imagem 7"/>
            <p:cNvPicPr>
              <a:picLocks noChangeAspect="1"/>
            </p:cNvPicPr>
            <p:nvPr/>
          </p:nvPicPr>
          <p:blipFill rotWithShape="1">
            <a:blip r:embed="rId3" cstate="print">
              <a:extLst>
                <a:ext uri="{28A0092B-C50C-407E-A947-70E740481C1C}">
                  <a14:useLocalDpi xmlns:a14="http://schemas.microsoft.com/office/drawing/2010/main" val="0"/>
                </a:ext>
              </a:extLst>
            </a:blip>
            <a:srcRect r="79517"/>
            <a:stretch/>
          </p:blipFill>
          <p:spPr>
            <a:xfrm>
              <a:off x="827584" y="1916832"/>
              <a:ext cx="1035748" cy="1440000"/>
            </a:xfrm>
            <a:prstGeom prst="rect">
              <a:avLst/>
            </a:prstGeom>
            <a:noFill/>
            <a:ln>
              <a:noFill/>
            </a:ln>
          </p:spPr>
        </p:pic>
        <p:sp>
          <p:nvSpPr>
            <p:cNvPr id="12" name="CaixaDeTexto 11"/>
            <p:cNvSpPr txBox="1"/>
            <p:nvPr/>
          </p:nvSpPr>
          <p:spPr>
            <a:xfrm>
              <a:off x="317649" y="3485577"/>
              <a:ext cx="2223493" cy="369332"/>
            </a:xfrm>
            <a:prstGeom prst="rect">
              <a:avLst/>
            </a:prstGeom>
            <a:noFill/>
          </p:spPr>
          <p:txBody>
            <a:bodyPr wrap="square" rtlCol="0">
              <a:spAutoFit/>
            </a:bodyPr>
            <a:lstStyle/>
            <a:p>
              <a:pPr algn="ctr"/>
              <a:r>
                <a:rPr lang="pt-BR" dirty="0" smtClean="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Parlamentar</a:t>
              </a:r>
              <a:endParaRPr lang="pt-BR"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grpSp>
        <p:nvGrpSpPr>
          <p:cNvPr id="16" name="Grupo 15"/>
          <p:cNvGrpSpPr/>
          <p:nvPr/>
        </p:nvGrpSpPr>
        <p:grpSpPr>
          <a:xfrm>
            <a:off x="6767249" y="4617767"/>
            <a:ext cx="2230042" cy="1733873"/>
            <a:chOff x="6323797" y="1953016"/>
            <a:chExt cx="2230042" cy="1733873"/>
          </a:xfrm>
        </p:grpSpPr>
        <p:pic>
          <p:nvPicPr>
            <p:cNvPr id="9" name="Imagem 8"/>
            <p:cNvPicPr>
              <a:picLocks noChangeAspect="1"/>
            </p:cNvPicPr>
            <p:nvPr/>
          </p:nvPicPr>
          <p:blipFill rotWithShape="1">
            <a:blip r:embed="rId2" cstate="print">
              <a:extLst>
                <a:ext uri="{28A0092B-C50C-407E-A947-70E740481C1C}">
                  <a14:useLocalDpi xmlns:a14="http://schemas.microsoft.com/office/drawing/2010/main" val="0"/>
                </a:ext>
              </a:extLst>
            </a:blip>
            <a:srcRect l="34233" r="51264"/>
            <a:stretch/>
          </p:blipFill>
          <p:spPr>
            <a:xfrm>
              <a:off x="7260497" y="1953016"/>
              <a:ext cx="641666" cy="1260000"/>
            </a:xfrm>
            <a:prstGeom prst="rect">
              <a:avLst/>
            </a:prstGeom>
          </p:spPr>
        </p:pic>
        <p:sp>
          <p:nvSpPr>
            <p:cNvPr id="13" name="CaixaDeTexto 12"/>
            <p:cNvSpPr txBox="1"/>
            <p:nvPr/>
          </p:nvSpPr>
          <p:spPr>
            <a:xfrm>
              <a:off x="6323797" y="3317557"/>
              <a:ext cx="2230042" cy="369332"/>
            </a:xfrm>
            <a:prstGeom prst="rect">
              <a:avLst/>
            </a:prstGeom>
            <a:noFill/>
          </p:spPr>
          <p:txBody>
            <a:bodyPr wrap="square" rtlCol="0">
              <a:spAutoFit/>
            </a:bodyPr>
            <a:lstStyle/>
            <a:p>
              <a:r>
                <a:rPr lang="pt-BR" dirty="0" smtClean="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Consultor legislativo</a:t>
              </a:r>
              <a:endParaRPr lang="pt-BR"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sp>
        <p:nvSpPr>
          <p:cNvPr id="14" name="CaixaDeTexto 13"/>
          <p:cNvSpPr txBox="1"/>
          <p:nvPr/>
        </p:nvSpPr>
        <p:spPr>
          <a:xfrm>
            <a:off x="3129183" y="3534107"/>
            <a:ext cx="3096159" cy="461661"/>
          </a:xfrm>
          <a:prstGeom prst="rect">
            <a:avLst/>
          </a:prstGeom>
          <a:noFill/>
        </p:spPr>
        <p:txBody>
          <a:bodyPr wrap="square" lIns="91435" tIns="45718" rIns="91435" bIns="45718" rtlCol="0">
            <a:spAutoFit/>
          </a:bodyPr>
          <a:lstStyle/>
          <a:p>
            <a:pPr algn="ctr"/>
            <a:r>
              <a:rPr lang="pt-BR" sz="2400" dirty="0" smtClean="0">
                <a:latin typeface="Open Sans Extrabold" panose="020B0906030804020204" pitchFamily="34" charset="0"/>
                <a:ea typeface="Open Sans Extrabold" panose="020B0906030804020204" pitchFamily="34" charset="0"/>
                <a:cs typeface="Open Sans Extrabold" panose="020B0906030804020204" pitchFamily="34" charset="0"/>
              </a:rPr>
              <a:t>Sucesso</a:t>
            </a:r>
            <a:endParaRPr lang="pt-BR" sz="24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3" name="CaixaDeTexto 22"/>
          <p:cNvSpPr txBox="1"/>
          <p:nvPr/>
        </p:nvSpPr>
        <p:spPr>
          <a:xfrm>
            <a:off x="7322344" y="4114459"/>
            <a:ext cx="1571625" cy="373659"/>
          </a:xfrm>
          <a:prstGeom prst="rect">
            <a:avLst/>
          </a:prstGeom>
          <a:noFill/>
        </p:spPr>
        <p:txBody>
          <a:bodyPr wrap="square" lIns="91435" tIns="45718" rIns="91435" bIns="45718" rtlCol="0">
            <a:spAutoFit/>
          </a:bodyPr>
          <a:lstStyle/>
          <a:p>
            <a:r>
              <a:rPr lang="pt-BR"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envolvimento</a:t>
            </a:r>
            <a:endParaRPr lang="pt-BR"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CaixaDeTexto 24"/>
          <p:cNvSpPr txBox="1"/>
          <p:nvPr/>
        </p:nvSpPr>
        <p:spPr>
          <a:xfrm>
            <a:off x="535781" y="1052738"/>
            <a:ext cx="2861248" cy="373659"/>
          </a:xfrm>
          <a:prstGeom prst="rect">
            <a:avLst/>
          </a:prstGeom>
          <a:noFill/>
        </p:spPr>
        <p:txBody>
          <a:bodyPr wrap="square" lIns="91435" tIns="45718" rIns="91435" bIns="45718" rtlCol="0">
            <a:spAutoFit/>
          </a:bodyPr>
          <a:lstStyle/>
          <a:p>
            <a:r>
              <a:rPr lang="pt-BR"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Assuntos n</a:t>
            </a:r>
            <a:r>
              <a:rPr lang="pt-BR"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ão </a:t>
            </a:r>
            <a:r>
              <a:rPr lang="pt-BR"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polarizantes</a:t>
            </a:r>
            <a:endParaRPr lang="pt-BR"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 name="CaixaDeTexto 25"/>
          <p:cNvSpPr txBox="1"/>
          <p:nvPr/>
        </p:nvSpPr>
        <p:spPr>
          <a:xfrm>
            <a:off x="3861272" y="188640"/>
            <a:ext cx="1631982" cy="373659"/>
          </a:xfrm>
          <a:prstGeom prst="rect">
            <a:avLst/>
          </a:prstGeom>
          <a:noFill/>
        </p:spPr>
        <p:txBody>
          <a:bodyPr wrap="square" lIns="91435" tIns="45718" rIns="91435" bIns="45718" rtlCol="0">
            <a:spAutoFit/>
          </a:bodyPr>
          <a:lstStyle/>
          <a:p>
            <a:r>
              <a:rPr lang="pt-BR"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Social </a:t>
            </a:r>
            <a:r>
              <a:rPr lang="pt-BR"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Issues</a:t>
            </a:r>
            <a:endParaRPr lang="pt-BR"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CaixaDeTexto 27"/>
          <p:cNvSpPr txBox="1"/>
          <p:nvPr/>
        </p:nvSpPr>
        <p:spPr>
          <a:xfrm>
            <a:off x="381879" y="3995772"/>
            <a:ext cx="1633346" cy="369328"/>
          </a:xfrm>
          <a:prstGeom prst="rect">
            <a:avLst/>
          </a:prstGeom>
          <a:noFill/>
        </p:spPr>
        <p:txBody>
          <a:bodyPr wrap="square" lIns="91435" tIns="45718" rIns="91435" bIns="45718" rtlCol="0">
            <a:spAutoFit/>
          </a:bodyPr>
          <a:lstStyle/>
          <a:p>
            <a:r>
              <a:rPr lang="pt-BR"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envolvimento</a:t>
            </a:r>
            <a:endParaRPr lang="pt-BR"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tângulo 1"/>
          <p:cNvSpPr/>
          <p:nvPr/>
        </p:nvSpPr>
        <p:spPr>
          <a:xfrm>
            <a:off x="3059835" y="3301709"/>
            <a:ext cx="3234862" cy="1186410"/>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8" rIns="91435" bIns="45718" numCol="1" spcCol="0" rtlCol="0" fromWordArt="0" anchor="ctr" anchorCtr="0" forceAA="0" compatLnSpc="1">
            <a:prstTxWarp prst="textNoShape">
              <a:avLst/>
            </a:prstTxWarp>
            <a:noAutofit/>
          </a:bodyPr>
          <a:lstStyle/>
          <a:p>
            <a:pPr algn="ctr"/>
            <a:endParaRPr lang="pt-BR">
              <a:solidFill>
                <a:prstClr val="white"/>
              </a:solidFill>
            </a:endParaRPr>
          </a:p>
        </p:txBody>
      </p:sp>
      <p:sp>
        <p:nvSpPr>
          <p:cNvPr id="19" name="CaixaDeTexto 18"/>
          <p:cNvSpPr txBox="1"/>
          <p:nvPr/>
        </p:nvSpPr>
        <p:spPr>
          <a:xfrm>
            <a:off x="6225342" y="1041877"/>
            <a:ext cx="3349877" cy="373659"/>
          </a:xfrm>
          <a:prstGeom prst="rect">
            <a:avLst/>
          </a:prstGeom>
          <a:noFill/>
        </p:spPr>
        <p:txBody>
          <a:bodyPr wrap="square" lIns="91435" tIns="45718" rIns="91435" bIns="45718" rtlCol="0">
            <a:spAutoFit/>
          </a:bodyPr>
          <a:lstStyle/>
          <a:p>
            <a:r>
              <a:rPr lang="pt-BR"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Divulgaç</a:t>
            </a:r>
            <a:r>
              <a:rPr lang="pt-BR"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ão</a:t>
            </a:r>
            <a:endParaRPr lang="pt-BR"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Conector de seta reta 3"/>
          <p:cNvCxnSpPr/>
          <p:nvPr/>
        </p:nvCxnSpPr>
        <p:spPr>
          <a:xfrm flipV="1">
            <a:off x="2015225" y="4239757"/>
            <a:ext cx="776581" cy="41953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ector de seta reta 28"/>
          <p:cNvCxnSpPr/>
          <p:nvPr/>
        </p:nvCxnSpPr>
        <p:spPr>
          <a:xfrm flipH="1" flipV="1">
            <a:off x="6588227" y="4305925"/>
            <a:ext cx="883576" cy="43594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Conector de seta reta 32"/>
          <p:cNvCxnSpPr/>
          <p:nvPr/>
        </p:nvCxnSpPr>
        <p:spPr>
          <a:xfrm>
            <a:off x="4686893" y="2636346"/>
            <a:ext cx="0" cy="56510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10580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526930" y="1366242"/>
            <a:ext cx="5756124" cy="4255681"/>
          </a:xfrm>
          <a:prstGeom prst="rect">
            <a:avLst/>
          </a:prstGeom>
          <a:noFill/>
        </p:spPr>
        <p:txBody>
          <a:bodyPr wrap="square" lIns="54004" tIns="27002" rIns="54004" bIns="27002" rtlCol="0">
            <a:spAutoFit/>
          </a:bodyPr>
          <a:lstStyle/>
          <a:p>
            <a:pPr algn="ctr"/>
            <a:r>
              <a:rPr lang="pt-BR" sz="5200" b="1" dirty="0"/>
              <a:t>O Parlamento Aberto na Era da Internet</a:t>
            </a:r>
          </a:p>
          <a:p>
            <a:pPr algn="ctr"/>
            <a:endParaRPr lang="pt-BR" sz="3900" dirty="0"/>
          </a:p>
          <a:p>
            <a:pPr algn="ctr"/>
            <a:endParaRPr lang="pt-BR" sz="3900" dirty="0"/>
          </a:p>
          <a:p>
            <a:pPr algn="ctr"/>
            <a:r>
              <a:rPr lang="pt-BR" sz="3900" dirty="0" err="1"/>
              <a:t>Ebook</a:t>
            </a:r>
            <a:r>
              <a:rPr lang="pt-BR" sz="3900" dirty="0"/>
              <a:t> gratuito</a:t>
            </a:r>
            <a:endParaRPr lang="pt-BR" sz="3900" dirty="0"/>
          </a:p>
        </p:txBody>
      </p:sp>
    </p:spTree>
    <p:extLst>
      <p:ext uri="{BB962C8B-B14F-4D97-AF65-F5344CB8AC3E}">
        <p14:creationId xmlns:p14="http://schemas.microsoft.com/office/powerpoint/2010/main" val="290466625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6" y="0"/>
            <a:ext cx="9115627" cy="6858000"/>
          </a:xfrm>
          <a:prstGeom prst="rect">
            <a:avLst/>
          </a:prstGeom>
        </p:spPr>
      </p:pic>
      <p:sp>
        <p:nvSpPr>
          <p:cNvPr id="2" name="Título 1"/>
          <p:cNvSpPr>
            <a:spLocks noGrp="1"/>
          </p:cNvSpPr>
          <p:nvPr>
            <p:ph type="ctrTitle"/>
          </p:nvPr>
        </p:nvSpPr>
        <p:spPr>
          <a:xfrm>
            <a:off x="951140" y="2020697"/>
            <a:ext cx="6408930" cy="1132462"/>
          </a:xfrm>
        </p:spPr>
        <p:txBody>
          <a:bodyPr>
            <a:noAutofit/>
          </a:bodyPr>
          <a:lstStyle/>
          <a:p>
            <a:pPr algn="l"/>
            <a:r>
              <a:rPr lang="pt-BR" sz="3500" b="1" dirty="0">
                <a:solidFill>
                  <a:srgbClr val="203142"/>
                </a:solidFill>
                <a:latin typeface="Frutiger LT 55 Roman" panose="02000503040000020004" pitchFamily="2" charset="0"/>
              </a:rPr>
              <a:t>Laboratório Hacker</a:t>
            </a:r>
            <a:br>
              <a:rPr lang="pt-BR" sz="3500" b="1" dirty="0">
                <a:solidFill>
                  <a:srgbClr val="203142"/>
                </a:solidFill>
                <a:latin typeface="Frutiger LT 55 Roman" panose="02000503040000020004" pitchFamily="2" charset="0"/>
              </a:rPr>
            </a:br>
            <a:r>
              <a:rPr lang="pt-BR" sz="2800" b="1" dirty="0">
                <a:solidFill>
                  <a:schemeClr val="bg1">
                    <a:lumMod val="95000"/>
                  </a:schemeClr>
                </a:solidFill>
                <a:latin typeface="Frutiger LT 55 Roman" panose="02000503040000020004" pitchFamily="2" charset="0"/>
              </a:rPr>
              <a:t>www.labhackercd.net</a:t>
            </a:r>
            <a:endParaRPr lang="pt-BR" sz="2800" dirty="0">
              <a:solidFill>
                <a:schemeClr val="bg1">
                  <a:lumMod val="95000"/>
                </a:schemeClr>
              </a:solidFill>
              <a:latin typeface="Arkitech Medium" panose="02000000000000000000" pitchFamily="2" charset="0"/>
            </a:endParaRPr>
          </a:p>
        </p:txBody>
      </p:sp>
      <p:sp>
        <p:nvSpPr>
          <p:cNvPr id="13" name="AutoShape 4" descr="data:image/jpeg;base64,/9j/4AAQSkZJRgABAQAAAQABAAD/2wCEAAkGBhMSERUUERIWFRUVGRUZFxcVFhUXGhcXFRcaGBcYHBgYGyYgHBkjGRQaIDIgJCcqLCwtGB8xNzAqNSYtLCoBCQoKBQUFDQUFDSkYEhgpKSkpKSkpKSkpKSkpKSkpKSkpKSkpKSkpKSkpKSkpKSkpKSkpKSkpKSkpKSkpKSkpKf/AABEIAMIBAwMBIgACEQEDEQH/xAAbAAEAAgMBAQAAAAAAAAAAAAAABAUBAgMGB//EAEUQAAIBAwIDBAgEAggEBgMAAAECAwAREgQhBRMxIkFRYQYVMlRxgZPRFCNCkVKhM2JygpKisfAkssHCQ2Nzw+HxBxZT/8QAFAEBAAAAAAAAAAAAAAAAAAAAAP/EABQRAQAAAAAAAAAAAAAAAAAAAAD/2gAMAwEAAhEDEQA/APuNKUoFKUoFKUoFKUoFKUoFKUoFKUoFKUoFKUoFKUoFKUoFKUoFKUoFKUoFKUoFKUoFKUoFKUoFKVT8d0BLRTiSUfh2LmONrLKrDFg6/qxW7AeI86C4pWFNxtUHWcchimhgkcCWfPlLYnLlrk+4FhYeNqCfSlQ5eLRLMkBkUSurMqfqZUtkR5C9BMqsfi7fi1gWFmUxs7ygjGM3siEdbtZj8v2siah8LBKmRr3kOViACq7BFt5KB8yaCbSlKBSqnjPCM5IZ1L8zTl2RA7Kjh1xdWUbMcb436G3dcVZaecOoZTcEXFB0pVdxLj0UEsEUhbPUMUjsrMCVFzcgdkeZqxoFKrn9IIBqRpTIBMY+YEIIumWNw1rE5d171Y0FU3F5Pxi6cQExmIyGfNbK2ZUJh1ubXv8AY1a1D0i3klYjvVAfFVXL/mkYfKplApSqN+F/8eZhJIpMCpbK8dlkYk4HbLcbix/egvKVEEkq9VVx4p2T/hY2/wA1Q4PSmBppILuskQRnVo5BYSXx3tY9O40FvSoZ4tF3uB8bj/WocHpLFM0kemYTSRkK9rhULC4ya3h3Lc0FpqNQqKWchQOpO1VvBuMSzSTq+maKON1WKRmH5wK3LYWBSxNrHx8QRUmHh3aDyHNx0JHZT+wv6fjux8a24Xfl3JvkzsCPB3Zl/wApFBLpSlApSlApSlApSlAqr45r5YuWY4leMuBOzNblxEG7hbdqxtceF/laVqygix6UEPhhxDRkEcs2Xpuh3Qi3cB2fihpxONfy3IuUkW3lzPyj8rSVT66GUI0cUvJkVeUJMFkIR/6CXEncK113/rnwqfFI50QLnOVYwWJAF5Yx2tl2BzU7CgthVebNqrYglIr5WFxzHtYHqL8o/tWNXxV0ngiWB3WYSFpVKhYggBGQO5yLWFq46yYKNTJ2lIUJdbZXCZLjfa+U1h50Eni7XQRg7ysE62OJBMhB8RGrGuHo1xKaeHObT/hzkwVMw94x7D3AFsh3VXw6JwEgeaSUoiwGR9i5YB5pLr+rlqAD3FiLkmrzX6+PTwvLKcY4lLMbE4qoudgCTsO6glUrjo9WssaSRm6Oqsp3F1YAg2O/Q12oK3jmsnjVDptOJyZFEi8xYysRvk4y2ZhYdnvvXLRaxQ9k9iQm3dhKN3RgbFSw7QFuufiKtJZlUXYgAdSSAB8zXmfSNGmjJ0wMcrWWOZrr2ibpZDu4B33AAsSCehC60pzld77J+Wu4O/WQ9Njey/3DU4mvH+jEuoeCISyDmYXdVPKBcf0pBVCSeZlluLHu3BNkI5PxCIdGGiZXLzNMJMGW2K4uMjlvuOlqCwm1kLXUlZL7FQOZ+4UH+dVHEuKfh0Zolksqs2EmOJCC5tmwkQefsjw6VecQ0XMheNXaLNWUPGbMmQtkp7mF7iqN+FgvHpgWcLg88kl2aXl2wV27yWIYjpboOtBL9ENRK+mU6hOXOS5ljvfB3YuBf+yyn4EVd1TekGtXSo2ra+Ma/mhQSWjvsQB1ZS1x5FqtYJg6hhezAEXBBsRcbHcfA0HSqPVajULrFKqradYTzLBjJmz9nHuKgIbgb+F6vKg8LW4eTvkYnrfsr2Ut5FVDf3jQdvxqcsyZAoATkNxYdenwquEDIonK/mXLSAb9hrZILn9KhT5lPOoHpRo3MkPIlMVpIn1GK5CSIOFCsOgJY3v1Kow36VekTDvjb5Mn87t/pQbajWBUzHaBtiAR2i3sgHzJH71A0WkEMu+OU4JdgCC8qbn/ACsbC+wQDoKg8POqM8kbQKsUGJhczZB+YCT2Ql7R7qL22PlepHGuETTcm+paLCaN/wAlQuQFwyFmJNipIuCOtB39IeKvHDKNPGZpwhwiQgG5GxJOyjv3622qTwNr6aHs4/lx9km5XsC6k95HT5VI0+lVFxQWH+p7yT1JPidzVPreNw6TURxSvYap8YhYk809Rt0Vutz+rK53oL6lKUClKUClKUClKUGDVNwhJoGZNTOZ+Y7tHIyqlgdxCQu1wBse+56W3uq5aiBXUq4uD1H++++9+6g87rNVI8s4ngwjiAwYPlz9O4tM2IGxRrG3Xp0vvYcIma7I9rntbLYXBxkPhZms477S0lRtkJHNS7RO3RwOqttsSNmt1FmHgKjTSrFIhXJRcADxWxWzb7ctQVN9/wDh033oJ8vGY9NBDLqpFjC/lszXsXuEHnclaanXoqF2YKvNldyemGnuGN+7eNd/Omsjv2JACBOdiARjtKNv99Ko+O6USxR6TZlnCRkE2vl+fMSRuP8Awum/aNB6HgGmveRgMu0NiT2mbKax7xzOzfwjWu7jnvbrFGd9v6SRT080U9fFrfwkGKZ4ozHoIHCOIgQoPaSBLJkPPooPjc72q5hhCKFUWAAAA7gKDcChFZpQVPCPR4Qg5zS6hs3ZXnbMoHN8V7gB02F/9K10rTSauXmQlIoQohfMETNIt5GxG64eyL/xMauL1WxcaB1T6cxyKyorh2W0bhiQQjX3K7XFtrigh6DSLnPCx6SGVLbMhk7RIbxBN/g3eKkNxlYCqap1QuwSN2IVZWPRR4SH+Hv6jvty9Sx6edtRHkGnkXndpmDZKI12JstmCdPOrPV8Pjlx5saPgwdM1VsXHRluNmHiN6CNxrjsWlVTK6qZGEcak25krewgNjYk9/Qda5ej2ksjSN7cpyJIsxH6b/uSB3BgO6unGYVkCRFQ2bb3Ctiq7u2/TY43G4Lit9DxmGWWWGORWkgwEqC90zF1vt3gd3hQTiKzSlBA47o3l08scUjRO6MFdLZKxGxF6i8IjlTTxBGWUCNLZgxubILXK3F/7oq5qv0WoVEcO4/LdwxOwUXyUH+4y0FPwXUSy6dzqIxp9VOHutwwBF1jVXGzFQAbdb5G3fXodHqQ8auCLMqtfu3F/wDrXneE6p9SNRFynjjSaVS8qgF1c8wGNT3du4ZhsLWB7unC/R6DRqsAiBh6Rl+2VYksUYtc2JJKnx2/huEo8c066wxNqIxI0SMELgGyu4J6/wBb+VduKcbhjaEPLGvMkxW7qLkIzWG+52Gw8RXX1fGJ1YRoCI3Fwqg2LIbXt0uDtWvEOCRSYsI4+ZGc4nKKSjjob2vY9DbexNBmTUO4JH5UYFy7DtEd5Cn2R5t/h76r4dGvMhlIN3ksuW7Y8qTtMTvm1r79BithY1nh3GY9d/RsCkbFZQCDeVDvF5qp3J6Hs2JF6seJDtwf+r/7UlBPpSlApSlApSlApSlAqq4joJ2nikinKJGHzhKgrNkOzk/tLj5A1a0oK8yrKOW4KP1sTZrjoyEbG3iPnbpVJxmE9rIEkbsBfF+gDhRclSQoKDfJV7iSbf0h4ZJPEEhmELZo2RjEmytdlsSLXG1wQRULWLIFxmQsovZx2ym1r32yWxsQwXa4u1BS6riWSRuW2dkUta35nKniY27jsht51z4Vrvz59Sy3ER/DQICSXk2LWAHUKUjJ33jbwrw3pXx86WZYT7JdZYbXKNe6kXtti4S4xB67X2r2/o+iaTTq8lk5KMEMzgJEpu0krHq00jEs2INsglxYkh6jhvDFiy1E+HOYduQgDFL3wDHogPna/kBbHEZJ9RE6aZjAWFl1DJcqfFI29r4tYb3F6j6biELKkxdpwwDo5XCMAi4ZBIVUC36rlvOpXD+MNqoll03KMb3xkzL3sSD2VFjYj+IUFnpY2VFV3zYKoZiAMiBYtYbC53sK61A4Jppo4VXUzCaUZZSBBGGuxK9gbCykD5VPoKjXcLlOoSeOdwERlMB/onyN8mtuGHQNvbw633aVZuw2UUq9pQbZKRtkp3Drv3XFjYgdKtKqPSbh000BXTPGkt1KvKhcCxF7AEENa4uNx/MB2EhlR4n7ElrG3ncLIv8AVuLjwIIPSuUnpFFH+HWZir6lsEXFjeQLdlNgQOh61C1M0kdjIrXX2ZPbx8QxUDND33Ct4XIBqNFxESEcoi+bMm4btyoymxPXFi77fpI8aC90AzZ5TuD2U6ewp6gj+Jrn4BaxJEsc6uAo5owY9CzKMo/2HMHzFY4rxOLR6dpZLiOJRfBCxtcKLKo8SOlV/G/SXTCB3MlsBzAeW7WKdoG2PiLUEv0ijkki5MErQyy7LKoDGMKQWex26dm23tCrSNbAAm5sNzbfz2qj4RrW1CjURJYTBSjSi2MXVAEHaJN8iDbdupAFTeA8PlhhCT6htQ92PMdVQkE3Asu2w2oLGvNx8JaLWTzl3mWTlNyjY8nFSheMd5ITf9W21+h9JUERkai/c0YHzRyf/coOemmTnFkNxLGGBHsnltifnaRR8qla7l4ESlcDsciADf41QcT0U0k6yaSUxrEW5yqFP4gkAFFLXCutt27zYHpdbjh+nhIEidq42diWb92uR4W2t4UFLpePOuq/D8uR/wAsGOdwUjYM5ARnIvzBiegOVr95Au/wWQvO2Q6lR2U+a37X94n4CubQh55FYBl5UdwRcbvJ9qp+OcdTTRFJJC6SERKyXkkQykIMgtyQMva69xuTchM4XokHZdIyJV5osgtkT+Yb28HTfr1rnx3gl30zpLLGIZ42Ko5xcNdMWDX7N3GwtsT8s8f43HBCJgsxEBVsY4ZTdfYYezYjFiev6Qe6tePCbUQWjkbSh2hxkAVpO1Ituyeyo38SfIUHoxSsLWaBSlKBSlKBSlKBVfxrjH4dEbkzS5yIloUzZc79oi+yC257rirClBCGrlPswkf+o6r/ACTI1Wz+jQfUfiXOMvL5eSNKOwGyt7YW+XfjV/Xn+KaznM0YOMKBjM/ii3yAPhcEd1yD1CkEPkX/AOUYRqtZp00sYkaMGQs7nJ481UMe4IXuAbEm1+mN/cejPCdPJFnDp4GP643iheQEg2J3AdSOjZi9iLAhgKZZo24iwkjKvJEMVKGwW6kIGAsoA5Yt/V8xXo9BpHVlZDhISQjEG2dgTG9hvFIhVv7eR2JNBa8BkaWISLoUi3ZcJY+RIAjY+xi4sbXG/S1SdZxoaOEsdJMESwCwJHJ7TBeyiNfq1+njUzhXGFmBBGEinF426qw6/EeBHdVgRQAazSlBXcb4s2nVGWCafOREIhUMUDX7bXIsgtufMV1GplPSHH+24H8kDf61MpQUTejeWoOpZsZigjyjMo/LVsgvt49T1xrzvFPRdIeIw6mEMzhXWWzlTIJL4+zYX7LC/Ukrevf15HjHF0TUqlnLyOuJCHECGXThgW6A7vbxvb4hePpIQhkWLmHEsNs2ba9hkep6Dfvqv00jz6YTPA0RYflwSKFKMTiC4HVt7+Qt371ZQHlPyz7DkmPybcsnXwuwHgGHcK34gpZolB2zDN5qgLf84SghanVHSyxqsUjxzvgBGmQhc3JdiD2YjbfwY3/VtdVi1ZoFea9I+JSpqtNFFG5MyzrmMQqWCN1Y+3ZTbbz3tavS1V8S0IlmjB2ASWxHVWyixYeYIuKDOn0MgULksSKLBY+0fqOP+2/nVLwrg0MLPKrScvUyuzEzyjFy2Ktsw7DYj4Er3Ha8XiDGFycRKgII7swOzbvxYkEX7mFSU06rEENsVXEg9MQLH5WoPPr6KQHWTSfmZtFBctI0g2aUexIWXovePG1rm+vpJrJtPARHENQ6lJFji/KcrHIrkkWKgWU77X6AE7VrwrizSameCG55Swrz3F1ZCGYYb/mOueJPTYE9bH0ek0Sxg2uSd2ZjdmPiT/sDoABQcIeJMyq3Ik3AOzQsNxfqJN/jVL6xVdXBpTFLZmaVOz2Y+WrdhiDYLc3X4WsABU3S8WALaaJg88RxILA8tDukklugxIAHViLeJEmWHk8oi7EyjNj7TGQFMj8yo8AAALACgtKUpQK5HULnhftWyt5Xtf8Ac11qG+iJmD3OIA2DNuwuBdelrMfO9qCZSlKBSlKBQmlVPFtZqBLDFDAWSXPmT5LaDEXBwO7FtwLbA9b9KCN6TcYkSNuRDJOVZFcQ+32yBip7jY3J/SDfqduPEohFGsAsTJd5cQReOIAsFVd8SFEYHcLC9X8EARQq9B47k+JJ7yTuT3mvOa0pMJDLcxz3TZzbkxqXkIxsVBC2v1Bc+VBA4fpSNPJIGL8ydHVvHE2v8Nr1vNy45V087WOoLxxEm95ImJiFrbNysd9r5V1/ArouGYoGKQ7hVDOxEfZsB1J7NTYpUaVZMOohmBcEECZOU1gfZYYpceZoI68LSaSPVGMNq9LmoOViysCjAnZciLi5FgwPdXpdLqlkXJTt0PcQR1UjuYd4NVfEYjFKsyi99mHeTsLbn9QAAH8ax+JrvIlrTQdrIAuo/wDEW2zD/wAwDp4jY9xULOlQeEcah1Ks0EgcIzI1gRi6+0pBAIIuNqnUCq/j3EZIIGki076hxjaKMqGa7AEgttsDf5VpxLicsc0McemeVZc8pAyqsWK3GV9+0dthXbCZurIn9kFz/iaw/wAtBtFxOMmxOLfwuCh/Zuo8xcVWS6iP8PEXKqJZI3FyBuZRNffyWpeu9H4p42j1GcqOCrKzEAgixFkxHzteqLV6SPQBTDp2kh0yF+XCoeVduWirftOLM5sTcYk3NrUFrLxzTzTfhFkJlMfNBVWsArABg9sSQ1ja9b6fh0csyaiRLaiFXi2ZrAOQxsOhBsCDbv8AEbWqG4B3FwDY9d/GoXEFMZ5yi9haQd7Rje/TdlNyPIsO8UFhStUcEAg3B3BHfVfwjj8OpaZYWJMEjRSXVls69QCRuPMUFlURpfzwveI2P7so/wClS68xr5phriHXl6cwqBMrXYkPd1x6oO0LvvbbcXuAx6RGZpYxo4hK2aDUXYKFjQ8xSSdmcMBZetmbpe9TFlisW1Ml2UZFJBywu/URE2O5sGJbfoattNCiKFQAL3W6b7/z6376rPSHhUOrCaedBIrMJGU32EZBBBFrHIqOu4LUGSiCMc2UJISXDEqrKzdwBPctksbghbGomn9KObM2ljtz1UM7WvGFPR1N+0Tcdjuvue88NfxQ6N0ijhMxlYKrRoCYi18TNjbsbGxG5sRv7VTgIOWEZmRgcuY6mN+YesmTKBkd/Kxta21B00XDo4dSxVe3PHeRzbJzC1gWPebTWHcAABYC1TOLOFiZj+iz/wCBg3/bVa3GMZIVdluXxzBGLqykAjfY5YXXzuLipXE+KRcuRReQ4uMIwZGPZO1l2F/MgUFmKzUHgmuM2nilaNozIisUcWZSwBII8anUClKUClKUClKUClKUFdxvU4x4i+T9kBT2iP1W87fzIqpTVXmkg5cmMKQoWaO0cp1DKXKP+ohb3A6Emuum4jHqdY6I6MdNbNQQxUm+PT2SWF7E9Il27Vbcf1cwljjjhcphM7SgjFWWNlSMi97lnB28PiQE3SITp4i3UmNz8WcMf5tW3ENOGdAwBV1kja/9ZQw/5D+9cvSPiY02n5hSRwrRDGJC7byKL4jurvxkhYuYRflFZNutkPat/cyoOcukXV6VoptxIjRyYEqb+y9j1BDA/tTRwjTlIhflkAIWYkhlG6ksbm4GQ8w3iKxo9BLHqJXMqmBwpWLlgMkn62Ml9w3W1v8A568Z4RFqo+VNcrkjdlmU3jYMN1IPUCgmRQqvsgC5JNgBcnqdu/zrelKBSlQvXcHMePnR8yPHNM1yXMXW63uLjcUHLQ8ZEk88PKkTkGPtuoCScxcrob7gdD0rfhS5BpSN5TkOoIQbRjfp2d7eLGqLifG0bVrpgsrCaP8AMKxSMiqhJYFgLhnVsfmDfoDZ8S9I0gjDcjUOMkXGKCQkZELexAGIoLmq/jnBYtXC0M2WDFT2WZDdSGBDKb9QKsKpeVOjyvNqgYmYcpEiQMgtbDI3zJO/S/8A0CPBxQ6XKGYEmzNDYf0tusagn27kdnuB27K3q54fpeWgBtluWI2u7G7n5sTVUfRtJpIpdQGJhcSRKzuSkguAxs2N7H2QLDf2tjV9QKgcV7OEu35bXYnujbsvv3WBDf3an1pNEGUqehBB+BFjQQ30hj7UJAHfGdkPjY/oPw28R31U8C4jLrVaYJLp0ZioEgAkKx7AqNwoJLHLckWtbrXPh/Hk1IeEs7chzFORHJ+ZJHsygKD2TsT4g28akcO41/xE8S6bUWXlyZMiqp5i2suTA9YyfmaCxl0KLylQWAkDfE4sSSTuSfE71PtVBxTjcqSwAaOZkJkLyfl4x4oQMrMTYlv5HrVnzpGQMpjW+97mQY9xFsf9bUFbx3gOn1ckcc0SuIyJidgQ4usXTfvc+HYrXWcQVMdJIwEkxwTcJzI/1uoFhkqBrgdDawswpwHgb4vJNPLIZnMgF1TFD7Ed47EqF8Tbc/O09SQZrJyY+YlyrlFLKWFiQxF7kbUEwCs0pQKGlKBSlKBSlKBUTiWpKJ2bZsQqAm12b7C7HyU1LqBreBwyzQzSJeTTlzE2TDEyLi2wNjceINB20nD0j3VRkQoZrDJggsMmAuT16+JrXiV8AB1LxD5cxcv8oNS6p/SH0eGqEZE0sLwvnG0TAWexAyVgVdd/ZIsfnQW9c9SpKMALkg2B2vt0vVZJxDURlVaESXyu0WW9itjiwIXYtsWPQWJvtyj9IpCAfwc/aNgLAHoN2ubLuT/h87UHLgHo/bRxpNGYpeXi6rK8mLH2iGYkE337+vfVkvBIxKJrvmMv1Gxz63HT7VPBrNApSlBq8gAJJAA3JPQDxvVXFAJHZ4kEedspggEkgUWW1xewFwGb5C29duIcChnkhklTJoGZo9zYFlxN1vZtvEG1qn2oK2fRBHhKCwDuG8xIjXJPUkuqbnerK1V/GeCJqeVm0i8qVJV5blLtGbgNb2l8qsaCNxKSRYnMCB5ArFEZsQzgdlS3cCdr1H4ZpXIWTUACYqLqpukRIGSqe/fYt1PkNqsaUClKUCoWt1m4jjI5jd3XBe+QjwHd4mw8xNqvbgGnMzTmFTK6qjPbcqu4B/egl6bTKihVGw+JPxJO5J63PWuAkAnK95jB+SsR/wB9DweH/wDmB8Lj/Q1Cb0R0x1C6goxdEaMBndlxchjdGJBNx/vawTX4rHeynNvCMFyPjjsvzIqn4rw3UyqRpgsAdhzRKcg6MfzLJHcK5F+0GB338R6JIgBYAADoBsP2rag1RbCwFh3CtqUoFKUoFKUoFKUoFKUoFKUoFUGp9L40Ml0ciIOWx5bGyPgxCh77bsR1AF7bgVf1jGg8/qPS9I2KywyrbvxDA9rHqp8O18K6SelUQbEAt7G4aO3bKgHduna69Lqw+M3iGlmYjlShAChNxlsrXItce0LC99gPPaTpYSEUOcmAAJ8T40GnD9cJVyUWFyOqnp/ZJHy6jpUqsAVmgUpSgVD4pxJYEzYEi4G2I6+bED+dTKwRQUSeliEA4PuQALpfcOf4tv6Mj4kDrRvSoWyEEpXENfEd4bYgm4IK4723Iq8wFVPEOGzvLlHOUUD2d+uJG/zsf/rcGr9Jo0AIBa+d8Stxy0d2vv1tH08xUnhvF1mZ1UEGPG+6kdoEixUnw/0PQipuFZC0GaUpagUpSgV53T+l4ewSCS7AkXKgEhcsQb7m1+6wIIJva/oqxag84PTMXs2nmXtlOg3tfcb7japbekf/AJZxIJVslAZQge9z/a/kT3V2k0EplyEhw7FlyYWxYFthsbjb5eZqyxoNNPLkobxAO/nvW4as2oBQKUpQKUpQKUpQKUpQKUpQKUpQKUpQR9Xr0ix5jY5HFdibnEseg/hUn5Uh16OpZWuoNr2IHyuNxv1G1banSJJbNQ1rkX7iVKn+TEfOtIOHRoCqrYN1F2I+QJ2G3QUHR9SoJBYXAuRcXAHfbwqO/GoALtKi2GRDEKwGJbdT2h2QTYjuqS+nU3uBuCD5g916irwSEEnlgk2uWLMTiuIJJJJOO1zubCg3XisJ6SodiSQwIAHUkjYfOmn4tC7BY5UdiC1lYN2VIBOx6XYCuacCgAIEYAIxIBYbWttvtsBuLdBWmm9HoImDRR4EX9ksLgkkgi+4JN/kPAUHWPjMBJHNQEEizHE3BC9GsSLsBfobi3WsNxzTggc+Pfp21/hLDv8A4VJ+Vaf/AK9p8s+UM/4rtl7Qe173tko26Dp0Nq2HAYLAcpbLaw8MQAP+UfsKDPruDe80YsbXLKBfHLYk2PZ328/Ct14tCVyEqY5FMsltkOq3vYny8qj6j0a072ziDWvuWe5uLbm9z8/j1rtFwaFVCKgChswAW9r9+nTbpsNthQavx2AKzc1SqsFYrdrMwDAdm++LA/A0bjsAfAzJlYnHIXsMf59tdvMUPAoMWXljF2zYAkXYWF9j5Dp/1NZHBILk8pbnY7d2OFreGItQaH0i02CuZ4wrEgMWAFwCTe/S2J6+FbPx2ALnzVxz5dxcjmdMbgdb7VzHo1prEclLHr18SfHr2jv8PAV3bhEJQoY1KMWJUi4JYEMd/IkfCg4r6S6UsyjURXXqM1677Dfc9k3A6WrvDxWJ2KrIrEECwIO5DED/ACN/hPhXIej+nFrQJsSQcRdSb7qeqntHp410h4RCjBkjVSLbqLdMrdPDNv8AEaCZSlKBSlKBSlKBSlKBSlKBSsXpegzSsXpegzSsXpegzSsXpegzSsXpegzSsXpegzSsXpegzSsXpegzSsXpegzSsXpegzSsXpegzSsXpegzSsXpegzSsXpegzSsXpegzSsXpegzSsXpQfHvXup94m+o/wB6evdT7xN9R/vSlA9e6n3ib6j/AHp691PvE31H+9KUD17qfeJvqP8Aenr3U+8TfUf70pQPXup94m+o/wB6evdT7xN9R/vSlAHHdT7xN9R/vT17qfeJvqP96UoHr3U+8TfUf709e6n3ib6j/elKB691PvE31H+9PXup94m+o/3pSgevdT7xN9R/vT17qfeJvqP96UoHr3U+8TfUf709e6n3ib6j/elKB691PvE31H+9PXup94m+o/3pSgevdT7xN9R/vT17qfeJvqP96UoHr3U+8TfUf709e6n3ib6j/elKB691PvE31H+9PXup94m+o/3pSgevdT7xN9R/vT17qfeJvqP96UoHr3U+8TfUf709e6n3ib6j/elKB691PvE31H+9PXup94m+o/3pSgevdT7xN9R/vSlKD//Z"/>
          <p:cNvSpPr>
            <a:spLocks noChangeAspect="1" noChangeArrowheads="1"/>
          </p:cNvSpPr>
          <p:nvPr/>
        </p:nvSpPr>
        <p:spPr bwMode="auto">
          <a:xfrm>
            <a:off x="155575" y="-1335748"/>
            <a:ext cx="304800" cy="4064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2356" tIns="51179" rIns="102356" bIns="51179" numCol="1" anchor="t" anchorCtr="0" compatLnSpc="1">
            <a:prstTxWarp prst="textNoShape">
              <a:avLst/>
            </a:prstTxWarp>
          </a:bodyPr>
          <a:lstStyle/>
          <a:p>
            <a:endParaRPr lang="pt-BR" sz="2000"/>
          </a:p>
        </p:txBody>
      </p:sp>
      <p:sp>
        <p:nvSpPr>
          <p:cNvPr id="17" name="Rectangle 2"/>
          <p:cNvSpPr>
            <a:spLocks/>
          </p:cNvSpPr>
          <p:nvPr/>
        </p:nvSpPr>
        <p:spPr bwMode="auto">
          <a:xfrm>
            <a:off x="1037698" y="3348510"/>
            <a:ext cx="3106685" cy="53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709"/>
              </a:spcBef>
            </a:pPr>
            <a:r>
              <a:rPr lang="en-US" sz="1900" b="1" dirty="0">
                <a:solidFill>
                  <a:schemeClr val="bg1"/>
                </a:solidFill>
                <a:latin typeface="Frutiger LT 55 Roman" panose="02000503040000020004" pitchFamily="2" charset="0"/>
                <a:cs typeface="Arial" charset="0"/>
                <a:sym typeface="Arial" charset="0"/>
              </a:rPr>
              <a:t>Cristiano Ferri</a:t>
            </a:r>
          </a:p>
        </p:txBody>
      </p:sp>
      <p:sp>
        <p:nvSpPr>
          <p:cNvPr id="4" name="Retângulo 3"/>
          <p:cNvSpPr/>
          <p:nvPr/>
        </p:nvSpPr>
        <p:spPr>
          <a:xfrm flipH="1">
            <a:off x="651305" y="2122433"/>
            <a:ext cx="37608" cy="2430077"/>
          </a:xfrm>
          <a:prstGeom prst="rect">
            <a:avLst/>
          </a:prstGeom>
          <a:solidFill>
            <a:srgbClr val="2031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8" tIns="36004" rIns="72008" bIns="36004" numCol="1" spcCol="0" rtlCol="0" fromWordArt="0" anchor="ctr" anchorCtr="0" forceAA="0" compatLnSpc="1">
            <a:prstTxWarp prst="textNoShape">
              <a:avLst/>
            </a:prstTxWarp>
            <a:noAutofit/>
          </a:bodyPr>
          <a:lstStyle/>
          <a:p>
            <a:pPr algn="ctr"/>
            <a:endParaRPr lang="pt-BR" sz="2000" baseline="-25000" dirty="0"/>
          </a:p>
        </p:txBody>
      </p:sp>
      <p:sp>
        <p:nvSpPr>
          <p:cNvPr id="11" name="Retângulo 10"/>
          <p:cNvSpPr/>
          <p:nvPr/>
        </p:nvSpPr>
        <p:spPr>
          <a:xfrm flipH="1">
            <a:off x="8472413" y="2122433"/>
            <a:ext cx="37608" cy="2430077"/>
          </a:xfrm>
          <a:prstGeom prst="rect">
            <a:avLst/>
          </a:prstGeom>
          <a:solidFill>
            <a:srgbClr val="2031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8" tIns="36004" rIns="72008" bIns="36004" numCol="1" spcCol="0" rtlCol="0" fromWordArt="0" anchor="ctr" anchorCtr="0" forceAA="0" compatLnSpc="1">
            <a:prstTxWarp prst="textNoShape">
              <a:avLst/>
            </a:prstTxWarp>
            <a:noAutofit/>
          </a:bodyPr>
          <a:lstStyle/>
          <a:p>
            <a:pPr algn="ctr"/>
            <a:endParaRPr lang="pt-BR" sz="2000" baseline="-25000" dirty="0"/>
          </a:p>
        </p:txBody>
      </p:sp>
      <p:sp>
        <p:nvSpPr>
          <p:cNvPr id="8" name="Rectangle 2"/>
          <p:cNvSpPr>
            <a:spLocks/>
          </p:cNvSpPr>
          <p:nvPr/>
        </p:nvSpPr>
        <p:spPr bwMode="auto">
          <a:xfrm>
            <a:off x="1037697" y="1663775"/>
            <a:ext cx="3106685" cy="43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709"/>
              </a:spcBef>
            </a:pPr>
            <a:r>
              <a:rPr lang="en-US" sz="1900" dirty="0" err="1">
                <a:ln w="0"/>
                <a:solidFill>
                  <a:srgbClr val="5C6317"/>
                </a:solidFill>
                <a:latin typeface="Frutiger LT 55 Roman" panose="02000503040000020004" pitchFamily="2" charset="0"/>
                <a:ea typeface="Lucida Grande"/>
                <a:cs typeface="Lucida Grande"/>
                <a:sym typeface="Arial" charset="0"/>
              </a:rPr>
              <a:t>Câmara</a:t>
            </a:r>
            <a:r>
              <a:rPr lang="en-US" sz="1900" dirty="0">
                <a:ln w="0"/>
                <a:solidFill>
                  <a:srgbClr val="5C6317"/>
                </a:solidFill>
                <a:latin typeface="Frutiger LT 55 Roman" panose="02000503040000020004" pitchFamily="2" charset="0"/>
                <a:ea typeface="Lucida Grande"/>
                <a:cs typeface="Lucida Grande"/>
                <a:sym typeface="Arial" charset="0"/>
              </a:rPr>
              <a:t> dos </a:t>
            </a:r>
            <a:r>
              <a:rPr lang="en-US" sz="1900" dirty="0" err="1">
                <a:ln w="0"/>
                <a:solidFill>
                  <a:srgbClr val="5C6317"/>
                </a:solidFill>
                <a:latin typeface="Frutiger LT 55 Roman" panose="02000503040000020004" pitchFamily="2" charset="0"/>
                <a:ea typeface="Lucida Grande"/>
                <a:cs typeface="Lucida Grande"/>
                <a:sym typeface="Arial" charset="0"/>
              </a:rPr>
              <a:t>Deputados</a:t>
            </a:r>
            <a:endParaRPr lang="en-US" sz="1900" b="1" dirty="0">
              <a:solidFill>
                <a:srgbClr val="5C6317"/>
              </a:solidFill>
              <a:latin typeface="Candara" pitchFamily="34" charset="0"/>
              <a:ea typeface="Gill Sans Light" charset="0"/>
              <a:cs typeface="Gill Sans Light" charset="0"/>
              <a:sym typeface="Gill Sans Light" charset="0"/>
            </a:endParaRPr>
          </a:p>
        </p:txBody>
      </p:sp>
      <p:sp>
        <p:nvSpPr>
          <p:cNvPr id="9" name="Rectangle 2"/>
          <p:cNvSpPr>
            <a:spLocks/>
          </p:cNvSpPr>
          <p:nvPr/>
        </p:nvSpPr>
        <p:spPr bwMode="auto">
          <a:xfrm>
            <a:off x="1561851" y="3609135"/>
            <a:ext cx="5798219" cy="142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spcBef>
                <a:spcPts val="1417"/>
              </a:spcBef>
            </a:pPr>
            <a:r>
              <a:rPr lang="en-US" sz="1900" dirty="0">
                <a:solidFill>
                  <a:schemeClr val="bg1"/>
                </a:solidFill>
                <a:latin typeface="Frutiger LT 55 Roman" panose="02000503040000020004" pitchFamily="2" charset="0"/>
                <a:cs typeface="Arial" charset="0"/>
                <a:sym typeface="Arial" charset="0"/>
                <a:hlinkClick r:id="rId4"/>
              </a:rPr>
              <a:t>Cristiano.faria@camara.leg.br</a:t>
            </a:r>
            <a:endParaRPr lang="en-US" sz="1900" dirty="0">
              <a:solidFill>
                <a:schemeClr val="bg1"/>
              </a:solidFill>
              <a:latin typeface="Frutiger LT 55 Roman" panose="02000503040000020004" pitchFamily="2" charset="0"/>
              <a:cs typeface="Arial" charset="0"/>
              <a:sym typeface="Arial" charset="0"/>
            </a:endParaRPr>
          </a:p>
          <a:p>
            <a:pPr>
              <a:spcBef>
                <a:spcPts val="1417"/>
              </a:spcBef>
            </a:pPr>
            <a:r>
              <a:rPr lang="en-US" sz="1900" dirty="0">
                <a:solidFill>
                  <a:schemeClr val="bg1"/>
                </a:solidFill>
                <a:latin typeface="Frutiger LT 55 Roman" panose="02000503040000020004" pitchFamily="2" charset="0"/>
                <a:cs typeface="Arial" charset="0"/>
                <a:sym typeface="Arial" charset="0"/>
              </a:rPr>
              <a:t>@</a:t>
            </a:r>
            <a:r>
              <a:rPr lang="en-US" sz="1900" dirty="0" err="1">
                <a:solidFill>
                  <a:schemeClr val="bg1"/>
                </a:solidFill>
                <a:latin typeface="Frutiger LT 55 Roman" panose="02000503040000020004" pitchFamily="2" charset="0"/>
                <a:cs typeface="Arial" charset="0"/>
                <a:sym typeface="Arial" charset="0"/>
              </a:rPr>
              <a:t>cristianofaria</a:t>
            </a:r>
            <a:endParaRPr lang="en-US" sz="1900" dirty="0">
              <a:solidFill>
                <a:schemeClr val="bg1"/>
              </a:solidFill>
              <a:latin typeface="Frutiger LT 55 Roman" panose="02000503040000020004" pitchFamily="2" charset="0"/>
              <a:cs typeface="Arial" charset="0"/>
              <a:sym typeface="Arial" charset="0"/>
            </a:endParaRPr>
          </a:p>
        </p:txBody>
      </p:sp>
      <p:pic>
        <p:nvPicPr>
          <p:cNvPr id="12"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824" y="3879855"/>
            <a:ext cx="428146" cy="433579"/>
          </a:xfrm>
          <a:prstGeom prst="rect">
            <a:avLst/>
          </a:prstGeom>
        </p:spPr>
      </p:pic>
    </p:spTree>
    <p:extLst>
      <p:ext uri="{BB962C8B-B14F-4D97-AF65-F5344CB8AC3E}">
        <p14:creationId xmlns:p14="http://schemas.microsoft.com/office/powerpoint/2010/main" val="35594428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538" y="687102"/>
            <a:ext cx="8458200" cy="2059677"/>
          </a:xfrm>
        </p:spPr>
        <p:txBody>
          <a:bodyPr/>
          <a:lstStyle/>
          <a:p>
            <a:r>
              <a:rPr lang="en-US" dirty="0" err="1" smtClean="0">
                <a:latin typeface="Comic Sans MS"/>
                <a:cs typeface="Comic Sans MS"/>
              </a:rPr>
              <a:t>Motivaç</a:t>
            </a:r>
            <a:r>
              <a:rPr lang="en-US" dirty="0" err="1" smtClean="0">
                <a:latin typeface="Comic Sans MS"/>
                <a:cs typeface="Comic Sans MS"/>
              </a:rPr>
              <a:t>ões</a:t>
            </a:r>
            <a:r>
              <a:rPr lang="en-US" dirty="0" smtClean="0">
                <a:latin typeface="Comic Sans MS"/>
                <a:cs typeface="Comic Sans MS"/>
              </a:rPr>
              <a:t> </a:t>
            </a:r>
            <a:r>
              <a:rPr lang="en-US" dirty="0" err="1" smtClean="0">
                <a:latin typeface="Comic Sans MS"/>
                <a:cs typeface="Comic Sans MS"/>
              </a:rPr>
              <a:t>para</a:t>
            </a:r>
            <a:r>
              <a:rPr lang="en-US" dirty="0" smtClean="0">
                <a:latin typeface="Comic Sans MS"/>
                <a:cs typeface="Comic Sans MS"/>
              </a:rPr>
              <a:t> </a:t>
            </a:r>
            <a:r>
              <a:rPr lang="en-US" dirty="0" err="1" smtClean="0">
                <a:latin typeface="Comic Sans MS"/>
                <a:cs typeface="Comic Sans MS"/>
              </a:rPr>
              <a:t>participação</a:t>
            </a:r>
            <a:r>
              <a:rPr lang="en-US" dirty="0" smtClean="0">
                <a:latin typeface="Comic Sans MS"/>
                <a:cs typeface="Comic Sans MS"/>
              </a:rPr>
              <a:t> social no </a:t>
            </a:r>
            <a:r>
              <a:rPr lang="en-US" dirty="0" err="1" smtClean="0">
                <a:latin typeface="Comic Sans MS"/>
                <a:cs typeface="Comic Sans MS"/>
              </a:rPr>
              <a:t>processo</a:t>
            </a:r>
            <a:r>
              <a:rPr lang="en-US" dirty="0" smtClean="0">
                <a:latin typeface="Comic Sans MS"/>
                <a:cs typeface="Comic Sans MS"/>
              </a:rPr>
              <a:t> </a:t>
            </a:r>
            <a:r>
              <a:rPr lang="en-US" dirty="0" err="1" smtClean="0">
                <a:latin typeface="Comic Sans MS"/>
                <a:cs typeface="Comic Sans MS"/>
              </a:rPr>
              <a:t>legislativo</a:t>
            </a:r>
            <a:endParaRPr lang="en-US" dirty="0">
              <a:latin typeface="Comic Sans MS"/>
              <a:cs typeface="Comic Sans MS"/>
            </a:endParaRPr>
          </a:p>
        </p:txBody>
      </p:sp>
      <p:sp>
        <p:nvSpPr>
          <p:cNvPr id="3" name="Subtitle 2"/>
          <p:cNvSpPr>
            <a:spLocks noGrp="1"/>
          </p:cNvSpPr>
          <p:nvPr>
            <p:ph type="subTitle" idx="1"/>
          </p:nvPr>
        </p:nvSpPr>
        <p:spPr>
          <a:xfrm>
            <a:off x="1371600" y="3303205"/>
            <a:ext cx="6400800" cy="2401818"/>
          </a:xfrm>
        </p:spPr>
        <p:txBody>
          <a:bodyPr>
            <a:normAutofit/>
          </a:bodyPr>
          <a:lstStyle/>
          <a:p>
            <a:r>
              <a:rPr lang="en-US" sz="3600" dirty="0" err="1" smtClean="0">
                <a:solidFill>
                  <a:schemeClr val="tx1"/>
                </a:solidFill>
                <a:latin typeface="Comic Sans MS"/>
                <a:cs typeface="Comic Sans MS"/>
              </a:rPr>
              <a:t>Legitimaç</a:t>
            </a:r>
            <a:r>
              <a:rPr lang="en-US" sz="3600" dirty="0" err="1" smtClean="0">
                <a:solidFill>
                  <a:schemeClr val="tx1"/>
                </a:solidFill>
                <a:latin typeface="Comic Sans MS"/>
                <a:cs typeface="Comic Sans MS"/>
              </a:rPr>
              <a:t>ão</a:t>
            </a:r>
            <a:endParaRPr lang="en-US" sz="3600" dirty="0" smtClean="0">
              <a:solidFill>
                <a:schemeClr val="tx1"/>
              </a:solidFill>
              <a:latin typeface="Comic Sans MS"/>
              <a:cs typeface="Comic Sans MS"/>
            </a:endParaRPr>
          </a:p>
          <a:p>
            <a:r>
              <a:rPr lang="en-US" sz="3600" dirty="0" err="1" smtClean="0">
                <a:solidFill>
                  <a:schemeClr val="tx1"/>
                </a:solidFill>
                <a:latin typeface="Comic Sans MS"/>
                <a:cs typeface="Comic Sans MS"/>
              </a:rPr>
              <a:t>Transpar</a:t>
            </a:r>
            <a:r>
              <a:rPr lang="en-US" sz="3600" dirty="0" err="1" smtClean="0">
                <a:solidFill>
                  <a:schemeClr val="tx1"/>
                </a:solidFill>
                <a:latin typeface="Comic Sans MS"/>
                <a:cs typeface="Comic Sans MS"/>
              </a:rPr>
              <a:t>ência</a:t>
            </a:r>
            <a:endParaRPr lang="en-US" sz="3600" dirty="0" smtClean="0">
              <a:solidFill>
                <a:schemeClr val="tx1"/>
              </a:solidFill>
              <a:latin typeface="Comic Sans MS"/>
              <a:cs typeface="Comic Sans MS"/>
            </a:endParaRPr>
          </a:p>
          <a:p>
            <a:r>
              <a:rPr lang="en-US" sz="3600" dirty="0" err="1" smtClean="0">
                <a:solidFill>
                  <a:schemeClr val="tx1"/>
                </a:solidFill>
                <a:latin typeface="Comic Sans MS"/>
                <a:cs typeface="Comic Sans MS"/>
              </a:rPr>
              <a:t>Inteligência</a:t>
            </a:r>
            <a:endParaRPr lang="en-US" sz="3600" dirty="0">
              <a:solidFill>
                <a:schemeClr val="tx1"/>
              </a:solidFill>
              <a:latin typeface="Comic Sans MS"/>
              <a:cs typeface="Comic Sans MS"/>
            </a:endParaRPr>
          </a:p>
        </p:txBody>
      </p:sp>
    </p:spTree>
    <p:extLst>
      <p:ext uri="{BB962C8B-B14F-4D97-AF65-F5344CB8AC3E}">
        <p14:creationId xmlns:p14="http://schemas.microsoft.com/office/powerpoint/2010/main" val="5953223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5B049136-A5E1-0C4C-94C7-E115E8E22288}" type="slidenum">
              <a:rPr lang="en-US"/>
              <a:pPr/>
              <a:t>5</a:t>
            </a:fld>
            <a:endParaRPr lang="en-US"/>
          </a:p>
        </p:txBody>
      </p:sp>
      <p:sp>
        <p:nvSpPr>
          <p:cNvPr id="3073" name="Rectangle 1"/>
          <p:cNvSpPr>
            <a:spLocks noChangeArrowheads="1"/>
          </p:cNvSpPr>
          <p:nvPr>
            <p:ph type="title"/>
          </p:nvPr>
        </p:nvSpPr>
        <p:spPr>
          <a:ln/>
        </p:spPr>
        <p:txBody>
          <a:bodyPr/>
          <a:lstStyle/>
          <a:p>
            <a:endParaRPr lang="en-US"/>
          </a:p>
        </p:txBody>
      </p:sp>
      <p:sp>
        <p:nvSpPr>
          <p:cNvPr id="3074" name="Rectangle 2"/>
          <p:cNvSpPr>
            <a:spLocks noChangeArrowheads="1"/>
          </p:cNvSpPr>
          <p:nvPr>
            <p:ph type="body" idx="1"/>
          </p:nvPr>
        </p:nvSpPr>
        <p:spPr>
          <a:xfrm>
            <a:off x="-35719" y="229940"/>
            <a:ext cx="8965406" cy="6536531"/>
          </a:xfrm>
          <a:ln/>
        </p:spPr>
        <p:txBody>
          <a:bodyPr/>
          <a:lstStyle/>
          <a:p>
            <a:endParaRPr lang="en-US"/>
          </a:p>
        </p:txBody>
      </p:sp>
      <p:sp>
        <p:nvSpPr>
          <p:cNvPr id="3075" name="Text Box 3"/>
          <p:cNvSpPr txBox="1">
            <a:spLocks noChangeArrowheads="1"/>
          </p:cNvSpPr>
          <p:nvPr/>
        </p:nvSpPr>
        <p:spPr bwMode="auto">
          <a:xfrm>
            <a:off x="8478739" y="6494115"/>
            <a:ext cx="207615"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64291" tIns="32146" rIns="64291" bIns="32146"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790521E7-4427-6644-942A-33557E092525}" type="slidenum">
              <a:rPr lang="en-US" sz="1100">
                <a:solidFill>
                  <a:srgbClr val="878787"/>
                </a:solidFill>
                <a:latin typeface="Calibri" charset="0"/>
                <a:cs typeface="Calibri" charset="0"/>
                <a:sym typeface="Calibri" charset="0"/>
              </a:rPr>
              <a:pPr algn="r"/>
              <a:t>5</a:t>
            </a:fld>
            <a:endParaRPr lang="en-US" sz="1100">
              <a:solidFill>
                <a:srgbClr val="878787"/>
              </a:solidFill>
              <a:latin typeface="Calibri" charset="0"/>
              <a:cs typeface="Calibri" charset="0"/>
              <a:sym typeface="Calibri" charset="0"/>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6209"/>
            <a:ext cx="9179718" cy="6107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9425679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srcRect t="2641" b="2641"/>
          <a:stretch>
            <a:fillRect/>
          </a:stretch>
        </p:blipFill>
        <p:spPr>
          <a:xfrm>
            <a:off x="0" y="0"/>
            <a:ext cx="9144000" cy="6858000"/>
          </a:xfrm>
        </p:spPr>
      </p:pic>
    </p:spTree>
    <p:extLst>
      <p:ext uri="{BB962C8B-B14F-4D97-AF65-F5344CB8AC3E}">
        <p14:creationId xmlns:p14="http://schemas.microsoft.com/office/powerpoint/2010/main" val="22983355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jpg"/>
          <p:cNvPicPr>
            <a:picLocks noGrp="1" noChangeAspect="1"/>
          </p:cNvPicPr>
          <p:nvPr>
            <p:ph idx="1"/>
          </p:nvPr>
        </p:nvPicPr>
        <p:blipFill>
          <a:blip r:embed="rId3">
            <a:extLst>
              <a:ext uri="{28A0092B-C50C-407E-A947-70E740481C1C}">
                <a14:useLocalDpi xmlns:a14="http://schemas.microsoft.com/office/drawing/2010/main" val="0"/>
              </a:ext>
            </a:extLst>
          </a:blip>
          <a:srcRect t="13327" b="13327"/>
          <a:stretch>
            <a:fillRect/>
          </a:stretch>
        </p:blipFill>
        <p:spPr>
          <a:xfrm>
            <a:off x="79928" y="0"/>
            <a:ext cx="9218378" cy="6858000"/>
          </a:xfrm>
        </p:spPr>
      </p:pic>
    </p:spTree>
    <p:extLst>
      <p:ext uri="{BB962C8B-B14F-4D97-AF65-F5344CB8AC3E}">
        <p14:creationId xmlns:p14="http://schemas.microsoft.com/office/powerpoint/2010/main" val="11450298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ph type="title"/>
          </p:nvPr>
        </p:nvSpPr>
        <p:spPr>
          <a:xfrm>
            <a:off x="0" y="6098977"/>
            <a:ext cx="9144000" cy="759023"/>
          </a:xfrm>
          <a:ln/>
        </p:spPr>
        <p:txBody>
          <a:bodyPr/>
          <a:lstStyle/>
          <a:p>
            <a:r>
              <a:rPr lang="en-US" sz="1100" u="sng">
                <a:solidFill>
                  <a:srgbClr val="0000FF"/>
                </a:solidFill>
                <a:latin typeface="Cambria Bold Italic" charset="0"/>
                <a:cs typeface="Cambria Bold Italic" charset="0"/>
                <a:sym typeface="Cambria Bold Italic" charset="0"/>
                <a:hlinkClick r:id="rId2"/>
              </a:rPr>
              <a:t>www.Parlement-et-Citoyens.fr</a:t>
            </a:r>
            <a:r>
              <a:rPr lang="en-US" sz="1100">
                <a:latin typeface="Cambria Bold Italic" charset="0"/>
                <a:cs typeface="Cambria Bold Italic" charset="0"/>
                <a:sym typeface="Cambria Bold Italic" charset="0"/>
              </a:rPr>
              <a:t> </a:t>
            </a:r>
            <a:endParaRPr lang="en-US" sz="1100">
              <a:latin typeface="Cambria Bold Italic" charset="0"/>
              <a:ea typeface="Songti SC Bold" charset="0"/>
              <a:cs typeface="Songti SC Bold" charset="0"/>
              <a:sym typeface="Cambria Bold Italic"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610" y="4375547"/>
            <a:ext cx="5486177" cy="194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610" y="1368475"/>
            <a:ext cx="5486177" cy="259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2555" y="1711152"/>
            <a:ext cx="2743646" cy="18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0414" y="4080867"/>
            <a:ext cx="2742531" cy="186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4104" name="Line 8"/>
          <p:cNvSpPr>
            <a:spLocks noChangeShapeType="1"/>
          </p:cNvSpPr>
          <p:nvPr/>
        </p:nvSpPr>
        <p:spPr bwMode="auto">
          <a:xfrm>
            <a:off x="5982890" y="4955977"/>
            <a:ext cx="170781" cy="0"/>
          </a:xfrm>
          <a:prstGeom prst="line">
            <a:avLst/>
          </a:prstGeom>
          <a:noFill/>
          <a:ln w="9525" cap="flat">
            <a:solidFill>
              <a:srgbClr val="4A7DBB"/>
            </a:solidFill>
            <a:prstDash val="solid"/>
            <a:round/>
            <a:headEnd type="none" w="med" len="med"/>
            <a:tailEnd type="arrow" w="sm" len="sm"/>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05" name="Rectangle 9"/>
          <p:cNvSpPr>
            <a:spLocks/>
          </p:cNvSpPr>
          <p:nvPr/>
        </p:nvSpPr>
        <p:spPr bwMode="auto">
          <a:xfrm>
            <a:off x="3312914" y="526852"/>
            <a:ext cx="4964906"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26788" tIns="26788" rIns="26788" bIns="26788" anchor="b"/>
          <a:lstStyle/>
          <a:p>
            <a:pPr>
              <a:lnSpc>
                <a:spcPts val="4078"/>
              </a:lnSpc>
            </a:pPr>
            <a:r>
              <a:rPr lang="en-US" sz="2700">
                <a:solidFill>
                  <a:srgbClr val="002060"/>
                </a:solidFill>
                <a:latin typeface="Cambria" charset="0"/>
                <a:ea typeface="ＭＳ Ｐゴシック" charset="0"/>
                <a:cs typeface="Cambria" charset="0"/>
                <a:sym typeface="Cambria" charset="0"/>
              </a:rPr>
              <a:t>Parlamento francês</a:t>
            </a:r>
          </a:p>
        </p:txBody>
      </p:sp>
    </p:spTree>
    <p:extLst>
      <p:ext uri="{BB962C8B-B14F-4D97-AF65-F5344CB8AC3E}">
        <p14:creationId xmlns:p14="http://schemas.microsoft.com/office/powerpoint/2010/main" val="11522641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3B9F4844-C7C8-3046-9B9D-CFCC1015559C}" type="slidenum">
              <a:rPr lang="en-US"/>
              <a:pPr/>
              <a:t>9</a:t>
            </a:fld>
            <a:endParaRPr lang="en-US"/>
          </a:p>
        </p:txBody>
      </p:sp>
      <p:sp>
        <p:nvSpPr>
          <p:cNvPr id="5121" name="Rectangle 1"/>
          <p:cNvSpPr>
            <a:spLocks noChangeArrowheads="1"/>
          </p:cNvSpPr>
          <p:nvPr>
            <p:ph type="title"/>
          </p:nvPr>
        </p:nvSpPr>
        <p:spPr>
          <a:xfrm>
            <a:off x="0" y="6098977"/>
            <a:ext cx="9144000" cy="759023"/>
          </a:xfrm>
          <a:ln/>
        </p:spPr>
        <p:txBody>
          <a:bodyPr/>
          <a:lstStyle/>
          <a:p>
            <a:r>
              <a:rPr lang="en-US" sz="1100" u="sng">
                <a:solidFill>
                  <a:srgbClr val="0000FF"/>
                </a:solidFill>
                <a:latin typeface="Cambria Bold Italic" charset="0"/>
                <a:cs typeface="Cambria Bold Italic" charset="0"/>
                <a:sym typeface="Cambria Bold Italic" charset="0"/>
                <a:hlinkClick r:id="rId2"/>
              </a:rPr>
              <a:t>www.Parlement-et-Citoyens.fr</a:t>
            </a:r>
            <a:r>
              <a:rPr lang="en-US" sz="1100">
                <a:latin typeface="Cambria Bold Italic" charset="0"/>
                <a:cs typeface="Cambria Bold Italic" charset="0"/>
                <a:sym typeface="Cambria Bold Italic" charset="0"/>
              </a:rPr>
              <a:t> </a:t>
            </a:r>
            <a:endParaRPr lang="en-US" sz="1100">
              <a:latin typeface="Cambria Bold Italic" charset="0"/>
              <a:ea typeface="Songti SC Bold" charset="0"/>
              <a:cs typeface="Songti SC Bold" charset="0"/>
              <a:sym typeface="Cambria Bold Italic" charset="0"/>
            </a:endParaRPr>
          </a:p>
        </p:txBody>
      </p:sp>
      <p:sp>
        <p:nvSpPr>
          <p:cNvPr id="5122" name="Rectangle 2"/>
          <p:cNvSpPr>
            <a:spLocks noChangeArrowheads="1"/>
          </p:cNvSpPr>
          <p:nvPr>
            <p:ph type="body" idx="1"/>
          </p:nvPr>
        </p:nvSpPr>
        <p:spPr>
          <a:ln/>
        </p:spPr>
        <p:txBody>
          <a:bodyPr/>
          <a:lstStyle/>
          <a:p>
            <a:endParaRPr lang="en-US"/>
          </a:p>
        </p:txBody>
      </p:sp>
      <p:sp>
        <p:nvSpPr>
          <p:cNvPr id="5123" name="Text Box 3"/>
          <p:cNvSpPr txBox="1">
            <a:spLocks noChangeArrowheads="1"/>
          </p:cNvSpPr>
          <p:nvPr/>
        </p:nvSpPr>
        <p:spPr bwMode="auto">
          <a:xfrm>
            <a:off x="8496598" y="6516439"/>
            <a:ext cx="189756" cy="20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64291" tIns="32146" rIns="64291" bIns="32146"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FA503F9E-9BD9-084A-9CBB-3683394DB3C3}" type="slidenum">
              <a:rPr lang="en-US" sz="1000">
                <a:solidFill>
                  <a:srgbClr val="878787"/>
                </a:solidFill>
                <a:latin typeface="Calibri" charset="0"/>
                <a:cs typeface="Calibri" charset="0"/>
                <a:sym typeface="Calibri" charset="0"/>
              </a:rPr>
              <a:pPr algn="r"/>
              <a:t>9</a:t>
            </a:fld>
            <a:endParaRPr lang="en-US" sz="1000">
              <a:solidFill>
                <a:srgbClr val="878787"/>
              </a:solidFill>
              <a:latin typeface="Calibri" charset="0"/>
              <a:cs typeface="Calibri" charset="0"/>
              <a:sym typeface="Calibri" charset="0"/>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0" y="1044773"/>
            <a:ext cx="9175254" cy="472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687089897"/>
      </p:ext>
    </p:extLst>
  </p:cSld>
  <p:clrMapOvr>
    <a:masterClrMapping/>
  </p:clrMapOvr>
  <p:transition xmlns:p14="http://schemas.microsoft.com/office/powerpoint/2010/main" spd="med">
    <p:fade thruBlk="1"/>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435</TotalTime>
  <Words>530</Words>
  <Application>Microsoft Macintosh PowerPoint</Application>
  <PresentationFormat>On-screen Show (4:3)</PresentationFormat>
  <Paragraphs>138</Paragraphs>
  <Slides>36</Slides>
  <Notes>17</Notes>
  <HiddenSlides>0</HiddenSlides>
  <MMClips>3</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Motivações para participação social no processo legislativo</vt:lpstr>
      <vt:lpstr>PowerPoint Presentation</vt:lpstr>
      <vt:lpstr>PowerPoint Presentation</vt:lpstr>
      <vt:lpstr>PowerPoint Presentation</vt:lpstr>
      <vt:lpstr>www.Parlement-et-Citoyens.fr </vt:lpstr>
      <vt:lpstr>www.Parlement-et-Citoyens.fr </vt:lpstr>
      <vt:lpstr>Reuniões presenciais</vt:lpstr>
      <vt:lpstr>www.Parlement-et-Citoyens.fr </vt:lpstr>
      <vt:lpstr>Mobilização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Limites da participação</vt:lpstr>
      <vt:lpstr>Limites da participação</vt:lpstr>
      <vt:lpstr>Limites da participação</vt:lpstr>
      <vt:lpstr>PowerPoint Presentation</vt:lpstr>
      <vt:lpstr>PowerPoint Presentation</vt:lpstr>
      <vt:lpstr>Laboratório Hacker www.labhackercd.net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Motivações para participação social no processo legislativo</dc:title>
  <dc:creator>Cristiano Faria</dc:creator>
  <cp:lastModifiedBy>Cristiano Faria</cp:lastModifiedBy>
  <cp:revision>11</cp:revision>
  <dcterms:created xsi:type="dcterms:W3CDTF">2016-06-06T13:29:57Z</dcterms:created>
  <dcterms:modified xsi:type="dcterms:W3CDTF">2016-06-06T20:45:17Z</dcterms:modified>
</cp:coreProperties>
</file>